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Commonly Added to Cart First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Segmentation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orders placed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Segmentation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Churn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HELP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MENU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HELP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MENU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BUSINESS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 NAVIGATION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BLOCKCLICK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sankey02300D1BE6F5427989F3DE31CCA9E0F32020</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HELP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MENU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bbcdb85-797b-4a57-8e83-a7af99aaaab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e9ea22d383a4f15" /><Relationship Type="http://schemas.openxmlformats.org/officeDocument/2006/relationships/slideLayout" Target="/ppt/slideLayouts/slideLayout8.xml" Id="Rbcdf09e7ce8d4b90" /><Relationship Type="http://schemas.openxmlformats.org/officeDocument/2006/relationships/hyperlink" Target="https://app.powerbi.com/groups/me/reports/9bbcdb85-797b-4a57-8e83-a7af99aaaabd/?pbi_source=PowerPoint" TargetMode="External" Id="RelId0" /><Relationship Type="http://schemas.openxmlformats.org/officeDocument/2006/relationships/image" Target="/ppt/media/image4.png" Id="imgId47684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7c6e2161ffb4077" /><Relationship Type="http://schemas.openxmlformats.org/officeDocument/2006/relationships/slideLayout" Target="/ppt/slideLayouts/slideLayout8.xml" Id="Rb9f4bf4adab64cdb" /><Relationship Type="http://schemas.openxmlformats.org/officeDocument/2006/relationships/hyperlink" Target="https://app.powerbi.com/groups/me/reports/9bbcdb85-797b-4a57-8e83-a7af99aaaabd/?pbi_source=PowerPoint" TargetMode="External" Id="RelId1" /><Relationship Type="http://schemas.openxmlformats.org/officeDocument/2006/relationships/image" Target="/ppt/media/image5.png" Id="imgId47684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263e3c8705f0408b" /><Relationship Type="http://schemas.openxmlformats.org/officeDocument/2006/relationships/slideLayout" Target="/ppt/slideLayouts/slideLayout8.xml" Id="R7e73389724e54270" /><Relationship Type="http://schemas.openxmlformats.org/officeDocument/2006/relationships/hyperlink" Target="https://app.powerbi.com/groups/me/reports/9bbcdb85-797b-4a57-8e83-a7af99aaaabd/?pbi_source=PowerPoint" TargetMode="External" Id="RelId2" /><Relationship Type="http://schemas.openxmlformats.org/officeDocument/2006/relationships/image" Target="/ppt/media/image6.png" Id="imgId47684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Sql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10/18/2023 8:10:03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10/18/2023 7:48:03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shape ,Top 5 Products Commonly Added to Cart First ,Customer Segmentation ,Distribution of orders placed  ,Customer Segmentation ,Customer Churn Rate ,HELP ,INFO ,MENU ,actionButton ,actionButton ,actionButton ,shape ,actionButton ,card ,card ,card ,textbox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76842"/>
          <a:stretch xmlns:a="http://schemas.openxmlformats.org/drawingml/2006/main">
            <a:fillRect/>
          </a:stretch>
        </p:blipFill>
        <p:spPr>
          <a:xfrm xmlns:a="http://schemas.openxmlformats.org/drawingml/2006/main">
            <a:off x="857250" y="0"/>
            <a:ext cx="104679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👨‍💼BUSINESS 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textbox ,shape ,shape ,donutChart ,columnChart ,donutChart ,donutChart ,HELP ,INFO ,MENU ,BUSINESS ,SALE ,CLOSE ,PAGE NAVIGATION ,BLOCKCLICK ,shape ,funnel ,funnel ,tableEx ,shape ,textbox ,shape ,shape ,sankey02300D1BE6F5427989F3DE31CCA9E0F32020.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76843"/>
          <a:stretch xmlns:a="http://schemas.openxmlformats.org/drawingml/2006/main">
            <a:fillRect/>
          </a:stretch>
        </p:blipFill>
        <p:spPr>
          <a:xfrm xmlns:a="http://schemas.openxmlformats.org/drawingml/2006/main">
            <a:off x="857250" y="0"/>
            <a:ext cx="104679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textbox ,shape ,shape ,clusteredBarChart ,donutChart ,columnChart ,donutChart ,donutChart ,HELP ,INFO ,MENU ,actionButton ,actionButton ,actionButton ,shape ,actionButton ,textbox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76844"/>
          <a:stretch xmlns:a="http://schemas.openxmlformats.org/drawingml/2006/main">
            <a:fillRect/>
          </a:stretch>
        </p:blipFill>
        <p:spPr>
          <a:xfrm xmlns:a="http://schemas.openxmlformats.org/drawingml/2006/main">
            <a:off x="857250" y="0"/>
            <a:ext cx="1046797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ℹ INFORMATION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