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58" autoAdjust="0"/>
    <p:restoredTop sz="93883" autoAdjust="0"/>
  </p:normalViewPr>
  <p:slideViewPr>
    <p:cSldViewPr snapToGrid="0" snapToObjects="1">
      <p:cViewPr>
        <p:scale>
          <a:sx n="90" d="100"/>
          <a:sy n="90" d="100"/>
        </p:scale>
        <p:origin x="44"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CA5695-3314-491A-B913-60671563E7CC}" type="datetimeFigureOut">
              <a:rPr lang="en-US" smtClean="0"/>
              <a:t>3/16/2025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7DF5F-E86A-416E-9D0C-8DBE4A0C1EF7}" type="slidenum">
              <a:rPr lang="en-US" smtClean="0"/>
              <a:t>‹#›</a:t>
            </a:fld>
            <a:endParaRPr lang="en-US"/>
          </a:p>
        </p:txBody>
      </p:sp>
    </p:spTree>
    <p:extLst>
      <p:ext uri="{BB962C8B-B14F-4D97-AF65-F5344CB8AC3E}">
        <p14:creationId xmlns:p14="http://schemas.microsoft.com/office/powerpoint/2010/main" val="1372692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Sales Performance Overview </a:t>
            </a:r>
            <a:endParaRPr dirty="0"/>
          </a:p>
          <a:p>
            <a:r>
              <a:rPr b="0" dirty="0"/>
              <a:t>No alt text provided</a:t>
            </a:r>
            <a:endParaRPr dirty="0"/>
          </a:p>
          <a:p>
            <a:endParaRPr dirty="0"/>
          </a:p>
          <a:p>
            <a:r>
              <a:rPr b="1" dirty="0"/>
              <a:t>Category Breakdown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Total Revenue by customer segment</a:t>
            </a:r>
            <a:endParaRPr dirty="0"/>
          </a:p>
          <a:p>
            <a:r>
              <a:rPr b="0" dirty="0"/>
              <a:t>No alt text provided</a:t>
            </a:r>
            <a:endParaRPr dirty="0"/>
          </a:p>
          <a:p>
            <a:endParaRPr dirty="0"/>
          </a:p>
          <a:p>
            <a:r>
              <a:rPr b="1" dirty="0"/>
              <a:t>clusteredBarChart</a:t>
            </a:r>
            <a:endParaRPr dirty="0"/>
          </a:p>
          <a:p>
            <a:r>
              <a:rPr b="0" dirty="0"/>
              <a:t>New customers dominate average monthly spending ($7.4M), significantly outpacing VIPs ($0.5M) and Regular customers ($0.4M)</a:t>
            </a:r>
            <a:endParaRPr dirty="0"/>
          </a:p>
          <a:p>
            <a:endParaRPr dirty="0"/>
          </a:p>
          <a:p>
            <a:r>
              <a:rPr b="1" dirty="0"/>
              <a:t>Customer by Revenue</a:t>
            </a:r>
            <a:endParaRPr dirty="0"/>
          </a:p>
          <a:p>
            <a:r>
              <a:rPr b="0" dirty="0"/>
              <a:t>No alt text provided</a:t>
            </a:r>
            <a:endParaRPr dirty="0"/>
          </a:p>
          <a:p>
            <a:endParaRPr dirty="0"/>
          </a:p>
          <a:p>
            <a:r>
              <a:rPr b="1" dirty="0"/>
              <a:t>Customer Revenue &amp; Engagement Insights</a:t>
            </a:r>
            <a:endParaRPr dirty="0"/>
          </a:p>
          <a:p>
            <a:r>
              <a:rPr b="0" dirty="0"/>
              <a:t>No alt text provided</a:t>
            </a:r>
            <a:endParaRPr dirty="0"/>
          </a:p>
          <a:p>
            <a:endParaRPr dirty="0"/>
          </a:p>
          <a:p>
            <a:r>
              <a:rPr b="1" dirty="0"/>
              <a:t>Customer Recency Impact on Total Sales</a:t>
            </a:r>
            <a:endParaRPr dirty="0"/>
          </a:p>
          <a:p>
            <a:r>
              <a:rPr b="0" dirty="0"/>
              <a:t>No alt text provided</a:t>
            </a:r>
            <a:endParaRPr dirty="0"/>
          </a:p>
          <a:p>
            <a:endParaRPr dirty="0"/>
          </a:p>
          <a:p>
            <a:r>
              <a:rPr b="1" dirty="0"/>
              <a:t>lineChart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Total customer by Age group</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YEAR</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 Bottom-Selling Products by Orders</a:t>
            </a:r>
            <a:endParaRPr dirty="0"/>
          </a:p>
          <a:p>
            <a:r>
              <a:rPr b="0" dirty="0"/>
              <a:t>No alt text provided</a:t>
            </a:r>
            <a:endParaRPr dirty="0"/>
          </a:p>
          <a:p>
            <a:endParaRPr dirty="0"/>
          </a:p>
          <a:p>
            <a:r>
              <a:rPr b="1" dirty="0"/>
              <a:t>🟢 Top-Selling Products by Orders</a:t>
            </a:r>
            <a:endParaRPr dirty="0"/>
          </a:p>
          <a:p>
            <a:r>
              <a:rPr b="0" dirty="0"/>
              <a:t>No alt text provided</a:t>
            </a:r>
            <a:endParaRPr dirty="0"/>
          </a:p>
          <a:p>
            <a:endParaRPr dirty="0"/>
          </a:p>
          <a:p>
            <a:r>
              <a:rPr b="1" dirty="0"/>
              <a:t>💰Top-Selling Products by Revenue</a:t>
            </a:r>
            <a:endParaRPr dirty="0"/>
          </a:p>
          <a:p>
            <a:r>
              <a:rPr b="0" dirty="0"/>
              <a:t>No alt text provided</a:t>
            </a:r>
            <a:endParaRPr dirty="0"/>
          </a:p>
          <a:p>
            <a:endParaRPr dirty="0"/>
          </a:p>
          <a:p>
            <a:r>
              <a:rPr b="1" dirty="0"/>
              <a:t> 📉 Bottom-Selling Products by Revenue</a:t>
            </a:r>
            <a:endParaRPr dirty="0"/>
          </a:p>
          <a:p>
            <a:r>
              <a:rPr b="0" dirty="0"/>
              <a:t>No alt text provided</a:t>
            </a:r>
            <a:endParaRPr dirty="0"/>
          </a:p>
          <a:p>
            <a:endParaRPr dirty="0"/>
          </a:p>
          <a:p>
            <a:r>
              <a:rPr b="1" dirty="0"/>
              <a:t>Total Quantity &amp; Orders Trend Over Time</a:t>
            </a:r>
            <a:endParaRPr dirty="0"/>
          </a:p>
          <a:p>
            <a:r>
              <a:rPr b="0" dirty="0"/>
              <a:t>No alt text provided</a:t>
            </a:r>
            <a:endParaRPr dirty="0"/>
          </a:p>
          <a:p>
            <a:endParaRPr dirty="0"/>
          </a:p>
          <a:p>
            <a:r>
              <a:rPr b="1" dirty="0"/>
              <a:t>Product Profitability Insights</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Product Performance: Orders &amp; Sales Breakdown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Product Cost vs. Revenue Breakdown</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3/16/2025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3/16/2025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3/16/2025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3/16/2025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c935bbd8-419e-48c9-8309-01948e0bbd94?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c935bbd8-419e-48c9-8309-01948e0bbd94/?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c935bbd8-419e-48c9-8309-01948e0bbd94/?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c935bbd8-419e-48c9-8309-01948e0bbd94/?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xmlns:p14="http://schemas.microsoft.com/office/powerpoint/2010/main" xmlns:a14="http://schemas.microsoft.com/office/drawing/2010/main" xmlns=""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Customers and product insight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3/15/2025 2:27:09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3/15/2025 2:09:46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xmlns:p14="http://schemas.microsoft.com/office/powerpoint/2010/main" xmlns:a14="http://schemas.microsoft.com/office/drawing/2010/main" xmlns=""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extbox ,textbox ,cardVisual ,shape ,cardVisual ,shape ,cardVisual ,cardVisual ,shape ,cardVisual ,shape ,shape ,pageNavigator ,slicer ,cardVisual ,shape ,Sales Performance Overview  ,Category Breakdown ,shape ,textbox ,textbox. Please refer to the notes on this slide for details">
            <a:hlinkClick r:id="rId3"/>
          </p:cNvPr>
          <p:cNvPicPr>
            <a:picLocks noChangeAspect="1"/>
          </p:cNvPicPr>
          <p:nvPr/>
        </p:nvPicPr>
        <p:blipFill>
          <a:blip r:embed="rId4"/>
          <a:stretch>
            <a:fillRect/>
          </a:stretch>
        </p:blipFill>
        <p:spPr>
          <a:xfrm>
            <a:off x="0" y="0"/>
            <a:ext cx="12193496" cy="6848475"/>
          </a:xfrm>
          <a:prstGeom prst="rect">
            <a:avLst/>
          </a:prstGeom>
          <a:noFill/>
        </p:spPr>
      </p:pic>
      <p:sp>
        <p:nvSpPr>
          <p:cNvPr id="4" name="Title" hidden="1"/>
          <p:cNvSpPr>
            <a:spLocks noGrp="1"/>
          </p:cNvSpPr>
          <p:nvPr>
            <p:ph type="title"/>
          </p:nvPr>
        </p:nvSpPr>
        <p:spPr/>
        <p:txBody>
          <a:bodyPr/>
          <a:lstStyle/>
          <a:p>
            <a:r>
              <a:t>Overviews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extbox ,textbox ,Total Revenue by customer segment ,clusteredBarChart ,Customer by Revenue ,Customer Revenue &amp; Engagement Insights ,Customer Recency Impact on Total Sales ,lineChart ,donutChart ,Total customer by Age group ,shape ,shape ,shape ,slicer ,pageNavigator ,YEAR. Please refer to the notes on this slide for details">
            <a:hlinkClick r:id="rId3"/>
          </p:cNvPr>
          <p:cNvPicPr>
            <a:picLocks noChangeAspect="1"/>
          </p:cNvPicPr>
          <p:nvPr/>
        </p:nvPicPr>
        <p:blipFill>
          <a:blip r:embed="rId4"/>
          <a:stretch>
            <a:fillRect/>
          </a:stretch>
        </p:blipFill>
        <p:spPr>
          <a:xfrm>
            <a:off x="-3916339" y="-2689882"/>
            <a:ext cx="11880850" cy="6848475"/>
          </a:xfrm>
          <a:prstGeom prst="rect">
            <a:avLst/>
          </a:prstGeom>
          <a:noFill/>
        </p:spPr>
      </p:pic>
      <p:sp>
        <p:nvSpPr>
          <p:cNvPr id="4" name="Title" hidden="1"/>
          <p:cNvSpPr>
            <a:spLocks noGrp="1"/>
          </p:cNvSpPr>
          <p:nvPr>
            <p:ph type="title"/>
          </p:nvPr>
        </p:nvSpPr>
        <p:spPr/>
        <p:txBody>
          <a:bodyPr/>
          <a:lstStyle/>
          <a:p>
            <a:r>
              <a:t>Customers Insight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extbox ,textbox ,🔻 Bottom-Selling Products by Orders ,🟢 Top-Selling Products by Orders ,💰Top-Selling Products by Revenue , 📉 Bottom-Selling Products by Revenue ,Total Quantity &amp; Orders Trend Over Time ,Product Profitability Insights ,donutChart ,columnChart ,pageNavigator ,slicer ,shape ,shape ,Product Performance: Orders &amp; Sales Breakdown ,shape ,Product Cost vs. Revenue Breakdown. Please refer to the notes on this slide for details">
            <a:hlinkClick r:id="rId3"/>
          </p:cNvPr>
          <p:cNvPicPr>
            <a:picLocks noChangeAspect="1"/>
          </p:cNvPicPr>
          <p:nvPr/>
        </p:nvPicPr>
        <p:blipFill>
          <a:blip r:embed="rId4"/>
          <a:stretch>
            <a:fillRect/>
          </a:stretch>
        </p:blipFill>
        <p:spPr>
          <a:xfrm>
            <a:off x="-1495645" y="-3104707"/>
            <a:ext cx="12172950" cy="6858000"/>
          </a:xfrm>
          <a:prstGeom prst="rect">
            <a:avLst/>
          </a:prstGeom>
          <a:noFill/>
        </p:spPr>
      </p:pic>
      <p:sp>
        <p:nvSpPr>
          <p:cNvPr id="4" name="Title" hidden="1"/>
          <p:cNvSpPr>
            <a:spLocks noGrp="1"/>
          </p:cNvSpPr>
          <p:nvPr>
            <p:ph type="title"/>
          </p:nvPr>
        </p:nvSpPr>
        <p:spPr/>
        <p:txBody>
          <a:bodyPr/>
          <a:lstStyle/>
          <a:p>
            <a:r>
              <a:t>Product Metrics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TotalTime>
  <Words>388</Words>
  <Application>Microsoft Office PowerPoint</Application>
  <PresentationFormat>Widescreen</PresentationFormat>
  <Paragraphs>177</Paragraphs>
  <Slides>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Segoe UI</vt:lpstr>
      <vt:lpstr>Segoe UI Light</vt:lpstr>
      <vt:lpstr>Segoe UI Semibold</vt:lpstr>
      <vt:lpstr>Custom Design</vt:lpstr>
      <vt:lpstr>Customers and product insight</vt:lpstr>
      <vt:lpstr>Overviews</vt:lpstr>
      <vt:lpstr>Customers Insight</vt:lpstr>
      <vt:lpstr>Product Metrics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DELL</cp:lastModifiedBy>
  <cp:revision>5</cp:revision>
  <dcterms:created xsi:type="dcterms:W3CDTF">2016-09-04T11:54:55Z</dcterms:created>
  <dcterms:modified xsi:type="dcterms:W3CDTF">2025-03-16T15:58:04Z</dcterms:modified>
</cp:coreProperties>
</file>