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21.04.2016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G:\Semester%202nd\COMP122\Project\4.7.2016\ERD%203.30.2016.vsdx\Drawing\~Page-1\SELE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556792"/>
            <a:ext cx="5478760" cy="129614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Database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3284984"/>
            <a:ext cx="3600072" cy="3368816"/>
          </a:xfrm>
        </p:spPr>
        <p:txBody>
          <a:bodyPr/>
          <a:lstStyle/>
          <a:p>
            <a:pPr algn="l"/>
            <a:r>
              <a:rPr lang="en-US" dirty="0" smtClean="0"/>
              <a:t>Authors:</a:t>
            </a:r>
          </a:p>
          <a:p>
            <a:r>
              <a:rPr lang="en-US" dirty="0" err="1" smtClean="0"/>
              <a:t>Younghan</a:t>
            </a:r>
            <a:r>
              <a:rPr lang="en-US" dirty="0" smtClean="0"/>
              <a:t> Jo</a:t>
            </a:r>
          </a:p>
          <a:p>
            <a:r>
              <a:rPr lang="en-US" dirty="0" smtClean="0"/>
              <a:t>Junglim Kim</a:t>
            </a:r>
          </a:p>
          <a:p>
            <a:r>
              <a:rPr lang="en-US" dirty="0" err="1" smtClean="0"/>
              <a:t>Eui</a:t>
            </a:r>
            <a:r>
              <a:rPr lang="en-US" dirty="0" smtClean="0"/>
              <a:t> Yong Felix Kim</a:t>
            </a:r>
          </a:p>
          <a:p>
            <a:r>
              <a:rPr lang="en-US" dirty="0" err="1" smtClean="0"/>
              <a:t>Sandeep</a:t>
            </a:r>
            <a:r>
              <a:rPr lang="en-US" dirty="0" smtClean="0"/>
              <a:t> Singh </a:t>
            </a:r>
            <a:r>
              <a:rPr lang="en-US" dirty="0" err="1" smtClean="0"/>
              <a:t>Saini</a:t>
            </a:r>
            <a:endParaRPr lang="en-US" dirty="0" smtClean="0"/>
          </a:p>
          <a:p>
            <a:r>
              <a:rPr lang="en-US" dirty="0" err="1" smtClean="0"/>
              <a:t>Aaditya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Viktor Salnichenko</a:t>
            </a:r>
          </a:p>
          <a:p>
            <a:endParaRPr lang="ru-RU" dirty="0"/>
          </a:p>
        </p:txBody>
      </p:sp>
      <p:pic>
        <p:nvPicPr>
          <p:cNvPr id="1026" name="Picture 2" descr="G:\Semester 2nd\COMP125\Project\topkekga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7034153" cy="936104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54968"/>
          </a:xfrm>
        </p:spPr>
        <p:txBody>
          <a:bodyPr/>
          <a:lstStyle/>
          <a:p>
            <a:r>
              <a:rPr lang="en-US" dirty="0" smtClean="0"/>
              <a:t>DDL (Tables in IBM DB2)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55122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17032"/>
            <a:ext cx="70770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/>
              <a:t>Triggers 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69899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12968" cy="569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6216" y="764704"/>
            <a:ext cx="205172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866360"/>
          </a:xfrm>
        </p:spPr>
        <p:txBody>
          <a:bodyPr/>
          <a:lstStyle/>
          <a:p>
            <a:r>
              <a:rPr lang="en-US" dirty="0" smtClean="0"/>
              <a:t>Business Rules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6581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866360"/>
          </a:xfrm>
        </p:spPr>
        <p:txBody>
          <a:bodyPr/>
          <a:lstStyle/>
          <a:p>
            <a:r>
              <a:rPr lang="en-US" dirty="0" smtClean="0"/>
              <a:t>Business Rules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7438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933056"/>
            <a:ext cx="50196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Relationship Diagram (ERD)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869697"/>
            <a:ext cx="6539086" cy="598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Relationship Diagram (ERD)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92888" cy="526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Relationship Diagram (ERD)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03869"/>
            <a:ext cx="6346304" cy="575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779912" y="6453336"/>
          <a:ext cx="216024" cy="216024"/>
        </p:xfrm>
        <a:graphic>
          <a:graphicData uri="http://schemas.openxmlformats.org/presentationml/2006/ole">
            <p:oleObj spid="_x0000_s6147" name="Visio" r:id="rId4" imgW="257243" imgH="257175" progId="Visio.Drawing.15">
              <p:link updateAutomatic="1"/>
            </p:oleObj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Relationship Diagram (ERD)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08720"/>
            <a:ext cx="5650594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54968"/>
          </a:xfrm>
        </p:spPr>
        <p:txBody>
          <a:bodyPr/>
          <a:lstStyle/>
          <a:p>
            <a:r>
              <a:rPr lang="en-US" dirty="0" smtClean="0"/>
              <a:t>DDL (Tables in IBM DB2)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554" y="1916832"/>
            <a:ext cx="8738293" cy="390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26976"/>
          </a:xfrm>
        </p:spPr>
        <p:txBody>
          <a:bodyPr/>
          <a:lstStyle/>
          <a:p>
            <a:r>
              <a:rPr lang="en-US" dirty="0" smtClean="0"/>
              <a:t>DDL (Tables in IBM DB2)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734850" cy="306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70</Words>
  <Application>Microsoft Office PowerPoint</Application>
  <PresentationFormat>Экран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Поток</vt:lpstr>
      <vt:lpstr>G:\Semester 2nd\COMP122\Project\4.7.2016\ERD 3.30.2016.vsdx\Drawing\~Page-1\SELECTION</vt:lpstr>
      <vt:lpstr>Database Project </vt:lpstr>
      <vt:lpstr>Business Rules</vt:lpstr>
      <vt:lpstr>Business Rules</vt:lpstr>
      <vt:lpstr>Entity Relationship Diagram (ERD)</vt:lpstr>
      <vt:lpstr>Entity Relationship Diagram (ERD)</vt:lpstr>
      <vt:lpstr>Entity Relationship Diagram (ERD)</vt:lpstr>
      <vt:lpstr>Entity Relationship Diagram (ERD)</vt:lpstr>
      <vt:lpstr>DDL (Tables in IBM DB2)</vt:lpstr>
      <vt:lpstr>DDL (Tables in IBM DB2)</vt:lpstr>
      <vt:lpstr>DDL (Tables in IBM DB2)</vt:lpstr>
      <vt:lpstr>Triggers </vt:lpstr>
      <vt:lpstr>Triggers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</dc:title>
  <dc:creator>Администратор</dc:creator>
  <cp:lastModifiedBy>db2admin</cp:lastModifiedBy>
  <cp:revision>9</cp:revision>
  <dcterms:created xsi:type="dcterms:W3CDTF">2016-04-20T03:21:51Z</dcterms:created>
  <dcterms:modified xsi:type="dcterms:W3CDTF">2016-04-21T06:12:42Z</dcterms:modified>
</cp:coreProperties>
</file>