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9" r:id="rId6"/>
    <p:sldId id="263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/>
          <a:srcRect l="-3199" t="3865" b="-6398"/>
          <a:stretch>
            <a:fillRect/>
          </a:stretch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2" name="Google Shape;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/>
          <a:srcRect t="1900" r="-8236" b="-1899"/>
          <a:stretch>
            <a:fillRect/>
          </a:stretch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8" name="Google Shape;128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2" name="Google Shape;14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/>
          <a:srcRect l="-11184" t="60" r="-21335" b="-59"/>
          <a:stretch>
            <a:fillRect/>
          </a:stretch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/>
          <a:srcRect t="-2827" r="-33743"/>
          <a:stretch>
            <a:fillRect/>
          </a:stretch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/>
          <a:srcRect r="-8260"/>
          <a:stretch>
            <a:fillRect/>
          </a:stretch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/>
          <a:srcRect l="-5793" r="-4350"/>
          <a:stretch>
            <a:fillRect/>
          </a:stretch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Моргунов Артем</a:t>
            </a:r>
            <a:endParaRPr lang="ru-RU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Презентация</a:t>
            </a:r>
            <a:r>
              <a:rPr lang="en-GB" dirty="0" smtClean="0"/>
              <a:t> </a:t>
            </a:r>
            <a:r>
              <a:rPr lang="en-GB" dirty="0" err="1" smtClean="0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smtClean="0"/>
              <a:t>Пинг-понг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Суть игры</a:t>
            </a:r>
            <a:r>
              <a:rPr lang="en-GB"/>
              <a:t> ––</a:t>
            </a:r>
            <a:endParaRPr lang="en-GB"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Это классический пинг-понг только в графическом варианте!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 lang="en-GB"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Проектом может использовать каждый человек! Так как игры любят все! Главное - чтобы человека было два, одному играть не получится</a:t>
            </a:r>
            <a:r>
              <a:rPr lang="en-US" sz="1800" dirty="0" smtClean="0">
                <a:solidFill>
                  <a:schemeClr val="dk1"/>
                </a:solidFill>
              </a:rPr>
              <a:t>:)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Пинг-понг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80487" y="500835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Изображение 1" descr="2023-10-30_09-49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779270"/>
            <a:ext cx="41890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 lang="en-GB"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Данное приложени</a:t>
            </a:r>
            <a:r>
              <a:rPr lang="ru-RU" sz="1800" dirty="0" smtClean="0">
                <a:solidFill>
                  <a:schemeClr val="dk1"/>
                </a:solidFill>
              </a:rPr>
              <a:t>е будет стоить минимальных денег и будет охватывать рынок игр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Presentation</Application>
  <PresentationFormat>Экран (16:9)</PresentationFormat>
  <Paragraphs>20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Montserrat Black</vt:lpstr>
      <vt:lpstr>Adigiana Ultra</vt:lpstr>
      <vt:lpstr>Montserrat</vt:lpstr>
      <vt:lpstr>Montserrat Medium</vt:lpstr>
      <vt:lpstr>Montserrat ExtraBold</vt:lpstr>
      <vt:lpstr>Microsoft YaHei</vt:lpstr>
      <vt:lpstr>Arial Unicode MS</vt:lpstr>
      <vt:lpstr>Algoritmika (May 2021) 02</vt:lpstr>
      <vt:lpstr>&lt;Скорость Печати&gt;</vt:lpstr>
      <vt:lpstr>Целевая аудитория проекта ––</vt:lpstr>
      <vt:lpstr>Целевая аудитория проекта ––</vt:lpstr>
      <vt:lpstr>PowerPoint 演示文稿</vt:lpstr>
      <vt:lpstr>Объём рынка ––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&lt;Скорость Печати&gt;</dc:title>
  <dc:creator/>
  <cp:lastModifiedBy>Artem</cp:lastModifiedBy>
  <cp:revision>4</cp:revision>
  <dcterms:created xsi:type="dcterms:W3CDTF">2023-10-30T06:48:00Z</dcterms:created>
  <dcterms:modified xsi:type="dcterms:W3CDTF">2023-10-30T06:53:56Z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FD18CAFB8F6D4100A1D9E2F4E2F99460_12</vt:lpwstr>
  </property>
  <property fmtid="{D5CDD505-2E9C-101B-9397-08002B2CF9AE}" pid="3" name="KSOProductBuildVer">
    <vt:lpwstr>1049-12.2.0.13266</vt:lpwstr>
  </property>
</Properties>
</file>