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4687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17479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946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2155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11290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50850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8501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64374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86285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5983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9/7/2022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5916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lIns="109728" tIns="109728" rIns="109728" bIns="91440" anchor="ctr"/>
          <a:lstStyle>
            <a:lvl1pPr algn="l">
              <a:defRPr sz="1050" b="0" spc="100">
                <a:solidFill>
                  <a:schemeClr val="tx1"/>
                </a:solidFill>
              </a:defRPr>
            </a:lvl1pPr>
          </a:lstStyle>
          <a:p>
            <a:fld id="{C1691109-F4F8-4597-962C-A4F4B7960636}" type="datetimeFigureOut">
              <a:rPr lang="en-US" smtClean="0"/>
              <a:t>9/7/2022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lIns="109728" tIns="109728" rIns="109728" bIns="91440" anchor="ctr"/>
          <a:lstStyle>
            <a:lvl1pPr algn="r">
              <a:defRPr sz="1050" b="0" cap="none"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lIns="109728" tIns="109728" rIns="109728" bIns="91440" anchor="ctr"/>
          <a:lstStyle>
            <a:lvl1pPr algn="r">
              <a:defRPr sz="1050" b="0">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5767746"/>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10000"/>
        </a:lnSpc>
        <a:spcBef>
          <a:spcPct val="0"/>
        </a:spcBef>
        <a:buNone/>
        <a:defRPr sz="4400" b="0" kern="1200" spc="100" baseline="0">
          <a:solidFill>
            <a:schemeClr val="tx1"/>
          </a:solidFill>
          <a:latin typeface="+mj-lt"/>
          <a:ea typeface="+mj-ea"/>
          <a:cs typeface="+mj-cs"/>
        </a:defRPr>
      </a:lvl1pPr>
    </p:titleStyle>
    <p:bodyStyle>
      <a:lvl1pPr marL="0" indent="0" algn="l" defTabSz="914400" rtl="0" eaLnBrk="1" latinLnBrk="0" hangingPunct="1">
        <a:lnSpc>
          <a:spcPct val="114000"/>
        </a:lnSpc>
        <a:spcBef>
          <a:spcPts val="1000"/>
        </a:spcBef>
        <a:buSzPct val="73000"/>
        <a:buFontTx/>
        <a:buNone/>
        <a:defRPr sz="2400" b="0" kern="1200" spc="80" baseline="0">
          <a:solidFill>
            <a:schemeClr val="tx1"/>
          </a:solidFill>
          <a:latin typeface="+mn-lt"/>
          <a:ea typeface="+mn-ea"/>
          <a:cs typeface="+mn-cs"/>
        </a:defRPr>
      </a:lvl1pPr>
      <a:lvl2pPr marL="228600" indent="-182880" algn="l" defTabSz="914400" rtl="0" eaLnBrk="1" latinLnBrk="0" hangingPunct="1">
        <a:lnSpc>
          <a:spcPct val="114000"/>
        </a:lnSpc>
        <a:spcBef>
          <a:spcPts val="500"/>
        </a:spcBef>
        <a:buSzPct val="70000"/>
        <a:buFont typeface="Arial" panose="020B0604020202020204" pitchFamily="34" charset="0"/>
        <a:buChar char="•"/>
        <a:defRPr sz="2000" b="0" kern="1200" spc="80" baseline="0">
          <a:solidFill>
            <a:schemeClr val="tx1"/>
          </a:solidFill>
          <a:latin typeface="+mn-lt"/>
          <a:ea typeface="+mn-ea"/>
          <a:cs typeface="+mn-cs"/>
        </a:defRPr>
      </a:lvl2pPr>
      <a:lvl3pPr marL="274320" indent="0" algn="l" defTabSz="914400" rtl="0" eaLnBrk="1" latinLnBrk="0" hangingPunct="1">
        <a:lnSpc>
          <a:spcPct val="114000"/>
        </a:lnSpc>
        <a:spcBef>
          <a:spcPts val="500"/>
        </a:spcBef>
        <a:buSzPct val="73000"/>
        <a:buFontTx/>
        <a:buNone/>
        <a:defRPr sz="1800" b="0" kern="1200" spc="80" baseline="0">
          <a:solidFill>
            <a:schemeClr val="tx1"/>
          </a:solidFill>
          <a:latin typeface="+mn-lt"/>
          <a:ea typeface="+mn-ea"/>
          <a:cs typeface="+mn-cs"/>
        </a:defRPr>
      </a:lvl3pPr>
      <a:lvl4pPr marL="548640" indent="-182880" algn="l" defTabSz="914400" rtl="0" eaLnBrk="1" latinLnBrk="0" hangingPunct="1">
        <a:lnSpc>
          <a:spcPct val="114000"/>
        </a:lnSpc>
        <a:spcBef>
          <a:spcPts val="500"/>
        </a:spcBef>
        <a:buSzPct val="73000"/>
        <a:buFont typeface="Arial" panose="020B0604020202020204" pitchFamily="34" charset="0"/>
        <a:buChar char="•"/>
        <a:defRPr sz="1600" b="0" kern="1200" spc="80" baseline="0">
          <a:solidFill>
            <a:schemeClr val="tx1"/>
          </a:solidFill>
          <a:latin typeface="+mn-lt"/>
          <a:ea typeface="+mn-ea"/>
          <a:cs typeface="+mn-cs"/>
        </a:defRPr>
      </a:lvl4pPr>
      <a:lvl5pPr marL="548640" indent="0" algn="l" defTabSz="914400" rtl="0" eaLnBrk="1" latinLnBrk="0" hangingPunct="1">
        <a:lnSpc>
          <a:spcPct val="114000"/>
        </a:lnSpc>
        <a:spcBef>
          <a:spcPts val="500"/>
        </a:spcBef>
        <a:buSzPct val="73000"/>
        <a:buFontTx/>
        <a:buNone/>
        <a:defRPr sz="1600" b="0"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0726" y="398616"/>
            <a:ext cx="7177671" cy="5810148"/>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2C673667-46AA-4DF0-A85B-F7D6E52DB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39370" flipH="1" flipV="1">
            <a:off x="617882" y="494866"/>
            <a:ext cx="4036224" cy="2597228"/>
          </a:xfrm>
          <a:custGeom>
            <a:avLst/>
            <a:gdLst>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403600 w 3637280"/>
              <a:gd name="connsiteY39" fmla="*/ 3505200 h 4023360"/>
              <a:gd name="connsiteX40" fmla="*/ 3505200 w 3637280"/>
              <a:gd name="connsiteY40" fmla="*/ 3596640 h 4023360"/>
              <a:gd name="connsiteX41" fmla="*/ 3545840 w 3637280"/>
              <a:gd name="connsiteY41" fmla="*/ 3637280 h 4023360"/>
              <a:gd name="connsiteX42" fmla="*/ 3596640 w 3637280"/>
              <a:gd name="connsiteY42" fmla="*/ 3667760 h 4023360"/>
              <a:gd name="connsiteX43" fmla="*/ 3637280 w 3637280"/>
              <a:gd name="connsiteY43"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45840 w 3637280"/>
              <a:gd name="connsiteY40" fmla="*/ 3637280 h 4023360"/>
              <a:gd name="connsiteX41" fmla="*/ 3596640 w 3637280"/>
              <a:gd name="connsiteY41" fmla="*/ 3667760 h 4023360"/>
              <a:gd name="connsiteX42" fmla="*/ 3637280 w 3637280"/>
              <a:gd name="connsiteY42"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41" fmla="*/ 3637280 w 3637280"/>
              <a:gd name="connsiteY41"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0" fmla="*/ 3637280 w 3820160"/>
              <a:gd name="connsiteY0" fmla="*/ 3352800 h 4023360"/>
              <a:gd name="connsiteX1" fmla="*/ 3606800 w 3820160"/>
              <a:gd name="connsiteY1" fmla="*/ 3403600 h 4023360"/>
              <a:gd name="connsiteX2" fmla="*/ 3556000 w 3820160"/>
              <a:gd name="connsiteY2" fmla="*/ 3474720 h 4023360"/>
              <a:gd name="connsiteX3" fmla="*/ 3535680 w 3820160"/>
              <a:gd name="connsiteY3" fmla="*/ 3505200 h 4023360"/>
              <a:gd name="connsiteX4" fmla="*/ 3515360 w 3820160"/>
              <a:gd name="connsiteY4" fmla="*/ 3525520 h 4023360"/>
              <a:gd name="connsiteX5" fmla="*/ 3474720 w 3820160"/>
              <a:gd name="connsiteY5" fmla="*/ 3576320 h 4023360"/>
              <a:gd name="connsiteX6" fmla="*/ 3230880 w 3820160"/>
              <a:gd name="connsiteY6" fmla="*/ 3749040 h 4023360"/>
              <a:gd name="connsiteX7" fmla="*/ 2763520 w 3820160"/>
              <a:gd name="connsiteY7" fmla="*/ 3931920 h 4023360"/>
              <a:gd name="connsiteX8" fmla="*/ 2407920 w 3820160"/>
              <a:gd name="connsiteY8" fmla="*/ 4013200 h 4023360"/>
              <a:gd name="connsiteX9" fmla="*/ 2204720 w 3820160"/>
              <a:gd name="connsiteY9" fmla="*/ 4023360 h 4023360"/>
              <a:gd name="connsiteX10" fmla="*/ 1869440 w 3820160"/>
              <a:gd name="connsiteY10" fmla="*/ 4013200 h 4023360"/>
              <a:gd name="connsiteX11" fmla="*/ 1483360 w 3820160"/>
              <a:gd name="connsiteY11" fmla="*/ 3942080 h 4023360"/>
              <a:gd name="connsiteX12" fmla="*/ 1259840 w 3820160"/>
              <a:gd name="connsiteY12" fmla="*/ 3870960 h 4023360"/>
              <a:gd name="connsiteX13" fmla="*/ 1056640 w 3820160"/>
              <a:gd name="connsiteY13" fmla="*/ 3779520 h 4023360"/>
              <a:gd name="connsiteX14" fmla="*/ 792480 w 3820160"/>
              <a:gd name="connsiteY14" fmla="*/ 3616960 h 4023360"/>
              <a:gd name="connsiteX15" fmla="*/ 355600 w 3820160"/>
              <a:gd name="connsiteY15" fmla="*/ 3017520 h 4023360"/>
              <a:gd name="connsiteX16" fmla="*/ 152400 w 3820160"/>
              <a:gd name="connsiteY16" fmla="*/ 2611120 h 4023360"/>
              <a:gd name="connsiteX17" fmla="*/ 30480 w 3820160"/>
              <a:gd name="connsiteY17" fmla="*/ 2204720 h 4023360"/>
              <a:gd name="connsiteX18" fmla="*/ 0 w 3820160"/>
              <a:gd name="connsiteY18" fmla="*/ 1981200 h 4023360"/>
              <a:gd name="connsiteX19" fmla="*/ 71120 w 3820160"/>
              <a:gd name="connsiteY19" fmla="*/ 1158240 h 4023360"/>
              <a:gd name="connsiteX20" fmla="*/ 132080 w 3820160"/>
              <a:gd name="connsiteY20" fmla="*/ 975360 h 4023360"/>
              <a:gd name="connsiteX21" fmla="*/ 294640 w 3820160"/>
              <a:gd name="connsiteY21" fmla="*/ 690880 h 4023360"/>
              <a:gd name="connsiteX22" fmla="*/ 751840 w 3820160"/>
              <a:gd name="connsiteY22" fmla="*/ 254000 h 4023360"/>
              <a:gd name="connsiteX23" fmla="*/ 1127760 w 3820160"/>
              <a:gd name="connsiteY23" fmla="*/ 71120 h 4023360"/>
              <a:gd name="connsiteX24" fmla="*/ 1432560 w 3820160"/>
              <a:gd name="connsiteY24" fmla="*/ 10160 h 4023360"/>
              <a:gd name="connsiteX25" fmla="*/ 1625600 w 3820160"/>
              <a:gd name="connsiteY25" fmla="*/ 0 h 4023360"/>
              <a:gd name="connsiteX26" fmla="*/ 2174240 w 3820160"/>
              <a:gd name="connsiteY26" fmla="*/ 20320 h 4023360"/>
              <a:gd name="connsiteX27" fmla="*/ 2407920 w 3820160"/>
              <a:gd name="connsiteY27" fmla="*/ 101600 h 4023360"/>
              <a:gd name="connsiteX28" fmla="*/ 2580640 w 3820160"/>
              <a:gd name="connsiteY28" fmla="*/ 223520 h 4023360"/>
              <a:gd name="connsiteX29" fmla="*/ 2794000 w 3820160"/>
              <a:gd name="connsiteY29" fmla="*/ 599440 h 4023360"/>
              <a:gd name="connsiteX30" fmla="*/ 2885440 w 3820160"/>
              <a:gd name="connsiteY30" fmla="*/ 853440 h 4023360"/>
              <a:gd name="connsiteX31" fmla="*/ 3007360 w 3820160"/>
              <a:gd name="connsiteY31" fmla="*/ 1361440 h 4023360"/>
              <a:gd name="connsiteX32" fmla="*/ 3078480 w 3820160"/>
              <a:gd name="connsiteY32" fmla="*/ 1899920 h 4023360"/>
              <a:gd name="connsiteX33" fmla="*/ 3078480 w 3820160"/>
              <a:gd name="connsiteY33" fmla="*/ 2570480 h 4023360"/>
              <a:gd name="connsiteX34" fmla="*/ 3037840 w 3820160"/>
              <a:gd name="connsiteY34" fmla="*/ 2844800 h 4023360"/>
              <a:gd name="connsiteX35" fmla="*/ 3017520 w 3820160"/>
              <a:gd name="connsiteY35" fmla="*/ 2926080 h 4023360"/>
              <a:gd name="connsiteX36" fmla="*/ 2997200 w 3820160"/>
              <a:gd name="connsiteY36" fmla="*/ 2966720 h 4023360"/>
              <a:gd name="connsiteX37" fmla="*/ 3068320 w 3820160"/>
              <a:gd name="connsiteY37" fmla="*/ 3098800 h 4023360"/>
              <a:gd name="connsiteX38" fmla="*/ 3108960 w 3820160"/>
              <a:gd name="connsiteY38" fmla="*/ 3169920 h 4023360"/>
              <a:gd name="connsiteX39" fmla="*/ 3820160 w 3820160"/>
              <a:gd name="connsiteY39" fmla="*/ 3078480 h 4023360"/>
              <a:gd name="connsiteX0" fmla="*/ 3606800 w 3820160"/>
              <a:gd name="connsiteY0" fmla="*/ 3403600 h 4023360"/>
              <a:gd name="connsiteX1" fmla="*/ 3556000 w 3820160"/>
              <a:gd name="connsiteY1" fmla="*/ 3474720 h 4023360"/>
              <a:gd name="connsiteX2" fmla="*/ 3535680 w 3820160"/>
              <a:gd name="connsiteY2" fmla="*/ 3505200 h 4023360"/>
              <a:gd name="connsiteX3" fmla="*/ 3515360 w 3820160"/>
              <a:gd name="connsiteY3" fmla="*/ 3525520 h 4023360"/>
              <a:gd name="connsiteX4" fmla="*/ 3474720 w 3820160"/>
              <a:gd name="connsiteY4" fmla="*/ 3576320 h 4023360"/>
              <a:gd name="connsiteX5" fmla="*/ 3230880 w 3820160"/>
              <a:gd name="connsiteY5" fmla="*/ 3749040 h 4023360"/>
              <a:gd name="connsiteX6" fmla="*/ 2763520 w 3820160"/>
              <a:gd name="connsiteY6" fmla="*/ 3931920 h 4023360"/>
              <a:gd name="connsiteX7" fmla="*/ 2407920 w 3820160"/>
              <a:gd name="connsiteY7" fmla="*/ 4013200 h 4023360"/>
              <a:gd name="connsiteX8" fmla="*/ 2204720 w 3820160"/>
              <a:gd name="connsiteY8" fmla="*/ 4023360 h 4023360"/>
              <a:gd name="connsiteX9" fmla="*/ 1869440 w 3820160"/>
              <a:gd name="connsiteY9" fmla="*/ 4013200 h 4023360"/>
              <a:gd name="connsiteX10" fmla="*/ 1483360 w 3820160"/>
              <a:gd name="connsiteY10" fmla="*/ 3942080 h 4023360"/>
              <a:gd name="connsiteX11" fmla="*/ 1259840 w 3820160"/>
              <a:gd name="connsiteY11" fmla="*/ 3870960 h 4023360"/>
              <a:gd name="connsiteX12" fmla="*/ 1056640 w 3820160"/>
              <a:gd name="connsiteY12" fmla="*/ 3779520 h 4023360"/>
              <a:gd name="connsiteX13" fmla="*/ 792480 w 3820160"/>
              <a:gd name="connsiteY13" fmla="*/ 3616960 h 4023360"/>
              <a:gd name="connsiteX14" fmla="*/ 355600 w 3820160"/>
              <a:gd name="connsiteY14" fmla="*/ 3017520 h 4023360"/>
              <a:gd name="connsiteX15" fmla="*/ 152400 w 3820160"/>
              <a:gd name="connsiteY15" fmla="*/ 2611120 h 4023360"/>
              <a:gd name="connsiteX16" fmla="*/ 30480 w 3820160"/>
              <a:gd name="connsiteY16" fmla="*/ 2204720 h 4023360"/>
              <a:gd name="connsiteX17" fmla="*/ 0 w 3820160"/>
              <a:gd name="connsiteY17" fmla="*/ 1981200 h 4023360"/>
              <a:gd name="connsiteX18" fmla="*/ 71120 w 3820160"/>
              <a:gd name="connsiteY18" fmla="*/ 1158240 h 4023360"/>
              <a:gd name="connsiteX19" fmla="*/ 132080 w 3820160"/>
              <a:gd name="connsiteY19" fmla="*/ 975360 h 4023360"/>
              <a:gd name="connsiteX20" fmla="*/ 294640 w 3820160"/>
              <a:gd name="connsiteY20" fmla="*/ 690880 h 4023360"/>
              <a:gd name="connsiteX21" fmla="*/ 751840 w 3820160"/>
              <a:gd name="connsiteY21" fmla="*/ 254000 h 4023360"/>
              <a:gd name="connsiteX22" fmla="*/ 1127760 w 3820160"/>
              <a:gd name="connsiteY22" fmla="*/ 71120 h 4023360"/>
              <a:gd name="connsiteX23" fmla="*/ 1432560 w 3820160"/>
              <a:gd name="connsiteY23" fmla="*/ 10160 h 4023360"/>
              <a:gd name="connsiteX24" fmla="*/ 1625600 w 3820160"/>
              <a:gd name="connsiteY24" fmla="*/ 0 h 4023360"/>
              <a:gd name="connsiteX25" fmla="*/ 2174240 w 3820160"/>
              <a:gd name="connsiteY25" fmla="*/ 20320 h 4023360"/>
              <a:gd name="connsiteX26" fmla="*/ 2407920 w 3820160"/>
              <a:gd name="connsiteY26" fmla="*/ 101600 h 4023360"/>
              <a:gd name="connsiteX27" fmla="*/ 2580640 w 3820160"/>
              <a:gd name="connsiteY27" fmla="*/ 223520 h 4023360"/>
              <a:gd name="connsiteX28" fmla="*/ 2794000 w 3820160"/>
              <a:gd name="connsiteY28" fmla="*/ 599440 h 4023360"/>
              <a:gd name="connsiteX29" fmla="*/ 2885440 w 3820160"/>
              <a:gd name="connsiteY29" fmla="*/ 853440 h 4023360"/>
              <a:gd name="connsiteX30" fmla="*/ 3007360 w 3820160"/>
              <a:gd name="connsiteY30" fmla="*/ 1361440 h 4023360"/>
              <a:gd name="connsiteX31" fmla="*/ 3078480 w 3820160"/>
              <a:gd name="connsiteY31" fmla="*/ 1899920 h 4023360"/>
              <a:gd name="connsiteX32" fmla="*/ 3078480 w 3820160"/>
              <a:gd name="connsiteY32" fmla="*/ 2570480 h 4023360"/>
              <a:gd name="connsiteX33" fmla="*/ 3037840 w 3820160"/>
              <a:gd name="connsiteY33" fmla="*/ 2844800 h 4023360"/>
              <a:gd name="connsiteX34" fmla="*/ 3017520 w 3820160"/>
              <a:gd name="connsiteY34" fmla="*/ 2926080 h 4023360"/>
              <a:gd name="connsiteX35" fmla="*/ 2997200 w 3820160"/>
              <a:gd name="connsiteY35" fmla="*/ 2966720 h 4023360"/>
              <a:gd name="connsiteX36" fmla="*/ 3068320 w 3820160"/>
              <a:gd name="connsiteY36" fmla="*/ 3098800 h 4023360"/>
              <a:gd name="connsiteX37" fmla="*/ 3108960 w 3820160"/>
              <a:gd name="connsiteY37" fmla="*/ 3169920 h 4023360"/>
              <a:gd name="connsiteX38" fmla="*/ 3820160 w 3820160"/>
              <a:gd name="connsiteY38" fmla="*/ 3078480 h 4023360"/>
              <a:gd name="connsiteX0" fmla="*/ 3556000 w 3820160"/>
              <a:gd name="connsiteY0" fmla="*/ 3474720 h 4023360"/>
              <a:gd name="connsiteX1" fmla="*/ 3535680 w 3820160"/>
              <a:gd name="connsiteY1" fmla="*/ 3505200 h 4023360"/>
              <a:gd name="connsiteX2" fmla="*/ 3515360 w 3820160"/>
              <a:gd name="connsiteY2" fmla="*/ 3525520 h 4023360"/>
              <a:gd name="connsiteX3" fmla="*/ 3474720 w 3820160"/>
              <a:gd name="connsiteY3" fmla="*/ 3576320 h 4023360"/>
              <a:gd name="connsiteX4" fmla="*/ 3230880 w 3820160"/>
              <a:gd name="connsiteY4" fmla="*/ 3749040 h 4023360"/>
              <a:gd name="connsiteX5" fmla="*/ 2763520 w 3820160"/>
              <a:gd name="connsiteY5" fmla="*/ 3931920 h 4023360"/>
              <a:gd name="connsiteX6" fmla="*/ 2407920 w 3820160"/>
              <a:gd name="connsiteY6" fmla="*/ 4013200 h 4023360"/>
              <a:gd name="connsiteX7" fmla="*/ 2204720 w 3820160"/>
              <a:gd name="connsiteY7" fmla="*/ 4023360 h 4023360"/>
              <a:gd name="connsiteX8" fmla="*/ 1869440 w 3820160"/>
              <a:gd name="connsiteY8" fmla="*/ 4013200 h 4023360"/>
              <a:gd name="connsiteX9" fmla="*/ 1483360 w 3820160"/>
              <a:gd name="connsiteY9" fmla="*/ 3942080 h 4023360"/>
              <a:gd name="connsiteX10" fmla="*/ 1259840 w 3820160"/>
              <a:gd name="connsiteY10" fmla="*/ 3870960 h 4023360"/>
              <a:gd name="connsiteX11" fmla="*/ 1056640 w 3820160"/>
              <a:gd name="connsiteY11" fmla="*/ 3779520 h 4023360"/>
              <a:gd name="connsiteX12" fmla="*/ 792480 w 3820160"/>
              <a:gd name="connsiteY12" fmla="*/ 3616960 h 4023360"/>
              <a:gd name="connsiteX13" fmla="*/ 355600 w 3820160"/>
              <a:gd name="connsiteY13" fmla="*/ 3017520 h 4023360"/>
              <a:gd name="connsiteX14" fmla="*/ 152400 w 3820160"/>
              <a:gd name="connsiteY14" fmla="*/ 2611120 h 4023360"/>
              <a:gd name="connsiteX15" fmla="*/ 30480 w 3820160"/>
              <a:gd name="connsiteY15" fmla="*/ 2204720 h 4023360"/>
              <a:gd name="connsiteX16" fmla="*/ 0 w 3820160"/>
              <a:gd name="connsiteY16" fmla="*/ 1981200 h 4023360"/>
              <a:gd name="connsiteX17" fmla="*/ 71120 w 3820160"/>
              <a:gd name="connsiteY17" fmla="*/ 1158240 h 4023360"/>
              <a:gd name="connsiteX18" fmla="*/ 132080 w 3820160"/>
              <a:gd name="connsiteY18" fmla="*/ 975360 h 4023360"/>
              <a:gd name="connsiteX19" fmla="*/ 294640 w 3820160"/>
              <a:gd name="connsiteY19" fmla="*/ 690880 h 4023360"/>
              <a:gd name="connsiteX20" fmla="*/ 751840 w 3820160"/>
              <a:gd name="connsiteY20" fmla="*/ 254000 h 4023360"/>
              <a:gd name="connsiteX21" fmla="*/ 1127760 w 3820160"/>
              <a:gd name="connsiteY21" fmla="*/ 71120 h 4023360"/>
              <a:gd name="connsiteX22" fmla="*/ 1432560 w 3820160"/>
              <a:gd name="connsiteY22" fmla="*/ 10160 h 4023360"/>
              <a:gd name="connsiteX23" fmla="*/ 1625600 w 3820160"/>
              <a:gd name="connsiteY23" fmla="*/ 0 h 4023360"/>
              <a:gd name="connsiteX24" fmla="*/ 2174240 w 3820160"/>
              <a:gd name="connsiteY24" fmla="*/ 20320 h 4023360"/>
              <a:gd name="connsiteX25" fmla="*/ 2407920 w 3820160"/>
              <a:gd name="connsiteY25" fmla="*/ 101600 h 4023360"/>
              <a:gd name="connsiteX26" fmla="*/ 2580640 w 3820160"/>
              <a:gd name="connsiteY26" fmla="*/ 223520 h 4023360"/>
              <a:gd name="connsiteX27" fmla="*/ 2794000 w 3820160"/>
              <a:gd name="connsiteY27" fmla="*/ 599440 h 4023360"/>
              <a:gd name="connsiteX28" fmla="*/ 2885440 w 3820160"/>
              <a:gd name="connsiteY28" fmla="*/ 853440 h 4023360"/>
              <a:gd name="connsiteX29" fmla="*/ 3007360 w 3820160"/>
              <a:gd name="connsiteY29" fmla="*/ 1361440 h 4023360"/>
              <a:gd name="connsiteX30" fmla="*/ 3078480 w 3820160"/>
              <a:gd name="connsiteY30" fmla="*/ 1899920 h 4023360"/>
              <a:gd name="connsiteX31" fmla="*/ 3078480 w 3820160"/>
              <a:gd name="connsiteY31" fmla="*/ 2570480 h 4023360"/>
              <a:gd name="connsiteX32" fmla="*/ 3037840 w 3820160"/>
              <a:gd name="connsiteY32" fmla="*/ 2844800 h 4023360"/>
              <a:gd name="connsiteX33" fmla="*/ 3017520 w 3820160"/>
              <a:gd name="connsiteY33" fmla="*/ 2926080 h 4023360"/>
              <a:gd name="connsiteX34" fmla="*/ 2997200 w 3820160"/>
              <a:gd name="connsiteY34" fmla="*/ 2966720 h 4023360"/>
              <a:gd name="connsiteX35" fmla="*/ 3068320 w 3820160"/>
              <a:gd name="connsiteY35" fmla="*/ 3098800 h 4023360"/>
              <a:gd name="connsiteX36" fmla="*/ 3108960 w 3820160"/>
              <a:gd name="connsiteY36" fmla="*/ 3169920 h 4023360"/>
              <a:gd name="connsiteX37" fmla="*/ 3820160 w 3820160"/>
              <a:gd name="connsiteY37" fmla="*/ 3078480 h 4023360"/>
              <a:gd name="connsiteX0" fmla="*/ 3535680 w 3820160"/>
              <a:gd name="connsiteY0" fmla="*/ 3505200 h 4023360"/>
              <a:gd name="connsiteX1" fmla="*/ 3515360 w 3820160"/>
              <a:gd name="connsiteY1" fmla="*/ 3525520 h 4023360"/>
              <a:gd name="connsiteX2" fmla="*/ 3474720 w 3820160"/>
              <a:gd name="connsiteY2" fmla="*/ 3576320 h 4023360"/>
              <a:gd name="connsiteX3" fmla="*/ 3230880 w 3820160"/>
              <a:gd name="connsiteY3" fmla="*/ 3749040 h 4023360"/>
              <a:gd name="connsiteX4" fmla="*/ 2763520 w 3820160"/>
              <a:gd name="connsiteY4" fmla="*/ 3931920 h 4023360"/>
              <a:gd name="connsiteX5" fmla="*/ 2407920 w 3820160"/>
              <a:gd name="connsiteY5" fmla="*/ 4013200 h 4023360"/>
              <a:gd name="connsiteX6" fmla="*/ 2204720 w 3820160"/>
              <a:gd name="connsiteY6" fmla="*/ 4023360 h 4023360"/>
              <a:gd name="connsiteX7" fmla="*/ 1869440 w 3820160"/>
              <a:gd name="connsiteY7" fmla="*/ 4013200 h 4023360"/>
              <a:gd name="connsiteX8" fmla="*/ 1483360 w 3820160"/>
              <a:gd name="connsiteY8" fmla="*/ 3942080 h 4023360"/>
              <a:gd name="connsiteX9" fmla="*/ 1259840 w 3820160"/>
              <a:gd name="connsiteY9" fmla="*/ 3870960 h 4023360"/>
              <a:gd name="connsiteX10" fmla="*/ 1056640 w 3820160"/>
              <a:gd name="connsiteY10" fmla="*/ 3779520 h 4023360"/>
              <a:gd name="connsiteX11" fmla="*/ 792480 w 3820160"/>
              <a:gd name="connsiteY11" fmla="*/ 3616960 h 4023360"/>
              <a:gd name="connsiteX12" fmla="*/ 355600 w 3820160"/>
              <a:gd name="connsiteY12" fmla="*/ 3017520 h 4023360"/>
              <a:gd name="connsiteX13" fmla="*/ 152400 w 3820160"/>
              <a:gd name="connsiteY13" fmla="*/ 2611120 h 4023360"/>
              <a:gd name="connsiteX14" fmla="*/ 30480 w 3820160"/>
              <a:gd name="connsiteY14" fmla="*/ 2204720 h 4023360"/>
              <a:gd name="connsiteX15" fmla="*/ 0 w 3820160"/>
              <a:gd name="connsiteY15" fmla="*/ 1981200 h 4023360"/>
              <a:gd name="connsiteX16" fmla="*/ 71120 w 3820160"/>
              <a:gd name="connsiteY16" fmla="*/ 1158240 h 4023360"/>
              <a:gd name="connsiteX17" fmla="*/ 132080 w 3820160"/>
              <a:gd name="connsiteY17" fmla="*/ 975360 h 4023360"/>
              <a:gd name="connsiteX18" fmla="*/ 294640 w 3820160"/>
              <a:gd name="connsiteY18" fmla="*/ 690880 h 4023360"/>
              <a:gd name="connsiteX19" fmla="*/ 751840 w 3820160"/>
              <a:gd name="connsiteY19" fmla="*/ 254000 h 4023360"/>
              <a:gd name="connsiteX20" fmla="*/ 1127760 w 3820160"/>
              <a:gd name="connsiteY20" fmla="*/ 71120 h 4023360"/>
              <a:gd name="connsiteX21" fmla="*/ 1432560 w 3820160"/>
              <a:gd name="connsiteY21" fmla="*/ 10160 h 4023360"/>
              <a:gd name="connsiteX22" fmla="*/ 1625600 w 3820160"/>
              <a:gd name="connsiteY22" fmla="*/ 0 h 4023360"/>
              <a:gd name="connsiteX23" fmla="*/ 2174240 w 3820160"/>
              <a:gd name="connsiteY23" fmla="*/ 20320 h 4023360"/>
              <a:gd name="connsiteX24" fmla="*/ 2407920 w 3820160"/>
              <a:gd name="connsiteY24" fmla="*/ 101600 h 4023360"/>
              <a:gd name="connsiteX25" fmla="*/ 2580640 w 3820160"/>
              <a:gd name="connsiteY25" fmla="*/ 223520 h 4023360"/>
              <a:gd name="connsiteX26" fmla="*/ 2794000 w 3820160"/>
              <a:gd name="connsiteY26" fmla="*/ 599440 h 4023360"/>
              <a:gd name="connsiteX27" fmla="*/ 2885440 w 3820160"/>
              <a:gd name="connsiteY27" fmla="*/ 853440 h 4023360"/>
              <a:gd name="connsiteX28" fmla="*/ 3007360 w 3820160"/>
              <a:gd name="connsiteY28" fmla="*/ 1361440 h 4023360"/>
              <a:gd name="connsiteX29" fmla="*/ 3078480 w 3820160"/>
              <a:gd name="connsiteY29" fmla="*/ 1899920 h 4023360"/>
              <a:gd name="connsiteX30" fmla="*/ 3078480 w 3820160"/>
              <a:gd name="connsiteY30" fmla="*/ 2570480 h 4023360"/>
              <a:gd name="connsiteX31" fmla="*/ 3037840 w 3820160"/>
              <a:gd name="connsiteY31" fmla="*/ 2844800 h 4023360"/>
              <a:gd name="connsiteX32" fmla="*/ 3017520 w 3820160"/>
              <a:gd name="connsiteY32" fmla="*/ 2926080 h 4023360"/>
              <a:gd name="connsiteX33" fmla="*/ 2997200 w 3820160"/>
              <a:gd name="connsiteY33" fmla="*/ 2966720 h 4023360"/>
              <a:gd name="connsiteX34" fmla="*/ 3068320 w 3820160"/>
              <a:gd name="connsiteY34" fmla="*/ 3098800 h 4023360"/>
              <a:gd name="connsiteX35" fmla="*/ 3108960 w 3820160"/>
              <a:gd name="connsiteY35" fmla="*/ 3169920 h 4023360"/>
              <a:gd name="connsiteX36" fmla="*/ 3820160 w 3820160"/>
              <a:gd name="connsiteY36" fmla="*/ 3078480 h 4023360"/>
              <a:gd name="connsiteX0" fmla="*/ 3535680 w 3820160"/>
              <a:gd name="connsiteY0" fmla="*/ 350520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20160"/>
              <a:gd name="connsiteY0" fmla="*/ 327152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261360 w 3810000"/>
              <a:gd name="connsiteY27" fmla="*/ 129032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786592 w 3810000"/>
              <a:gd name="connsiteY33" fmla="*/ 3236276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09999 w 3810000"/>
              <a:gd name="connsiteY33"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108960 w 3810000"/>
              <a:gd name="connsiteY31" fmla="*/ 3169920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436071 w 3810000"/>
              <a:gd name="connsiteY28" fmla="*/ 2265991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359674 w 3810000"/>
              <a:gd name="connsiteY26" fmla="*/ 1222849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3001978 w 3810000"/>
              <a:gd name="connsiteY24" fmla="*/ 421964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407920 w 3810000"/>
              <a:gd name="connsiteY22" fmla="*/ 101600 h 4023360"/>
              <a:gd name="connsiteX23" fmla="*/ 3001978 w 3810000"/>
              <a:gd name="connsiteY23" fmla="*/ 421964 h 4023360"/>
              <a:gd name="connsiteX24" fmla="*/ 3359674 w 3810000"/>
              <a:gd name="connsiteY24" fmla="*/ 1222849 h 4023360"/>
              <a:gd name="connsiteX25" fmla="*/ 3436071 w 3810000"/>
              <a:gd name="connsiteY25" fmla="*/ 2265991 h 4023360"/>
              <a:gd name="connsiteX26" fmla="*/ 3373317 w 3810000"/>
              <a:gd name="connsiteY26" fmla="*/ 2711759 h 4023360"/>
              <a:gd name="connsiteX27" fmla="*/ 3306183 w 3810000"/>
              <a:gd name="connsiteY27" fmla="*/ 2962752 h 4023360"/>
              <a:gd name="connsiteX28" fmla="*/ 3277496 w 3810000"/>
              <a:gd name="connsiteY28" fmla="*/ 3058791 h 4023360"/>
              <a:gd name="connsiteX29" fmla="*/ 3809999 w 3810000"/>
              <a:gd name="connsiteY29" fmla="*/ 3287872 h 4023360"/>
              <a:gd name="connsiteX0" fmla="*/ 3810000 w 3810000"/>
              <a:gd name="connsiteY0" fmla="*/ 3272025 h 4023865"/>
              <a:gd name="connsiteX1" fmla="*/ 3474720 w 3810000"/>
              <a:gd name="connsiteY1" fmla="*/ 3576825 h 4023865"/>
              <a:gd name="connsiteX2" fmla="*/ 3230880 w 3810000"/>
              <a:gd name="connsiteY2" fmla="*/ 3749545 h 4023865"/>
              <a:gd name="connsiteX3" fmla="*/ 2763520 w 3810000"/>
              <a:gd name="connsiteY3" fmla="*/ 3932425 h 4023865"/>
              <a:gd name="connsiteX4" fmla="*/ 2407920 w 3810000"/>
              <a:gd name="connsiteY4" fmla="*/ 4013705 h 4023865"/>
              <a:gd name="connsiteX5" fmla="*/ 2204720 w 3810000"/>
              <a:gd name="connsiteY5" fmla="*/ 4023865 h 4023865"/>
              <a:gd name="connsiteX6" fmla="*/ 1869440 w 3810000"/>
              <a:gd name="connsiteY6" fmla="*/ 4013705 h 4023865"/>
              <a:gd name="connsiteX7" fmla="*/ 1483360 w 3810000"/>
              <a:gd name="connsiteY7" fmla="*/ 3942585 h 4023865"/>
              <a:gd name="connsiteX8" fmla="*/ 1259840 w 3810000"/>
              <a:gd name="connsiteY8" fmla="*/ 3871465 h 4023865"/>
              <a:gd name="connsiteX9" fmla="*/ 1056640 w 3810000"/>
              <a:gd name="connsiteY9" fmla="*/ 3780025 h 4023865"/>
              <a:gd name="connsiteX10" fmla="*/ 792480 w 3810000"/>
              <a:gd name="connsiteY10" fmla="*/ 3617465 h 4023865"/>
              <a:gd name="connsiteX11" fmla="*/ 355600 w 3810000"/>
              <a:gd name="connsiteY11" fmla="*/ 3018025 h 4023865"/>
              <a:gd name="connsiteX12" fmla="*/ 152400 w 3810000"/>
              <a:gd name="connsiteY12" fmla="*/ 2611625 h 4023865"/>
              <a:gd name="connsiteX13" fmla="*/ 30480 w 3810000"/>
              <a:gd name="connsiteY13" fmla="*/ 2205225 h 4023865"/>
              <a:gd name="connsiteX14" fmla="*/ 0 w 3810000"/>
              <a:gd name="connsiteY14" fmla="*/ 1981705 h 4023865"/>
              <a:gd name="connsiteX15" fmla="*/ 71120 w 3810000"/>
              <a:gd name="connsiteY15" fmla="*/ 1158745 h 4023865"/>
              <a:gd name="connsiteX16" fmla="*/ 132080 w 3810000"/>
              <a:gd name="connsiteY16" fmla="*/ 975865 h 4023865"/>
              <a:gd name="connsiteX17" fmla="*/ 294640 w 3810000"/>
              <a:gd name="connsiteY17" fmla="*/ 691385 h 4023865"/>
              <a:gd name="connsiteX18" fmla="*/ 751840 w 3810000"/>
              <a:gd name="connsiteY18" fmla="*/ 254505 h 4023865"/>
              <a:gd name="connsiteX19" fmla="*/ 1127760 w 3810000"/>
              <a:gd name="connsiteY19" fmla="*/ 71625 h 4023865"/>
              <a:gd name="connsiteX20" fmla="*/ 1625600 w 3810000"/>
              <a:gd name="connsiteY20" fmla="*/ 505 h 4023865"/>
              <a:gd name="connsiteX21" fmla="*/ 2407920 w 3810000"/>
              <a:gd name="connsiteY21" fmla="*/ 102105 h 4023865"/>
              <a:gd name="connsiteX22" fmla="*/ 3001978 w 3810000"/>
              <a:gd name="connsiteY22" fmla="*/ 422469 h 4023865"/>
              <a:gd name="connsiteX23" fmla="*/ 3359674 w 3810000"/>
              <a:gd name="connsiteY23" fmla="*/ 1223354 h 4023865"/>
              <a:gd name="connsiteX24" fmla="*/ 3436071 w 3810000"/>
              <a:gd name="connsiteY24" fmla="*/ 2266496 h 4023865"/>
              <a:gd name="connsiteX25" fmla="*/ 3373317 w 3810000"/>
              <a:gd name="connsiteY25" fmla="*/ 2712264 h 4023865"/>
              <a:gd name="connsiteX26" fmla="*/ 3306183 w 3810000"/>
              <a:gd name="connsiteY26" fmla="*/ 2963257 h 4023865"/>
              <a:gd name="connsiteX27" fmla="*/ 3277496 w 3810000"/>
              <a:gd name="connsiteY27" fmla="*/ 3059296 h 4023865"/>
              <a:gd name="connsiteX28" fmla="*/ 3809999 w 3810000"/>
              <a:gd name="connsiteY28" fmla="*/ 3288377 h 4023865"/>
              <a:gd name="connsiteX0" fmla="*/ 3810000 w 3810000"/>
              <a:gd name="connsiteY0" fmla="*/ 3281919 h 4033759"/>
              <a:gd name="connsiteX1" fmla="*/ 3474720 w 3810000"/>
              <a:gd name="connsiteY1" fmla="*/ 3586719 h 4033759"/>
              <a:gd name="connsiteX2" fmla="*/ 3230880 w 3810000"/>
              <a:gd name="connsiteY2" fmla="*/ 3759439 h 4033759"/>
              <a:gd name="connsiteX3" fmla="*/ 2763520 w 3810000"/>
              <a:gd name="connsiteY3" fmla="*/ 3942319 h 4033759"/>
              <a:gd name="connsiteX4" fmla="*/ 2407920 w 3810000"/>
              <a:gd name="connsiteY4" fmla="*/ 4023599 h 4033759"/>
              <a:gd name="connsiteX5" fmla="*/ 2204720 w 3810000"/>
              <a:gd name="connsiteY5" fmla="*/ 4033759 h 4033759"/>
              <a:gd name="connsiteX6" fmla="*/ 1869440 w 3810000"/>
              <a:gd name="connsiteY6" fmla="*/ 4023599 h 4033759"/>
              <a:gd name="connsiteX7" fmla="*/ 1483360 w 3810000"/>
              <a:gd name="connsiteY7" fmla="*/ 3952479 h 4033759"/>
              <a:gd name="connsiteX8" fmla="*/ 1259840 w 3810000"/>
              <a:gd name="connsiteY8" fmla="*/ 3881359 h 4033759"/>
              <a:gd name="connsiteX9" fmla="*/ 1056640 w 3810000"/>
              <a:gd name="connsiteY9" fmla="*/ 3789919 h 4033759"/>
              <a:gd name="connsiteX10" fmla="*/ 792480 w 3810000"/>
              <a:gd name="connsiteY10" fmla="*/ 3627359 h 4033759"/>
              <a:gd name="connsiteX11" fmla="*/ 355600 w 3810000"/>
              <a:gd name="connsiteY11" fmla="*/ 3027919 h 4033759"/>
              <a:gd name="connsiteX12" fmla="*/ 152400 w 3810000"/>
              <a:gd name="connsiteY12" fmla="*/ 2621519 h 4033759"/>
              <a:gd name="connsiteX13" fmla="*/ 30480 w 3810000"/>
              <a:gd name="connsiteY13" fmla="*/ 2215119 h 4033759"/>
              <a:gd name="connsiteX14" fmla="*/ 0 w 3810000"/>
              <a:gd name="connsiteY14" fmla="*/ 1991599 h 4033759"/>
              <a:gd name="connsiteX15" fmla="*/ 71120 w 3810000"/>
              <a:gd name="connsiteY15" fmla="*/ 1168639 h 4033759"/>
              <a:gd name="connsiteX16" fmla="*/ 132080 w 3810000"/>
              <a:gd name="connsiteY16" fmla="*/ 985759 h 4033759"/>
              <a:gd name="connsiteX17" fmla="*/ 294640 w 3810000"/>
              <a:gd name="connsiteY17" fmla="*/ 701279 h 4033759"/>
              <a:gd name="connsiteX18" fmla="*/ 1127760 w 3810000"/>
              <a:gd name="connsiteY18" fmla="*/ 81519 h 4033759"/>
              <a:gd name="connsiteX19" fmla="*/ 1625600 w 3810000"/>
              <a:gd name="connsiteY19" fmla="*/ 10399 h 4033759"/>
              <a:gd name="connsiteX20" fmla="*/ 2407920 w 3810000"/>
              <a:gd name="connsiteY20" fmla="*/ 111999 h 4033759"/>
              <a:gd name="connsiteX21" fmla="*/ 3001978 w 3810000"/>
              <a:gd name="connsiteY21" fmla="*/ 432363 h 4033759"/>
              <a:gd name="connsiteX22" fmla="*/ 3359674 w 3810000"/>
              <a:gd name="connsiteY22" fmla="*/ 1233248 h 4033759"/>
              <a:gd name="connsiteX23" fmla="*/ 3436071 w 3810000"/>
              <a:gd name="connsiteY23" fmla="*/ 2276390 h 4033759"/>
              <a:gd name="connsiteX24" fmla="*/ 3373317 w 3810000"/>
              <a:gd name="connsiteY24" fmla="*/ 2722158 h 4033759"/>
              <a:gd name="connsiteX25" fmla="*/ 3306183 w 3810000"/>
              <a:gd name="connsiteY25" fmla="*/ 2973151 h 4033759"/>
              <a:gd name="connsiteX26" fmla="*/ 3277496 w 3810000"/>
              <a:gd name="connsiteY26" fmla="*/ 3069190 h 4033759"/>
              <a:gd name="connsiteX27" fmla="*/ 3809999 w 3810000"/>
              <a:gd name="connsiteY27" fmla="*/ 3298271 h 4033759"/>
              <a:gd name="connsiteX0" fmla="*/ 3810000 w 3810000"/>
              <a:gd name="connsiteY0" fmla="*/ 3271645 h 4023485"/>
              <a:gd name="connsiteX1" fmla="*/ 3474720 w 3810000"/>
              <a:gd name="connsiteY1" fmla="*/ 3576445 h 4023485"/>
              <a:gd name="connsiteX2" fmla="*/ 3230880 w 3810000"/>
              <a:gd name="connsiteY2" fmla="*/ 3749165 h 4023485"/>
              <a:gd name="connsiteX3" fmla="*/ 2763520 w 3810000"/>
              <a:gd name="connsiteY3" fmla="*/ 3932045 h 4023485"/>
              <a:gd name="connsiteX4" fmla="*/ 2407920 w 3810000"/>
              <a:gd name="connsiteY4" fmla="*/ 4013325 h 4023485"/>
              <a:gd name="connsiteX5" fmla="*/ 2204720 w 3810000"/>
              <a:gd name="connsiteY5" fmla="*/ 4023485 h 4023485"/>
              <a:gd name="connsiteX6" fmla="*/ 1869440 w 3810000"/>
              <a:gd name="connsiteY6" fmla="*/ 4013325 h 4023485"/>
              <a:gd name="connsiteX7" fmla="*/ 1483360 w 3810000"/>
              <a:gd name="connsiteY7" fmla="*/ 3942205 h 4023485"/>
              <a:gd name="connsiteX8" fmla="*/ 1259840 w 3810000"/>
              <a:gd name="connsiteY8" fmla="*/ 3871085 h 4023485"/>
              <a:gd name="connsiteX9" fmla="*/ 1056640 w 3810000"/>
              <a:gd name="connsiteY9" fmla="*/ 3779645 h 4023485"/>
              <a:gd name="connsiteX10" fmla="*/ 792480 w 3810000"/>
              <a:gd name="connsiteY10" fmla="*/ 3617085 h 4023485"/>
              <a:gd name="connsiteX11" fmla="*/ 355600 w 3810000"/>
              <a:gd name="connsiteY11" fmla="*/ 3017645 h 4023485"/>
              <a:gd name="connsiteX12" fmla="*/ 152400 w 3810000"/>
              <a:gd name="connsiteY12" fmla="*/ 2611245 h 4023485"/>
              <a:gd name="connsiteX13" fmla="*/ 30480 w 3810000"/>
              <a:gd name="connsiteY13" fmla="*/ 2204845 h 4023485"/>
              <a:gd name="connsiteX14" fmla="*/ 0 w 3810000"/>
              <a:gd name="connsiteY14" fmla="*/ 1981325 h 4023485"/>
              <a:gd name="connsiteX15" fmla="*/ 71120 w 3810000"/>
              <a:gd name="connsiteY15" fmla="*/ 1158365 h 4023485"/>
              <a:gd name="connsiteX16" fmla="*/ 132080 w 3810000"/>
              <a:gd name="connsiteY16" fmla="*/ 975485 h 4023485"/>
              <a:gd name="connsiteX17" fmla="*/ 294640 w 3810000"/>
              <a:gd name="connsiteY17" fmla="*/ 691005 h 4023485"/>
              <a:gd name="connsiteX18" fmla="*/ 893683 w 3810000"/>
              <a:gd name="connsiteY18" fmla="*/ 261752 h 4023485"/>
              <a:gd name="connsiteX19" fmla="*/ 1625600 w 3810000"/>
              <a:gd name="connsiteY19" fmla="*/ 125 h 4023485"/>
              <a:gd name="connsiteX20" fmla="*/ 2407920 w 3810000"/>
              <a:gd name="connsiteY20" fmla="*/ 101725 h 4023485"/>
              <a:gd name="connsiteX21" fmla="*/ 3001978 w 3810000"/>
              <a:gd name="connsiteY21" fmla="*/ 422089 h 4023485"/>
              <a:gd name="connsiteX22" fmla="*/ 3359674 w 3810000"/>
              <a:gd name="connsiteY22" fmla="*/ 1222974 h 4023485"/>
              <a:gd name="connsiteX23" fmla="*/ 3436071 w 3810000"/>
              <a:gd name="connsiteY23" fmla="*/ 2266116 h 4023485"/>
              <a:gd name="connsiteX24" fmla="*/ 3373317 w 3810000"/>
              <a:gd name="connsiteY24" fmla="*/ 2711884 h 4023485"/>
              <a:gd name="connsiteX25" fmla="*/ 3306183 w 3810000"/>
              <a:gd name="connsiteY25" fmla="*/ 2962877 h 4023485"/>
              <a:gd name="connsiteX26" fmla="*/ 3277496 w 3810000"/>
              <a:gd name="connsiteY26" fmla="*/ 3058916 h 4023485"/>
              <a:gd name="connsiteX27" fmla="*/ 3809999 w 3810000"/>
              <a:gd name="connsiteY27" fmla="*/ 3287997 h 4023485"/>
              <a:gd name="connsiteX0" fmla="*/ 3810000 w 3810000"/>
              <a:gd name="connsiteY0" fmla="*/ 3220097 h 3971937"/>
              <a:gd name="connsiteX1" fmla="*/ 3474720 w 3810000"/>
              <a:gd name="connsiteY1" fmla="*/ 3524897 h 3971937"/>
              <a:gd name="connsiteX2" fmla="*/ 3230880 w 3810000"/>
              <a:gd name="connsiteY2" fmla="*/ 3697617 h 3971937"/>
              <a:gd name="connsiteX3" fmla="*/ 2763520 w 3810000"/>
              <a:gd name="connsiteY3" fmla="*/ 3880497 h 3971937"/>
              <a:gd name="connsiteX4" fmla="*/ 2407920 w 3810000"/>
              <a:gd name="connsiteY4" fmla="*/ 3961777 h 3971937"/>
              <a:gd name="connsiteX5" fmla="*/ 2204720 w 3810000"/>
              <a:gd name="connsiteY5" fmla="*/ 3971937 h 3971937"/>
              <a:gd name="connsiteX6" fmla="*/ 1869440 w 3810000"/>
              <a:gd name="connsiteY6" fmla="*/ 3961777 h 3971937"/>
              <a:gd name="connsiteX7" fmla="*/ 1483360 w 3810000"/>
              <a:gd name="connsiteY7" fmla="*/ 3890657 h 3971937"/>
              <a:gd name="connsiteX8" fmla="*/ 1259840 w 3810000"/>
              <a:gd name="connsiteY8" fmla="*/ 3819537 h 3971937"/>
              <a:gd name="connsiteX9" fmla="*/ 1056640 w 3810000"/>
              <a:gd name="connsiteY9" fmla="*/ 3728097 h 3971937"/>
              <a:gd name="connsiteX10" fmla="*/ 792480 w 3810000"/>
              <a:gd name="connsiteY10" fmla="*/ 3565537 h 3971937"/>
              <a:gd name="connsiteX11" fmla="*/ 355600 w 3810000"/>
              <a:gd name="connsiteY11" fmla="*/ 2966097 h 3971937"/>
              <a:gd name="connsiteX12" fmla="*/ 152400 w 3810000"/>
              <a:gd name="connsiteY12" fmla="*/ 2559697 h 3971937"/>
              <a:gd name="connsiteX13" fmla="*/ 30480 w 3810000"/>
              <a:gd name="connsiteY13" fmla="*/ 2153297 h 3971937"/>
              <a:gd name="connsiteX14" fmla="*/ 0 w 3810000"/>
              <a:gd name="connsiteY14" fmla="*/ 1929777 h 3971937"/>
              <a:gd name="connsiteX15" fmla="*/ 71120 w 3810000"/>
              <a:gd name="connsiteY15" fmla="*/ 1106817 h 3971937"/>
              <a:gd name="connsiteX16" fmla="*/ 132080 w 3810000"/>
              <a:gd name="connsiteY16" fmla="*/ 923937 h 3971937"/>
              <a:gd name="connsiteX17" fmla="*/ 294640 w 3810000"/>
              <a:gd name="connsiteY17" fmla="*/ 639457 h 3971937"/>
              <a:gd name="connsiteX18" fmla="*/ 893683 w 3810000"/>
              <a:gd name="connsiteY18" fmla="*/ 210204 h 3971937"/>
              <a:gd name="connsiteX19" fmla="*/ 1625600 w 3810000"/>
              <a:gd name="connsiteY19" fmla="*/ 172 h 3971937"/>
              <a:gd name="connsiteX20" fmla="*/ 2407920 w 3810000"/>
              <a:gd name="connsiteY20" fmla="*/ 50177 h 3971937"/>
              <a:gd name="connsiteX21" fmla="*/ 3001978 w 3810000"/>
              <a:gd name="connsiteY21" fmla="*/ 370541 h 3971937"/>
              <a:gd name="connsiteX22" fmla="*/ 3359674 w 3810000"/>
              <a:gd name="connsiteY22" fmla="*/ 1171426 h 3971937"/>
              <a:gd name="connsiteX23" fmla="*/ 3436071 w 3810000"/>
              <a:gd name="connsiteY23" fmla="*/ 2214568 h 3971937"/>
              <a:gd name="connsiteX24" fmla="*/ 3373317 w 3810000"/>
              <a:gd name="connsiteY24" fmla="*/ 2660336 h 3971937"/>
              <a:gd name="connsiteX25" fmla="*/ 3306183 w 3810000"/>
              <a:gd name="connsiteY25" fmla="*/ 2911329 h 3971937"/>
              <a:gd name="connsiteX26" fmla="*/ 3277496 w 3810000"/>
              <a:gd name="connsiteY26" fmla="*/ 3007368 h 3971937"/>
              <a:gd name="connsiteX27" fmla="*/ 3809999 w 3810000"/>
              <a:gd name="connsiteY27" fmla="*/ 3236449 h 3971937"/>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94640 w 3810000"/>
              <a:gd name="connsiteY17" fmla="*/ 639285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937609 w 3810000"/>
              <a:gd name="connsiteY9" fmla="*/ 3434392 h 3971765"/>
              <a:gd name="connsiteX10" fmla="*/ 266650 w 3810000"/>
              <a:gd name="connsiteY10" fmla="*/ 3001646 h 3971765"/>
              <a:gd name="connsiteX11" fmla="*/ 152400 w 3810000"/>
              <a:gd name="connsiteY11" fmla="*/ 2559525 h 3971765"/>
              <a:gd name="connsiteX12" fmla="*/ 30480 w 3810000"/>
              <a:gd name="connsiteY12" fmla="*/ 2153125 h 3971765"/>
              <a:gd name="connsiteX13" fmla="*/ 0 w 3810000"/>
              <a:gd name="connsiteY13" fmla="*/ 1929605 h 3971765"/>
              <a:gd name="connsiteX14" fmla="*/ 61757 w 3810000"/>
              <a:gd name="connsiteY14" fmla="*/ 1344779 h 3971765"/>
              <a:gd name="connsiteX15" fmla="*/ 275913 w 3810000"/>
              <a:gd name="connsiteY15" fmla="*/ 940921 h 3971765"/>
              <a:gd name="connsiteX16" fmla="*/ 893683 w 3810000"/>
              <a:gd name="connsiteY16" fmla="*/ 210032 h 3971765"/>
              <a:gd name="connsiteX17" fmla="*/ 1625600 w 3810000"/>
              <a:gd name="connsiteY17" fmla="*/ 0 h 3971765"/>
              <a:gd name="connsiteX18" fmla="*/ 2407920 w 3810000"/>
              <a:gd name="connsiteY18" fmla="*/ 50005 h 3971765"/>
              <a:gd name="connsiteX19" fmla="*/ 3001978 w 3810000"/>
              <a:gd name="connsiteY19" fmla="*/ 370369 h 3971765"/>
              <a:gd name="connsiteX20" fmla="*/ 3359674 w 3810000"/>
              <a:gd name="connsiteY20" fmla="*/ 1171254 h 3971765"/>
              <a:gd name="connsiteX21" fmla="*/ 3436071 w 3810000"/>
              <a:gd name="connsiteY21" fmla="*/ 2214396 h 3971765"/>
              <a:gd name="connsiteX22" fmla="*/ 3373317 w 3810000"/>
              <a:gd name="connsiteY22" fmla="*/ 2660164 h 3971765"/>
              <a:gd name="connsiteX23" fmla="*/ 3306183 w 3810000"/>
              <a:gd name="connsiteY23" fmla="*/ 2911157 h 3971765"/>
              <a:gd name="connsiteX24" fmla="*/ 3277496 w 3810000"/>
              <a:gd name="connsiteY24" fmla="*/ 3007196 h 3971765"/>
              <a:gd name="connsiteX25" fmla="*/ 3809999 w 3810000"/>
              <a:gd name="connsiteY25"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483360 w 3810000"/>
              <a:gd name="connsiteY6" fmla="*/ 3890485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0326"/>
              <a:gd name="connsiteX1" fmla="*/ 3474720 w 3810000"/>
              <a:gd name="connsiteY1" fmla="*/ 3524725 h 3970326"/>
              <a:gd name="connsiteX2" fmla="*/ 3230880 w 3810000"/>
              <a:gd name="connsiteY2" fmla="*/ 3697445 h 3970326"/>
              <a:gd name="connsiteX3" fmla="*/ 2763520 w 3810000"/>
              <a:gd name="connsiteY3" fmla="*/ 3880325 h 3970326"/>
              <a:gd name="connsiteX4" fmla="*/ 2407920 w 3810000"/>
              <a:gd name="connsiteY4" fmla="*/ 3961605 h 3970326"/>
              <a:gd name="connsiteX5" fmla="*/ 1665941 w 3810000"/>
              <a:gd name="connsiteY5" fmla="*/ 3644413 h 3970326"/>
              <a:gd name="connsiteX6" fmla="*/ 1372197 w 3810000"/>
              <a:gd name="connsiteY6" fmla="*/ 3581231 h 3970326"/>
              <a:gd name="connsiteX7" fmla="*/ 937609 w 3810000"/>
              <a:gd name="connsiteY7" fmla="*/ 3434392 h 3970326"/>
              <a:gd name="connsiteX8" fmla="*/ 266650 w 3810000"/>
              <a:gd name="connsiteY8" fmla="*/ 3001646 h 3970326"/>
              <a:gd name="connsiteX9" fmla="*/ 152400 w 3810000"/>
              <a:gd name="connsiteY9" fmla="*/ 2559525 h 3970326"/>
              <a:gd name="connsiteX10" fmla="*/ 30480 w 3810000"/>
              <a:gd name="connsiteY10" fmla="*/ 2153125 h 3970326"/>
              <a:gd name="connsiteX11" fmla="*/ 0 w 3810000"/>
              <a:gd name="connsiteY11" fmla="*/ 1929605 h 3970326"/>
              <a:gd name="connsiteX12" fmla="*/ 61757 w 3810000"/>
              <a:gd name="connsiteY12" fmla="*/ 1344779 h 3970326"/>
              <a:gd name="connsiteX13" fmla="*/ 275913 w 3810000"/>
              <a:gd name="connsiteY13" fmla="*/ 940921 h 3970326"/>
              <a:gd name="connsiteX14" fmla="*/ 893683 w 3810000"/>
              <a:gd name="connsiteY14" fmla="*/ 210032 h 3970326"/>
              <a:gd name="connsiteX15" fmla="*/ 1625600 w 3810000"/>
              <a:gd name="connsiteY15" fmla="*/ 0 h 3970326"/>
              <a:gd name="connsiteX16" fmla="*/ 2407920 w 3810000"/>
              <a:gd name="connsiteY16" fmla="*/ 50005 h 3970326"/>
              <a:gd name="connsiteX17" fmla="*/ 3001978 w 3810000"/>
              <a:gd name="connsiteY17" fmla="*/ 370369 h 3970326"/>
              <a:gd name="connsiteX18" fmla="*/ 3359674 w 3810000"/>
              <a:gd name="connsiteY18" fmla="*/ 1171254 h 3970326"/>
              <a:gd name="connsiteX19" fmla="*/ 3436071 w 3810000"/>
              <a:gd name="connsiteY19" fmla="*/ 2214396 h 3970326"/>
              <a:gd name="connsiteX20" fmla="*/ 3373317 w 3810000"/>
              <a:gd name="connsiteY20" fmla="*/ 2660164 h 3970326"/>
              <a:gd name="connsiteX21" fmla="*/ 3306183 w 3810000"/>
              <a:gd name="connsiteY21" fmla="*/ 2911157 h 3970326"/>
              <a:gd name="connsiteX22" fmla="*/ 3277496 w 3810000"/>
              <a:gd name="connsiteY22" fmla="*/ 3007196 h 3970326"/>
              <a:gd name="connsiteX23" fmla="*/ 3809999 w 3810000"/>
              <a:gd name="connsiteY23" fmla="*/ 3236277 h 3970326"/>
              <a:gd name="connsiteX0" fmla="*/ 3810000 w 3810000"/>
              <a:gd name="connsiteY0" fmla="*/ 3219925 h 3880478"/>
              <a:gd name="connsiteX1" fmla="*/ 3474720 w 3810000"/>
              <a:gd name="connsiteY1" fmla="*/ 3524725 h 3880478"/>
              <a:gd name="connsiteX2" fmla="*/ 3230880 w 3810000"/>
              <a:gd name="connsiteY2" fmla="*/ 3697445 h 3880478"/>
              <a:gd name="connsiteX3" fmla="*/ 2763520 w 3810000"/>
              <a:gd name="connsiteY3" fmla="*/ 3880325 h 3880478"/>
              <a:gd name="connsiteX4" fmla="*/ 2384513 w 3810000"/>
              <a:gd name="connsiteY4" fmla="*/ 3727441 h 3880478"/>
              <a:gd name="connsiteX5" fmla="*/ 1665941 w 3810000"/>
              <a:gd name="connsiteY5" fmla="*/ 3644413 h 3880478"/>
              <a:gd name="connsiteX6" fmla="*/ 1372197 w 3810000"/>
              <a:gd name="connsiteY6" fmla="*/ 3581231 h 3880478"/>
              <a:gd name="connsiteX7" fmla="*/ 937609 w 3810000"/>
              <a:gd name="connsiteY7" fmla="*/ 3434392 h 3880478"/>
              <a:gd name="connsiteX8" fmla="*/ 266650 w 3810000"/>
              <a:gd name="connsiteY8" fmla="*/ 3001646 h 3880478"/>
              <a:gd name="connsiteX9" fmla="*/ 152400 w 3810000"/>
              <a:gd name="connsiteY9" fmla="*/ 2559525 h 3880478"/>
              <a:gd name="connsiteX10" fmla="*/ 30480 w 3810000"/>
              <a:gd name="connsiteY10" fmla="*/ 2153125 h 3880478"/>
              <a:gd name="connsiteX11" fmla="*/ 0 w 3810000"/>
              <a:gd name="connsiteY11" fmla="*/ 1929605 h 3880478"/>
              <a:gd name="connsiteX12" fmla="*/ 61757 w 3810000"/>
              <a:gd name="connsiteY12" fmla="*/ 1344779 h 3880478"/>
              <a:gd name="connsiteX13" fmla="*/ 275913 w 3810000"/>
              <a:gd name="connsiteY13" fmla="*/ 940921 h 3880478"/>
              <a:gd name="connsiteX14" fmla="*/ 893683 w 3810000"/>
              <a:gd name="connsiteY14" fmla="*/ 210032 h 3880478"/>
              <a:gd name="connsiteX15" fmla="*/ 1625600 w 3810000"/>
              <a:gd name="connsiteY15" fmla="*/ 0 h 3880478"/>
              <a:gd name="connsiteX16" fmla="*/ 2407920 w 3810000"/>
              <a:gd name="connsiteY16" fmla="*/ 50005 h 3880478"/>
              <a:gd name="connsiteX17" fmla="*/ 3001978 w 3810000"/>
              <a:gd name="connsiteY17" fmla="*/ 370369 h 3880478"/>
              <a:gd name="connsiteX18" fmla="*/ 3359674 w 3810000"/>
              <a:gd name="connsiteY18" fmla="*/ 1171254 h 3880478"/>
              <a:gd name="connsiteX19" fmla="*/ 3436071 w 3810000"/>
              <a:gd name="connsiteY19" fmla="*/ 2214396 h 3880478"/>
              <a:gd name="connsiteX20" fmla="*/ 3373317 w 3810000"/>
              <a:gd name="connsiteY20" fmla="*/ 2660164 h 3880478"/>
              <a:gd name="connsiteX21" fmla="*/ 3306183 w 3810000"/>
              <a:gd name="connsiteY21" fmla="*/ 2911157 h 3880478"/>
              <a:gd name="connsiteX22" fmla="*/ 3277496 w 3810000"/>
              <a:gd name="connsiteY22" fmla="*/ 3007196 h 3880478"/>
              <a:gd name="connsiteX23" fmla="*/ 3809999 w 3810000"/>
              <a:gd name="connsiteY23" fmla="*/ 3236277 h 3880478"/>
              <a:gd name="connsiteX0" fmla="*/ 3810000 w 3810000"/>
              <a:gd name="connsiteY0" fmla="*/ 3219925 h 3735785"/>
              <a:gd name="connsiteX1" fmla="*/ 3474720 w 3810000"/>
              <a:gd name="connsiteY1" fmla="*/ 3524725 h 3735785"/>
              <a:gd name="connsiteX2" fmla="*/ 3230880 w 3810000"/>
              <a:gd name="connsiteY2" fmla="*/ 3697445 h 3735785"/>
              <a:gd name="connsiteX3" fmla="*/ 2688614 w 3810000"/>
              <a:gd name="connsiteY3" fmla="*/ 3729507 h 3735785"/>
              <a:gd name="connsiteX4" fmla="*/ 2384513 w 3810000"/>
              <a:gd name="connsiteY4" fmla="*/ 3727441 h 3735785"/>
              <a:gd name="connsiteX5" fmla="*/ 1665941 w 3810000"/>
              <a:gd name="connsiteY5" fmla="*/ 3644413 h 3735785"/>
              <a:gd name="connsiteX6" fmla="*/ 1372197 w 3810000"/>
              <a:gd name="connsiteY6" fmla="*/ 3581231 h 3735785"/>
              <a:gd name="connsiteX7" fmla="*/ 937609 w 3810000"/>
              <a:gd name="connsiteY7" fmla="*/ 3434392 h 3735785"/>
              <a:gd name="connsiteX8" fmla="*/ 266650 w 3810000"/>
              <a:gd name="connsiteY8" fmla="*/ 3001646 h 3735785"/>
              <a:gd name="connsiteX9" fmla="*/ 152400 w 3810000"/>
              <a:gd name="connsiteY9" fmla="*/ 2559525 h 3735785"/>
              <a:gd name="connsiteX10" fmla="*/ 30480 w 3810000"/>
              <a:gd name="connsiteY10" fmla="*/ 2153125 h 3735785"/>
              <a:gd name="connsiteX11" fmla="*/ 0 w 3810000"/>
              <a:gd name="connsiteY11" fmla="*/ 1929605 h 3735785"/>
              <a:gd name="connsiteX12" fmla="*/ 61757 w 3810000"/>
              <a:gd name="connsiteY12" fmla="*/ 1344779 h 3735785"/>
              <a:gd name="connsiteX13" fmla="*/ 275913 w 3810000"/>
              <a:gd name="connsiteY13" fmla="*/ 940921 h 3735785"/>
              <a:gd name="connsiteX14" fmla="*/ 893683 w 3810000"/>
              <a:gd name="connsiteY14" fmla="*/ 210032 h 3735785"/>
              <a:gd name="connsiteX15" fmla="*/ 1625600 w 3810000"/>
              <a:gd name="connsiteY15" fmla="*/ 0 h 3735785"/>
              <a:gd name="connsiteX16" fmla="*/ 2407920 w 3810000"/>
              <a:gd name="connsiteY16" fmla="*/ 50005 h 3735785"/>
              <a:gd name="connsiteX17" fmla="*/ 3001978 w 3810000"/>
              <a:gd name="connsiteY17" fmla="*/ 370369 h 3735785"/>
              <a:gd name="connsiteX18" fmla="*/ 3359674 w 3810000"/>
              <a:gd name="connsiteY18" fmla="*/ 1171254 h 3735785"/>
              <a:gd name="connsiteX19" fmla="*/ 3436071 w 3810000"/>
              <a:gd name="connsiteY19" fmla="*/ 2214396 h 3735785"/>
              <a:gd name="connsiteX20" fmla="*/ 3373317 w 3810000"/>
              <a:gd name="connsiteY20" fmla="*/ 2660164 h 3735785"/>
              <a:gd name="connsiteX21" fmla="*/ 3306183 w 3810000"/>
              <a:gd name="connsiteY21" fmla="*/ 2911157 h 3735785"/>
              <a:gd name="connsiteX22" fmla="*/ 3277496 w 3810000"/>
              <a:gd name="connsiteY22" fmla="*/ 3007196 h 3735785"/>
              <a:gd name="connsiteX23" fmla="*/ 3809999 w 3810000"/>
              <a:gd name="connsiteY23" fmla="*/ 3236277 h 3735785"/>
              <a:gd name="connsiteX0" fmla="*/ 3810000 w 3810000"/>
              <a:gd name="connsiteY0" fmla="*/ 3219925 h 3736003"/>
              <a:gd name="connsiteX1" fmla="*/ 3474720 w 3810000"/>
              <a:gd name="connsiteY1" fmla="*/ 3524725 h 3736003"/>
              <a:gd name="connsiteX2" fmla="*/ 3062345 w 3810000"/>
              <a:gd name="connsiteY2" fmla="*/ 3693477 h 3736003"/>
              <a:gd name="connsiteX3" fmla="*/ 2688614 w 3810000"/>
              <a:gd name="connsiteY3" fmla="*/ 3729507 h 3736003"/>
              <a:gd name="connsiteX4" fmla="*/ 2384513 w 3810000"/>
              <a:gd name="connsiteY4" fmla="*/ 3727441 h 3736003"/>
              <a:gd name="connsiteX5" fmla="*/ 1665941 w 3810000"/>
              <a:gd name="connsiteY5" fmla="*/ 3644413 h 3736003"/>
              <a:gd name="connsiteX6" fmla="*/ 1372197 w 3810000"/>
              <a:gd name="connsiteY6" fmla="*/ 3581231 h 3736003"/>
              <a:gd name="connsiteX7" fmla="*/ 937609 w 3810000"/>
              <a:gd name="connsiteY7" fmla="*/ 3434392 h 3736003"/>
              <a:gd name="connsiteX8" fmla="*/ 266650 w 3810000"/>
              <a:gd name="connsiteY8" fmla="*/ 3001646 h 3736003"/>
              <a:gd name="connsiteX9" fmla="*/ 152400 w 3810000"/>
              <a:gd name="connsiteY9" fmla="*/ 2559525 h 3736003"/>
              <a:gd name="connsiteX10" fmla="*/ 30480 w 3810000"/>
              <a:gd name="connsiteY10" fmla="*/ 2153125 h 3736003"/>
              <a:gd name="connsiteX11" fmla="*/ 0 w 3810000"/>
              <a:gd name="connsiteY11" fmla="*/ 1929605 h 3736003"/>
              <a:gd name="connsiteX12" fmla="*/ 61757 w 3810000"/>
              <a:gd name="connsiteY12" fmla="*/ 1344779 h 3736003"/>
              <a:gd name="connsiteX13" fmla="*/ 275913 w 3810000"/>
              <a:gd name="connsiteY13" fmla="*/ 940921 h 3736003"/>
              <a:gd name="connsiteX14" fmla="*/ 893683 w 3810000"/>
              <a:gd name="connsiteY14" fmla="*/ 210032 h 3736003"/>
              <a:gd name="connsiteX15" fmla="*/ 1625600 w 3810000"/>
              <a:gd name="connsiteY15" fmla="*/ 0 h 3736003"/>
              <a:gd name="connsiteX16" fmla="*/ 2407920 w 3810000"/>
              <a:gd name="connsiteY16" fmla="*/ 50005 h 3736003"/>
              <a:gd name="connsiteX17" fmla="*/ 3001978 w 3810000"/>
              <a:gd name="connsiteY17" fmla="*/ 370369 h 3736003"/>
              <a:gd name="connsiteX18" fmla="*/ 3359674 w 3810000"/>
              <a:gd name="connsiteY18" fmla="*/ 1171254 h 3736003"/>
              <a:gd name="connsiteX19" fmla="*/ 3436071 w 3810000"/>
              <a:gd name="connsiteY19" fmla="*/ 2214396 h 3736003"/>
              <a:gd name="connsiteX20" fmla="*/ 3373317 w 3810000"/>
              <a:gd name="connsiteY20" fmla="*/ 2660164 h 3736003"/>
              <a:gd name="connsiteX21" fmla="*/ 3306183 w 3810000"/>
              <a:gd name="connsiteY21" fmla="*/ 2911157 h 3736003"/>
              <a:gd name="connsiteX22" fmla="*/ 3277496 w 3810000"/>
              <a:gd name="connsiteY22" fmla="*/ 3007196 h 3736003"/>
              <a:gd name="connsiteX23" fmla="*/ 3809999 w 3810000"/>
              <a:gd name="connsiteY23" fmla="*/ 3236277 h 3736003"/>
              <a:gd name="connsiteX0" fmla="*/ 3810000 w 3810000"/>
              <a:gd name="connsiteY0" fmla="*/ 3219925 h 3730351"/>
              <a:gd name="connsiteX1" fmla="*/ 3474720 w 3810000"/>
              <a:gd name="connsiteY1" fmla="*/ 3524725 h 3730351"/>
              <a:gd name="connsiteX2" fmla="*/ 3062345 w 3810000"/>
              <a:gd name="connsiteY2" fmla="*/ 3693477 h 3730351"/>
              <a:gd name="connsiteX3" fmla="*/ 2384513 w 3810000"/>
              <a:gd name="connsiteY3" fmla="*/ 3727441 h 3730351"/>
              <a:gd name="connsiteX4" fmla="*/ 1665941 w 3810000"/>
              <a:gd name="connsiteY4" fmla="*/ 3644413 h 3730351"/>
              <a:gd name="connsiteX5" fmla="*/ 1372197 w 3810000"/>
              <a:gd name="connsiteY5" fmla="*/ 3581231 h 3730351"/>
              <a:gd name="connsiteX6" fmla="*/ 937609 w 3810000"/>
              <a:gd name="connsiteY6" fmla="*/ 3434392 h 3730351"/>
              <a:gd name="connsiteX7" fmla="*/ 266650 w 3810000"/>
              <a:gd name="connsiteY7" fmla="*/ 3001646 h 3730351"/>
              <a:gd name="connsiteX8" fmla="*/ 152400 w 3810000"/>
              <a:gd name="connsiteY8" fmla="*/ 2559525 h 3730351"/>
              <a:gd name="connsiteX9" fmla="*/ 30480 w 3810000"/>
              <a:gd name="connsiteY9" fmla="*/ 2153125 h 3730351"/>
              <a:gd name="connsiteX10" fmla="*/ 0 w 3810000"/>
              <a:gd name="connsiteY10" fmla="*/ 1929605 h 3730351"/>
              <a:gd name="connsiteX11" fmla="*/ 61757 w 3810000"/>
              <a:gd name="connsiteY11" fmla="*/ 1344779 h 3730351"/>
              <a:gd name="connsiteX12" fmla="*/ 275913 w 3810000"/>
              <a:gd name="connsiteY12" fmla="*/ 940921 h 3730351"/>
              <a:gd name="connsiteX13" fmla="*/ 893683 w 3810000"/>
              <a:gd name="connsiteY13" fmla="*/ 210032 h 3730351"/>
              <a:gd name="connsiteX14" fmla="*/ 1625600 w 3810000"/>
              <a:gd name="connsiteY14" fmla="*/ 0 h 3730351"/>
              <a:gd name="connsiteX15" fmla="*/ 2407920 w 3810000"/>
              <a:gd name="connsiteY15" fmla="*/ 50005 h 3730351"/>
              <a:gd name="connsiteX16" fmla="*/ 3001978 w 3810000"/>
              <a:gd name="connsiteY16" fmla="*/ 370369 h 3730351"/>
              <a:gd name="connsiteX17" fmla="*/ 3359674 w 3810000"/>
              <a:gd name="connsiteY17" fmla="*/ 1171254 h 3730351"/>
              <a:gd name="connsiteX18" fmla="*/ 3436071 w 3810000"/>
              <a:gd name="connsiteY18" fmla="*/ 2214396 h 3730351"/>
              <a:gd name="connsiteX19" fmla="*/ 3373317 w 3810000"/>
              <a:gd name="connsiteY19" fmla="*/ 2660164 h 3730351"/>
              <a:gd name="connsiteX20" fmla="*/ 3306183 w 3810000"/>
              <a:gd name="connsiteY20" fmla="*/ 2911157 h 3730351"/>
              <a:gd name="connsiteX21" fmla="*/ 3277496 w 3810000"/>
              <a:gd name="connsiteY21" fmla="*/ 3007196 h 3730351"/>
              <a:gd name="connsiteX22" fmla="*/ 3809999 w 3810000"/>
              <a:gd name="connsiteY22" fmla="*/ 3236277 h 3730351"/>
              <a:gd name="connsiteX0" fmla="*/ 3810000 w 3810000"/>
              <a:gd name="connsiteY0" fmla="*/ 3219925 h 3729628"/>
              <a:gd name="connsiteX1" fmla="*/ 3474720 w 3810000"/>
              <a:gd name="connsiteY1" fmla="*/ 3524725 h 3729628"/>
              <a:gd name="connsiteX2" fmla="*/ 3020211 w 3810000"/>
              <a:gd name="connsiteY2" fmla="*/ 3689508 h 3729628"/>
              <a:gd name="connsiteX3" fmla="*/ 2384513 w 3810000"/>
              <a:gd name="connsiteY3" fmla="*/ 3727441 h 3729628"/>
              <a:gd name="connsiteX4" fmla="*/ 1665941 w 3810000"/>
              <a:gd name="connsiteY4" fmla="*/ 3644413 h 3729628"/>
              <a:gd name="connsiteX5" fmla="*/ 1372197 w 3810000"/>
              <a:gd name="connsiteY5" fmla="*/ 3581231 h 3729628"/>
              <a:gd name="connsiteX6" fmla="*/ 937609 w 3810000"/>
              <a:gd name="connsiteY6" fmla="*/ 3434392 h 3729628"/>
              <a:gd name="connsiteX7" fmla="*/ 266650 w 3810000"/>
              <a:gd name="connsiteY7" fmla="*/ 3001646 h 3729628"/>
              <a:gd name="connsiteX8" fmla="*/ 152400 w 3810000"/>
              <a:gd name="connsiteY8" fmla="*/ 2559525 h 3729628"/>
              <a:gd name="connsiteX9" fmla="*/ 30480 w 3810000"/>
              <a:gd name="connsiteY9" fmla="*/ 2153125 h 3729628"/>
              <a:gd name="connsiteX10" fmla="*/ 0 w 3810000"/>
              <a:gd name="connsiteY10" fmla="*/ 1929605 h 3729628"/>
              <a:gd name="connsiteX11" fmla="*/ 61757 w 3810000"/>
              <a:gd name="connsiteY11" fmla="*/ 1344779 h 3729628"/>
              <a:gd name="connsiteX12" fmla="*/ 275913 w 3810000"/>
              <a:gd name="connsiteY12" fmla="*/ 940921 h 3729628"/>
              <a:gd name="connsiteX13" fmla="*/ 893683 w 3810000"/>
              <a:gd name="connsiteY13" fmla="*/ 210032 h 3729628"/>
              <a:gd name="connsiteX14" fmla="*/ 1625600 w 3810000"/>
              <a:gd name="connsiteY14" fmla="*/ 0 h 3729628"/>
              <a:gd name="connsiteX15" fmla="*/ 2407920 w 3810000"/>
              <a:gd name="connsiteY15" fmla="*/ 50005 h 3729628"/>
              <a:gd name="connsiteX16" fmla="*/ 3001978 w 3810000"/>
              <a:gd name="connsiteY16" fmla="*/ 370369 h 3729628"/>
              <a:gd name="connsiteX17" fmla="*/ 3359674 w 3810000"/>
              <a:gd name="connsiteY17" fmla="*/ 1171254 h 3729628"/>
              <a:gd name="connsiteX18" fmla="*/ 3436071 w 3810000"/>
              <a:gd name="connsiteY18" fmla="*/ 2214396 h 3729628"/>
              <a:gd name="connsiteX19" fmla="*/ 3373317 w 3810000"/>
              <a:gd name="connsiteY19" fmla="*/ 2660164 h 3729628"/>
              <a:gd name="connsiteX20" fmla="*/ 3306183 w 3810000"/>
              <a:gd name="connsiteY20" fmla="*/ 2911157 h 3729628"/>
              <a:gd name="connsiteX21" fmla="*/ 3277496 w 3810000"/>
              <a:gd name="connsiteY21" fmla="*/ 3007196 h 3729628"/>
              <a:gd name="connsiteX22" fmla="*/ 3809999 w 3810000"/>
              <a:gd name="connsiteY22" fmla="*/ 3236277 h 3729628"/>
              <a:gd name="connsiteX0" fmla="*/ 3810000 w 3810000"/>
              <a:gd name="connsiteY0" fmla="*/ 3219925 h 3729629"/>
              <a:gd name="connsiteX1" fmla="*/ 3474720 w 3810000"/>
              <a:gd name="connsiteY1" fmla="*/ 3524725 h 3729629"/>
              <a:gd name="connsiteX2" fmla="*/ 3020211 w 3810000"/>
              <a:gd name="connsiteY2" fmla="*/ 3689508 h 3729629"/>
              <a:gd name="connsiteX3" fmla="*/ 2309608 w 3810000"/>
              <a:gd name="connsiteY3" fmla="*/ 3727442 h 3729629"/>
              <a:gd name="connsiteX4" fmla="*/ 1665941 w 3810000"/>
              <a:gd name="connsiteY4" fmla="*/ 3644413 h 3729629"/>
              <a:gd name="connsiteX5" fmla="*/ 1372197 w 3810000"/>
              <a:gd name="connsiteY5" fmla="*/ 3581231 h 3729629"/>
              <a:gd name="connsiteX6" fmla="*/ 937609 w 3810000"/>
              <a:gd name="connsiteY6" fmla="*/ 3434392 h 3729629"/>
              <a:gd name="connsiteX7" fmla="*/ 266650 w 3810000"/>
              <a:gd name="connsiteY7" fmla="*/ 3001646 h 3729629"/>
              <a:gd name="connsiteX8" fmla="*/ 152400 w 3810000"/>
              <a:gd name="connsiteY8" fmla="*/ 2559525 h 3729629"/>
              <a:gd name="connsiteX9" fmla="*/ 30480 w 3810000"/>
              <a:gd name="connsiteY9" fmla="*/ 2153125 h 3729629"/>
              <a:gd name="connsiteX10" fmla="*/ 0 w 3810000"/>
              <a:gd name="connsiteY10" fmla="*/ 1929605 h 3729629"/>
              <a:gd name="connsiteX11" fmla="*/ 61757 w 3810000"/>
              <a:gd name="connsiteY11" fmla="*/ 1344779 h 3729629"/>
              <a:gd name="connsiteX12" fmla="*/ 275913 w 3810000"/>
              <a:gd name="connsiteY12" fmla="*/ 940921 h 3729629"/>
              <a:gd name="connsiteX13" fmla="*/ 893683 w 3810000"/>
              <a:gd name="connsiteY13" fmla="*/ 210032 h 3729629"/>
              <a:gd name="connsiteX14" fmla="*/ 1625600 w 3810000"/>
              <a:gd name="connsiteY14" fmla="*/ 0 h 3729629"/>
              <a:gd name="connsiteX15" fmla="*/ 2407920 w 3810000"/>
              <a:gd name="connsiteY15" fmla="*/ 50005 h 3729629"/>
              <a:gd name="connsiteX16" fmla="*/ 3001978 w 3810000"/>
              <a:gd name="connsiteY16" fmla="*/ 370369 h 3729629"/>
              <a:gd name="connsiteX17" fmla="*/ 3359674 w 3810000"/>
              <a:gd name="connsiteY17" fmla="*/ 1171254 h 3729629"/>
              <a:gd name="connsiteX18" fmla="*/ 3436071 w 3810000"/>
              <a:gd name="connsiteY18" fmla="*/ 2214396 h 3729629"/>
              <a:gd name="connsiteX19" fmla="*/ 3373317 w 3810000"/>
              <a:gd name="connsiteY19" fmla="*/ 2660164 h 3729629"/>
              <a:gd name="connsiteX20" fmla="*/ 3306183 w 3810000"/>
              <a:gd name="connsiteY20" fmla="*/ 2911157 h 3729629"/>
              <a:gd name="connsiteX21" fmla="*/ 3277496 w 3810000"/>
              <a:gd name="connsiteY21" fmla="*/ 3007196 h 3729629"/>
              <a:gd name="connsiteX22" fmla="*/ 3809999 w 3810000"/>
              <a:gd name="connsiteY22" fmla="*/ 3236277 h 3729629"/>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152400 w 3810000"/>
              <a:gd name="connsiteY8" fmla="*/ 2559525 h 3729312"/>
              <a:gd name="connsiteX9" fmla="*/ 30480 w 3810000"/>
              <a:gd name="connsiteY9" fmla="*/ 2153125 h 3729312"/>
              <a:gd name="connsiteX10" fmla="*/ 0 w 3810000"/>
              <a:gd name="connsiteY10" fmla="*/ 1929605 h 3729312"/>
              <a:gd name="connsiteX11" fmla="*/ 61757 w 3810000"/>
              <a:gd name="connsiteY11" fmla="*/ 1344779 h 3729312"/>
              <a:gd name="connsiteX12" fmla="*/ 275913 w 3810000"/>
              <a:gd name="connsiteY12" fmla="*/ 940921 h 3729312"/>
              <a:gd name="connsiteX13" fmla="*/ 893683 w 3810000"/>
              <a:gd name="connsiteY13" fmla="*/ 210032 h 3729312"/>
              <a:gd name="connsiteX14" fmla="*/ 1625600 w 3810000"/>
              <a:gd name="connsiteY14" fmla="*/ 0 h 3729312"/>
              <a:gd name="connsiteX15" fmla="*/ 2407920 w 3810000"/>
              <a:gd name="connsiteY15" fmla="*/ 50005 h 3729312"/>
              <a:gd name="connsiteX16" fmla="*/ 3001978 w 3810000"/>
              <a:gd name="connsiteY16" fmla="*/ 370369 h 3729312"/>
              <a:gd name="connsiteX17" fmla="*/ 3359674 w 3810000"/>
              <a:gd name="connsiteY17" fmla="*/ 1171254 h 3729312"/>
              <a:gd name="connsiteX18" fmla="*/ 3436071 w 3810000"/>
              <a:gd name="connsiteY18" fmla="*/ 2214396 h 3729312"/>
              <a:gd name="connsiteX19" fmla="*/ 3373317 w 3810000"/>
              <a:gd name="connsiteY19" fmla="*/ 2660164 h 3729312"/>
              <a:gd name="connsiteX20" fmla="*/ 3306183 w 3810000"/>
              <a:gd name="connsiteY20" fmla="*/ 2911157 h 3729312"/>
              <a:gd name="connsiteX21" fmla="*/ 3277496 w 3810000"/>
              <a:gd name="connsiteY21" fmla="*/ 3007196 h 3729312"/>
              <a:gd name="connsiteX22" fmla="*/ 3809999 w 3810000"/>
              <a:gd name="connsiteY22"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83357 w 3831600"/>
              <a:gd name="connsiteY9" fmla="*/ 1344779 h 3729312"/>
              <a:gd name="connsiteX10" fmla="*/ 297513 w 3831600"/>
              <a:gd name="connsiteY10" fmla="*/ 940921 h 3729312"/>
              <a:gd name="connsiteX11" fmla="*/ 915283 w 3831600"/>
              <a:gd name="connsiteY11" fmla="*/ 210032 h 3729312"/>
              <a:gd name="connsiteX12" fmla="*/ 1647200 w 3831600"/>
              <a:gd name="connsiteY12" fmla="*/ 0 h 3729312"/>
              <a:gd name="connsiteX13" fmla="*/ 2429520 w 3831600"/>
              <a:gd name="connsiteY13" fmla="*/ 50005 h 3729312"/>
              <a:gd name="connsiteX14" fmla="*/ 3023578 w 3831600"/>
              <a:gd name="connsiteY14" fmla="*/ 370369 h 3729312"/>
              <a:gd name="connsiteX15" fmla="*/ 3381274 w 3831600"/>
              <a:gd name="connsiteY15" fmla="*/ 1171254 h 3729312"/>
              <a:gd name="connsiteX16" fmla="*/ 3457671 w 3831600"/>
              <a:gd name="connsiteY16" fmla="*/ 2214396 h 3729312"/>
              <a:gd name="connsiteX17" fmla="*/ 3394917 w 3831600"/>
              <a:gd name="connsiteY17" fmla="*/ 2660164 h 3729312"/>
              <a:gd name="connsiteX18" fmla="*/ 3327783 w 3831600"/>
              <a:gd name="connsiteY18" fmla="*/ 2911157 h 3729312"/>
              <a:gd name="connsiteX19" fmla="*/ 3299096 w 3831600"/>
              <a:gd name="connsiteY19" fmla="*/ 3007196 h 3729312"/>
              <a:gd name="connsiteX20" fmla="*/ 3831599 w 38316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311558 w 3831600"/>
              <a:gd name="connsiteY9" fmla="*/ 841700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27607 w 3827607"/>
              <a:gd name="connsiteY0" fmla="*/ 3219925 h 3729312"/>
              <a:gd name="connsiteX1" fmla="*/ 3412740 w 3827607"/>
              <a:gd name="connsiteY1" fmla="*/ 3548539 h 3729312"/>
              <a:gd name="connsiteX2" fmla="*/ 3037818 w 3827607"/>
              <a:gd name="connsiteY2" fmla="*/ 3689508 h 3729312"/>
              <a:gd name="connsiteX3" fmla="*/ 2327215 w 3827607"/>
              <a:gd name="connsiteY3" fmla="*/ 3727442 h 3729312"/>
              <a:gd name="connsiteX4" fmla="*/ 1683548 w 3827607"/>
              <a:gd name="connsiteY4" fmla="*/ 3644413 h 3729312"/>
              <a:gd name="connsiteX5" fmla="*/ 1038687 w 3827607"/>
              <a:gd name="connsiteY5" fmla="*/ 3462165 h 3729312"/>
              <a:gd name="connsiteX6" fmla="*/ 260849 w 3827607"/>
              <a:gd name="connsiteY6" fmla="*/ 2950050 h 3729312"/>
              <a:gd name="connsiteX7" fmla="*/ 10635 w 3827607"/>
              <a:gd name="connsiteY7" fmla="*/ 2200752 h 3729312"/>
              <a:gd name="connsiteX8" fmla="*/ 17607 w 3827607"/>
              <a:gd name="connsiteY8" fmla="*/ 1854197 h 3729312"/>
              <a:gd name="connsiteX9" fmla="*/ 307565 w 3827607"/>
              <a:gd name="connsiteY9" fmla="*/ 841700 h 3729312"/>
              <a:gd name="connsiteX10" fmla="*/ 911290 w 3827607"/>
              <a:gd name="connsiteY10" fmla="*/ 210032 h 3729312"/>
              <a:gd name="connsiteX11" fmla="*/ 1643207 w 3827607"/>
              <a:gd name="connsiteY11" fmla="*/ 0 h 3729312"/>
              <a:gd name="connsiteX12" fmla="*/ 2425527 w 3827607"/>
              <a:gd name="connsiteY12" fmla="*/ 50005 h 3729312"/>
              <a:gd name="connsiteX13" fmla="*/ 3019585 w 3827607"/>
              <a:gd name="connsiteY13" fmla="*/ 370369 h 3729312"/>
              <a:gd name="connsiteX14" fmla="*/ 3377281 w 3827607"/>
              <a:gd name="connsiteY14" fmla="*/ 1171254 h 3729312"/>
              <a:gd name="connsiteX15" fmla="*/ 3453678 w 3827607"/>
              <a:gd name="connsiteY15" fmla="*/ 2214396 h 3729312"/>
              <a:gd name="connsiteX16" fmla="*/ 3390924 w 3827607"/>
              <a:gd name="connsiteY16" fmla="*/ 2660164 h 3729312"/>
              <a:gd name="connsiteX17" fmla="*/ 3323790 w 3827607"/>
              <a:gd name="connsiteY17" fmla="*/ 2911157 h 3729312"/>
              <a:gd name="connsiteX18" fmla="*/ 3295103 w 3827607"/>
              <a:gd name="connsiteY18" fmla="*/ 3007196 h 3729312"/>
              <a:gd name="connsiteX19" fmla="*/ 3827606 w 3827607"/>
              <a:gd name="connsiteY19" fmla="*/ 3236277 h 3729312"/>
              <a:gd name="connsiteX0" fmla="*/ 3833194 w 3833194"/>
              <a:gd name="connsiteY0" fmla="*/ 3219925 h 3729312"/>
              <a:gd name="connsiteX1" fmla="*/ 3418327 w 3833194"/>
              <a:gd name="connsiteY1" fmla="*/ 3548539 h 3729312"/>
              <a:gd name="connsiteX2" fmla="*/ 3043405 w 3833194"/>
              <a:gd name="connsiteY2" fmla="*/ 3689508 h 3729312"/>
              <a:gd name="connsiteX3" fmla="*/ 2332802 w 3833194"/>
              <a:gd name="connsiteY3" fmla="*/ 3727442 h 3729312"/>
              <a:gd name="connsiteX4" fmla="*/ 1689135 w 3833194"/>
              <a:gd name="connsiteY4" fmla="*/ 3644413 h 3729312"/>
              <a:gd name="connsiteX5" fmla="*/ 1044274 w 3833194"/>
              <a:gd name="connsiteY5" fmla="*/ 3462165 h 3729312"/>
              <a:gd name="connsiteX6" fmla="*/ 266436 w 3833194"/>
              <a:gd name="connsiteY6" fmla="*/ 2950050 h 3729312"/>
              <a:gd name="connsiteX7" fmla="*/ 16222 w 3833194"/>
              <a:gd name="connsiteY7" fmla="*/ 2200752 h 3729312"/>
              <a:gd name="connsiteX8" fmla="*/ 23194 w 3833194"/>
              <a:gd name="connsiteY8" fmla="*/ 1854197 h 3729312"/>
              <a:gd name="connsiteX9" fmla="*/ 313152 w 3833194"/>
              <a:gd name="connsiteY9" fmla="*/ 841700 h 3729312"/>
              <a:gd name="connsiteX10" fmla="*/ 916877 w 3833194"/>
              <a:gd name="connsiteY10" fmla="*/ 210032 h 3729312"/>
              <a:gd name="connsiteX11" fmla="*/ 1648794 w 3833194"/>
              <a:gd name="connsiteY11" fmla="*/ 0 h 3729312"/>
              <a:gd name="connsiteX12" fmla="*/ 2431114 w 3833194"/>
              <a:gd name="connsiteY12" fmla="*/ 50005 h 3729312"/>
              <a:gd name="connsiteX13" fmla="*/ 3025172 w 3833194"/>
              <a:gd name="connsiteY13" fmla="*/ 370369 h 3729312"/>
              <a:gd name="connsiteX14" fmla="*/ 3382868 w 3833194"/>
              <a:gd name="connsiteY14" fmla="*/ 1171254 h 3729312"/>
              <a:gd name="connsiteX15" fmla="*/ 3459265 w 3833194"/>
              <a:gd name="connsiteY15" fmla="*/ 2214396 h 3729312"/>
              <a:gd name="connsiteX16" fmla="*/ 3396511 w 3833194"/>
              <a:gd name="connsiteY16" fmla="*/ 2660164 h 3729312"/>
              <a:gd name="connsiteX17" fmla="*/ 3329377 w 3833194"/>
              <a:gd name="connsiteY17" fmla="*/ 2911157 h 3729312"/>
              <a:gd name="connsiteX18" fmla="*/ 3300690 w 3833194"/>
              <a:gd name="connsiteY18" fmla="*/ 3007196 h 3729312"/>
              <a:gd name="connsiteX19" fmla="*/ 3833193 w 3833194"/>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15574 w 3835616"/>
              <a:gd name="connsiteY9" fmla="*/ 841700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171595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29746 w 3835616"/>
              <a:gd name="connsiteY19" fmla="*/ 3216376 h 3729312"/>
              <a:gd name="connsiteX0" fmla="*/ 3835616 w 3841659"/>
              <a:gd name="connsiteY0" fmla="*/ 3219925 h 3729312"/>
              <a:gd name="connsiteX1" fmla="*/ 3420749 w 3841659"/>
              <a:gd name="connsiteY1" fmla="*/ 3548539 h 3729312"/>
              <a:gd name="connsiteX2" fmla="*/ 3045827 w 3841659"/>
              <a:gd name="connsiteY2" fmla="*/ 3689508 h 3729312"/>
              <a:gd name="connsiteX3" fmla="*/ 2335224 w 3841659"/>
              <a:gd name="connsiteY3" fmla="*/ 3727442 h 3729312"/>
              <a:gd name="connsiteX4" fmla="*/ 1691557 w 3841659"/>
              <a:gd name="connsiteY4" fmla="*/ 3644413 h 3729312"/>
              <a:gd name="connsiteX5" fmla="*/ 1046696 w 3841659"/>
              <a:gd name="connsiteY5" fmla="*/ 3462165 h 3729312"/>
              <a:gd name="connsiteX6" fmla="*/ 268858 w 3841659"/>
              <a:gd name="connsiteY6" fmla="*/ 2950050 h 3729312"/>
              <a:gd name="connsiteX7" fmla="*/ 18644 w 3841659"/>
              <a:gd name="connsiteY7" fmla="*/ 2200752 h 3729312"/>
              <a:gd name="connsiteX8" fmla="*/ 30297 w 3841659"/>
              <a:gd name="connsiteY8" fmla="*/ 1762911 h 3729312"/>
              <a:gd name="connsiteX9" fmla="*/ 301529 w 3841659"/>
              <a:gd name="connsiteY9" fmla="*/ 901232 h 3729312"/>
              <a:gd name="connsiteX10" fmla="*/ 717992 w 3841659"/>
              <a:gd name="connsiteY10" fmla="*/ 341005 h 3729312"/>
              <a:gd name="connsiteX11" fmla="*/ 1651216 w 3841659"/>
              <a:gd name="connsiteY11" fmla="*/ 0 h 3729312"/>
              <a:gd name="connsiteX12" fmla="*/ 2433536 w 3841659"/>
              <a:gd name="connsiteY12" fmla="*/ 50005 h 3729312"/>
              <a:gd name="connsiteX13" fmla="*/ 3027594 w 3841659"/>
              <a:gd name="connsiteY13" fmla="*/ 370369 h 3729312"/>
              <a:gd name="connsiteX14" fmla="*/ 3385290 w 3841659"/>
              <a:gd name="connsiteY14" fmla="*/ 1171254 h 3729312"/>
              <a:gd name="connsiteX15" fmla="*/ 3461687 w 3841659"/>
              <a:gd name="connsiteY15" fmla="*/ 2214396 h 3729312"/>
              <a:gd name="connsiteX16" fmla="*/ 3398933 w 3841659"/>
              <a:gd name="connsiteY16" fmla="*/ 2660164 h 3729312"/>
              <a:gd name="connsiteX17" fmla="*/ 3331799 w 3841659"/>
              <a:gd name="connsiteY17" fmla="*/ 2911157 h 3729312"/>
              <a:gd name="connsiteX18" fmla="*/ 3303112 w 3841659"/>
              <a:gd name="connsiteY18" fmla="*/ 3007196 h 3729312"/>
              <a:gd name="connsiteX19" fmla="*/ 3841659 w 3841659"/>
              <a:gd name="connsiteY19" fmla="*/ 3223109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762243 w 3835616"/>
              <a:gd name="connsiteY19" fmla="*/ 3112020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65486"/>
              <a:gd name="connsiteY0" fmla="*/ 3219925 h 3729312"/>
              <a:gd name="connsiteX1" fmla="*/ 3420749 w 3865486"/>
              <a:gd name="connsiteY1" fmla="*/ 3548539 h 3729312"/>
              <a:gd name="connsiteX2" fmla="*/ 3045827 w 3865486"/>
              <a:gd name="connsiteY2" fmla="*/ 3689508 h 3729312"/>
              <a:gd name="connsiteX3" fmla="*/ 2335224 w 3865486"/>
              <a:gd name="connsiteY3" fmla="*/ 3727442 h 3729312"/>
              <a:gd name="connsiteX4" fmla="*/ 1691557 w 3865486"/>
              <a:gd name="connsiteY4" fmla="*/ 3644413 h 3729312"/>
              <a:gd name="connsiteX5" fmla="*/ 1046696 w 3865486"/>
              <a:gd name="connsiteY5" fmla="*/ 3462165 h 3729312"/>
              <a:gd name="connsiteX6" fmla="*/ 268858 w 3865486"/>
              <a:gd name="connsiteY6" fmla="*/ 2950050 h 3729312"/>
              <a:gd name="connsiteX7" fmla="*/ 18644 w 3865486"/>
              <a:gd name="connsiteY7" fmla="*/ 2200752 h 3729312"/>
              <a:gd name="connsiteX8" fmla="*/ 30297 w 3865486"/>
              <a:gd name="connsiteY8" fmla="*/ 1762911 h 3729312"/>
              <a:gd name="connsiteX9" fmla="*/ 301529 w 3865486"/>
              <a:gd name="connsiteY9" fmla="*/ 901232 h 3729312"/>
              <a:gd name="connsiteX10" fmla="*/ 717992 w 3865486"/>
              <a:gd name="connsiteY10" fmla="*/ 341005 h 3729312"/>
              <a:gd name="connsiteX11" fmla="*/ 1651216 w 3865486"/>
              <a:gd name="connsiteY11" fmla="*/ 0 h 3729312"/>
              <a:gd name="connsiteX12" fmla="*/ 2433536 w 3865486"/>
              <a:gd name="connsiteY12" fmla="*/ 50005 h 3729312"/>
              <a:gd name="connsiteX13" fmla="*/ 3027594 w 3865486"/>
              <a:gd name="connsiteY13" fmla="*/ 370369 h 3729312"/>
              <a:gd name="connsiteX14" fmla="*/ 3385290 w 3865486"/>
              <a:gd name="connsiteY14" fmla="*/ 1171254 h 3729312"/>
              <a:gd name="connsiteX15" fmla="*/ 3461687 w 3865486"/>
              <a:gd name="connsiteY15" fmla="*/ 2214396 h 3729312"/>
              <a:gd name="connsiteX16" fmla="*/ 3398933 w 3865486"/>
              <a:gd name="connsiteY16" fmla="*/ 2660164 h 3729312"/>
              <a:gd name="connsiteX17" fmla="*/ 3331799 w 3865486"/>
              <a:gd name="connsiteY17" fmla="*/ 2911157 h 3729312"/>
              <a:gd name="connsiteX18" fmla="*/ 3865486 w 3865486"/>
              <a:gd name="connsiteY18" fmla="*/ 313895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576"/>
              <a:gd name="connsiteX1" fmla="*/ 3416779 w 3837690"/>
              <a:gd name="connsiteY1" fmla="*/ 3528340 h 3729576"/>
              <a:gd name="connsiteX2" fmla="*/ 3045827 w 3837690"/>
              <a:gd name="connsiteY2" fmla="*/ 3689508 h 3729576"/>
              <a:gd name="connsiteX3" fmla="*/ 2335224 w 3837690"/>
              <a:gd name="connsiteY3" fmla="*/ 3727442 h 3729576"/>
              <a:gd name="connsiteX4" fmla="*/ 1691557 w 3837690"/>
              <a:gd name="connsiteY4" fmla="*/ 3644413 h 3729576"/>
              <a:gd name="connsiteX5" fmla="*/ 1046696 w 3837690"/>
              <a:gd name="connsiteY5" fmla="*/ 3462165 h 3729576"/>
              <a:gd name="connsiteX6" fmla="*/ 268858 w 3837690"/>
              <a:gd name="connsiteY6" fmla="*/ 2950050 h 3729576"/>
              <a:gd name="connsiteX7" fmla="*/ 18644 w 3837690"/>
              <a:gd name="connsiteY7" fmla="*/ 2200752 h 3729576"/>
              <a:gd name="connsiteX8" fmla="*/ 30297 w 3837690"/>
              <a:gd name="connsiteY8" fmla="*/ 1762911 h 3729576"/>
              <a:gd name="connsiteX9" fmla="*/ 301529 w 3837690"/>
              <a:gd name="connsiteY9" fmla="*/ 901232 h 3729576"/>
              <a:gd name="connsiteX10" fmla="*/ 717992 w 3837690"/>
              <a:gd name="connsiteY10" fmla="*/ 341005 h 3729576"/>
              <a:gd name="connsiteX11" fmla="*/ 1651216 w 3837690"/>
              <a:gd name="connsiteY11" fmla="*/ 0 h 3729576"/>
              <a:gd name="connsiteX12" fmla="*/ 2433536 w 3837690"/>
              <a:gd name="connsiteY12" fmla="*/ 50005 h 3729576"/>
              <a:gd name="connsiteX13" fmla="*/ 3027594 w 3837690"/>
              <a:gd name="connsiteY13" fmla="*/ 370369 h 3729576"/>
              <a:gd name="connsiteX14" fmla="*/ 3385290 w 3837690"/>
              <a:gd name="connsiteY14" fmla="*/ 1171254 h 3729576"/>
              <a:gd name="connsiteX15" fmla="*/ 3461687 w 3837690"/>
              <a:gd name="connsiteY15" fmla="*/ 2214396 h 3729576"/>
              <a:gd name="connsiteX16" fmla="*/ 3430700 w 3837690"/>
              <a:gd name="connsiteY16" fmla="*/ 2656798 h 3729576"/>
              <a:gd name="connsiteX17" fmla="*/ 3292091 w 3837690"/>
              <a:gd name="connsiteY17" fmla="*/ 2978484 h 3729576"/>
              <a:gd name="connsiteX18" fmla="*/ 3837690 w 3837690"/>
              <a:gd name="connsiteY18" fmla="*/ 3213012 h 3729576"/>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13012 h 3727718"/>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23110 h 3727718"/>
              <a:gd name="connsiteX0" fmla="*/ 3835616 w 3837690"/>
              <a:gd name="connsiteY0" fmla="*/ 3219925 h 3729804"/>
              <a:gd name="connsiteX1" fmla="*/ 3416779 w 3837690"/>
              <a:gd name="connsiteY1" fmla="*/ 3528340 h 3729804"/>
              <a:gd name="connsiteX2" fmla="*/ 2964477 w 3837690"/>
              <a:gd name="connsiteY2" fmla="*/ 3558897 h 3729804"/>
              <a:gd name="connsiteX3" fmla="*/ 2335224 w 3837690"/>
              <a:gd name="connsiteY3" fmla="*/ 3727442 h 3729804"/>
              <a:gd name="connsiteX4" fmla="*/ 1691557 w 3837690"/>
              <a:gd name="connsiteY4" fmla="*/ 3644413 h 3729804"/>
              <a:gd name="connsiteX5" fmla="*/ 1046696 w 3837690"/>
              <a:gd name="connsiteY5" fmla="*/ 3462165 h 3729804"/>
              <a:gd name="connsiteX6" fmla="*/ 268858 w 3837690"/>
              <a:gd name="connsiteY6" fmla="*/ 2950050 h 3729804"/>
              <a:gd name="connsiteX7" fmla="*/ 18644 w 3837690"/>
              <a:gd name="connsiteY7" fmla="*/ 2200752 h 3729804"/>
              <a:gd name="connsiteX8" fmla="*/ 30297 w 3837690"/>
              <a:gd name="connsiteY8" fmla="*/ 1762911 h 3729804"/>
              <a:gd name="connsiteX9" fmla="*/ 301529 w 3837690"/>
              <a:gd name="connsiteY9" fmla="*/ 901232 h 3729804"/>
              <a:gd name="connsiteX10" fmla="*/ 717992 w 3837690"/>
              <a:gd name="connsiteY10" fmla="*/ 341005 h 3729804"/>
              <a:gd name="connsiteX11" fmla="*/ 1651216 w 3837690"/>
              <a:gd name="connsiteY11" fmla="*/ 0 h 3729804"/>
              <a:gd name="connsiteX12" fmla="*/ 2433536 w 3837690"/>
              <a:gd name="connsiteY12" fmla="*/ 50005 h 3729804"/>
              <a:gd name="connsiteX13" fmla="*/ 3027594 w 3837690"/>
              <a:gd name="connsiteY13" fmla="*/ 370369 h 3729804"/>
              <a:gd name="connsiteX14" fmla="*/ 3385290 w 3837690"/>
              <a:gd name="connsiteY14" fmla="*/ 1171254 h 3729804"/>
              <a:gd name="connsiteX15" fmla="*/ 3461687 w 3837690"/>
              <a:gd name="connsiteY15" fmla="*/ 2214396 h 3729804"/>
              <a:gd name="connsiteX16" fmla="*/ 3430700 w 3837690"/>
              <a:gd name="connsiteY16" fmla="*/ 2656798 h 3729804"/>
              <a:gd name="connsiteX17" fmla="*/ 3292091 w 3837690"/>
              <a:gd name="connsiteY17" fmla="*/ 2978484 h 3729804"/>
              <a:gd name="connsiteX18" fmla="*/ 3837690 w 3837690"/>
              <a:gd name="connsiteY18" fmla="*/ 3223110 h 3729804"/>
              <a:gd name="connsiteX0" fmla="*/ 3835616 w 3837690"/>
              <a:gd name="connsiteY0" fmla="*/ 3219925 h 3728640"/>
              <a:gd name="connsiteX1" fmla="*/ 3416779 w 3837690"/>
              <a:gd name="connsiteY1" fmla="*/ 3528340 h 3728640"/>
              <a:gd name="connsiteX2" fmla="*/ 2964477 w 3837690"/>
              <a:gd name="connsiteY2" fmla="*/ 3558897 h 3728640"/>
              <a:gd name="connsiteX3" fmla="*/ 2335224 w 3837690"/>
              <a:gd name="connsiteY3" fmla="*/ 3727442 h 3728640"/>
              <a:gd name="connsiteX4" fmla="*/ 1046696 w 3837690"/>
              <a:gd name="connsiteY4" fmla="*/ 3462165 h 3728640"/>
              <a:gd name="connsiteX5" fmla="*/ 268858 w 3837690"/>
              <a:gd name="connsiteY5" fmla="*/ 2950050 h 3728640"/>
              <a:gd name="connsiteX6" fmla="*/ 18644 w 3837690"/>
              <a:gd name="connsiteY6" fmla="*/ 2200752 h 3728640"/>
              <a:gd name="connsiteX7" fmla="*/ 30297 w 3837690"/>
              <a:gd name="connsiteY7" fmla="*/ 1762911 h 3728640"/>
              <a:gd name="connsiteX8" fmla="*/ 301529 w 3837690"/>
              <a:gd name="connsiteY8" fmla="*/ 901232 h 3728640"/>
              <a:gd name="connsiteX9" fmla="*/ 717992 w 3837690"/>
              <a:gd name="connsiteY9" fmla="*/ 341005 h 3728640"/>
              <a:gd name="connsiteX10" fmla="*/ 1651216 w 3837690"/>
              <a:gd name="connsiteY10" fmla="*/ 0 h 3728640"/>
              <a:gd name="connsiteX11" fmla="*/ 2433536 w 3837690"/>
              <a:gd name="connsiteY11" fmla="*/ 50005 h 3728640"/>
              <a:gd name="connsiteX12" fmla="*/ 3027594 w 3837690"/>
              <a:gd name="connsiteY12" fmla="*/ 370369 h 3728640"/>
              <a:gd name="connsiteX13" fmla="*/ 3385290 w 3837690"/>
              <a:gd name="connsiteY13" fmla="*/ 1171254 h 3728640"/>
              <a:gd name="connsiteX14" fmla="*/ 3461687 w 3837690"/>
              <a:gd name="connsiteY14" fmla="*/ 2214396 h 3728640"/>
              <a:gd name="connsiteX15" fmla="*/ 3430700 w 3837690"/>
              <a:gd name="connsiteY15" fmla="*/ 2656798 h 3728640"/>
              <a:gd name="connsiteX16" fmla="*/ 3292091 w 3837690"/>
              <a:gd name="connsiteY16" fmla="*/ 2978484 h 3728640"/>
              <a:gd name="connsiteX17" fmla="*/ 3837690 w 3837690"/>
              <a:gd name="connsiteY17" fmla="*/ 3223110 h 3728640"/>
              <a:gd name="connsiteX0" fmla="*/ 3835616 w 3837690"/>
              <a:gd name="connsiteY0" fmla="*/ 3219925 h 3728656"/>
              <a:gd name="connsiteX1" fmla="*/ 3417487 w 3837690"/>
              <a:gd name="connsiteY1" fmla="*/ 3513956 h 3728656"/>
              <a:gd name="connsiteX2" fmla="*/ 2964477 w 3837690"/>
              <a:gd name="connsiteY2" fmla="*/ 3558897 h 3728656"/>
              <a:gd name="connsiteX3" fmla="*/ 2335224 w 3837690"/>
              <a:gd name="connsiteY3" fmla="*/ 3727442 h 3728656"/>
              <a:gd name="connsiteX4" fmla="*/ 1046696 w 3837690"/>
              <a:gd name="connsiteY4" fmla="*/ 3462165 h 3728656"/>
              <a:gd name="connsiteX5" fmla="*/ 268858 w 3837690"/>
              <a:gd name="connsiteY5" fmla="*/ 2950050 h 3728656"/>
              <a:gd name="connsiteX6" fmla="*/ 18644 w 3837690"/>
              <a:gd name="connsiteY6" fmla="*/ 2200752 h 3728656"/>
              <a:gd name="connsiteX7" fmla="*/ 30297 w 3837690"/>
              <a:gd name="connsiteY7" fmla="*/ 1762911 h 3728656"/>
              <a:gd name="connsiteX8" fmla="*/ 301529 w 3837690"/>
              <a:gd name="connsiteY8" fmla="*/ 901232 h 3728656"/>
              <a:gd name="connsiteX9" fmla="*/ 717992 w 3837690"/>
              <a:gd name="connsiteY9" fmla="*/ 341005 h 3728656"/>
              <a:gd name="connsiteX10" fmla="*/ 1651216 w 3837690"/>
              <a:gd name="connsiteY10" fmla="*/ 0 h 3728656"/>
              <a:gd name="connsiteX11" fmla="*/ 2433536 w 3837690"/>
              <a:gd name="connsiteY11" fmla="*/ 50005 h 3728656"/>
              <a:gd name="connsiteX12" fmla="*/ 3027594 w 3837690"/>
              <a:gd name="connsiteY12" fmla="*/ 370369 h 3728656"/>
              <a:gd name="connsiteX13" fmla="*/ 3385290 w 3837690"/>
              <a:gd name="connsiteY13" fmla="*/ 1171254 h 3728656"/>
              <a:gd name="connsiteX14" fmla="*/ 3461687 w 3837690"/>
              <a:gd name="connsiteY14" fmla="*/ 2214396 h 3728656"/>
              <a:gd name="connsiteX15" fmla="*/ 3430700 w 3837690"/>
              <a:gd name="connsiteY15" fmla="*/ 2656798 h 3728656"/>
              <a:gd name="connsiteX16" fmla="*/ 3292091 w 3837690"/>
              <a:gd name="connsiteY16" fmla="*/ 2978484 h 3728656"/>
              <a:gd name="connsiteX17" fmla="*/ 3837690 w 3837690"/>
              <a:gd name="connsiteY17" fmla="*/ 3223110 h 3728656"/>
              <a:gd name="connsiteX0" fmla="*/ 3835616 w 3835616"/>
              <a:gd name="connsiteY0" fmla="*/ 3219925 h 3728656"/>
              <a:gd name="connsiteX1" fmla="*/ 3417487 w 3835616"/>
              <a:gd name="connsiteY1" fmla="*/ 3513956 h 3728656"/>
              <a:gd name="connsiteX2" fmla="*/ 2964477 w 3835616"/>
              <a:gd name="connsiteY2" fmla="*/ 3558897 h 3728656"/>
              <a:gd name="connsiteX3" fmla="*/ 2335224 w 3835616"/>
              <a:gd name="connsiteY3" fmla="*/ 3727442 h 3728656"/>
              <a:gd name="connsiteX4" fmla="*/ 1046696 w 3835616"/>
              <a:gd name="connsiteY4" fmla="*/ 3462165 h 3728656"/>
              <a:gd name="connsiteX5" fmla="*/ 268858 w 3835616"/>
              <a:gd name="connsiteY5" fmla="*/ 2950050 h 3728656"/>
              <a:gd name="connsiteX6" fmla="*/ 18644 w 3835616"/>
              <a:gd name="connsiteY6" fmla="*/ 2200752 h 3728656"/>
              <a:gd name="connsiteX7" fmla="*/ 30297 w 3835616"/>
              <a:gd name="connsiteY7" fmla="*/ 1762911 h 3728656"/>
              <a:gd name="connsiteX8" fmla="*/ 301529 w 3835616"/>
              <a:gd name="connsiteY8" fmla="*/ 901232 h 3728656"/>
              <a:gd name="connsiteX9" fmla="*/ 717992 w 3835616"/>
              <a:gd name="connsiteY9" fmla="*/ 341005 h 3728656"/>
              <a:gd name="connsiteX10" fmla="*/ 1651216 w 3835616"/>
              <a:gd name="connsiteY10" fmla="*/ 0 h 3728656"/>
              <a:gd name="connsiteX11" fmla="*/ 2433536 w 3835616"/>
              <a:gd name="connsiteY11" fmla="*/ 50005 h 3728656"/>
              <a:gd name="connsiteX12" fmla="*/ 3027594 w 3835616"/>
              <a:gd name="connsiteY12" fmla="*/ 370369 h 3728656"/>
              <a:gd name="connsiteX13" fmla="*/ 3385290 w 3835616"/>
              <a:gd name="connsiteY13" fmla="*/ 1171254 h 3728656"/>
              <a:gd name="connsiteX14" fmla="*/ 3461687 w 3835616"/>
              <a:gd name="connsiteY14" fmla="*/ 2214396 h 3728656"/>
              <a:gd name="connsiteX15" fmla="*/ 3430700 w 3835616"/>
              <a:gd name="connsiteY15" fmla="*/ 2656798 h 3728656"/>
              <a:gd name="connsiteX16" fmla="*/ 3292091 w 3835616"/>
              <a:gd name="connsiteY16" fmla="*/ 2978484 h 3728656"/>
              <a:gd name="connsiteX17" fmla="*/ 3751780 w 3835616"/>
              <a:gd name="connsiteY17" fmla="*/ 3256428 h 3728656"/>
              <a:gd name="connsiteX0" fmla="*/ 3835616 w 3835616"/>
              <a:gd name="connsiteY0" fmla="*/ 3219925 h 3729924"/>
              <a:gd name="connsiteX1" fmla="*/ 3417487 w 3835616"/>
              <a:gd name="connsiteY1" fmla="*/ 3513956 h 3729924"/>
              <a:gd name="connsiteX2" fmla="*/ 2964477 w 3835616"/>
              <a:gd name="connsiteY2" fmla="*/ 3558897 h 3729924"/>
              <a:gd name="connsiteX3" fmla="*/ 2222800 w 3835616"/>
              <a:gd name="connsiteY3" fmla="*/ 3728717 h 3729924"/>
              <a:gd name="connsiteX4" fmla="*/ 1046696 w 3835616"/>
              <a:gd name="connsiteY4" fmla="*/ 3462165 h 3729924"/>
              <a:gd name="connsiteX5" fmla="*/ 268858 w 3835616"/>
              <a:gd name="connsiteY5" fmla="*/ 2950050 h 3729924"/>
              <a:gd name="connsiteX6" fmla="*/ 18644 w 3835616"/>
              <a:gd name="connsiteY6" fmla="*/ 2200752 h 3729924"/>
              <a:gd name="connsiteX7" fmla="*/ 30297 w 3835616"/>
              <a:gd name="connsiteY7" fmla="*/ 1762911 h 3729924"/>
              <a:gd name="connsiteX8" fmla="*/ 301529 w 3835616"/>
              <a:gd name="connsiteY8" fmla="*/ 901232 h 3729924"/>
              <a:gd name="connsiteX9" fmla="*/ 717992 w 3835616"/>
              <a:gd name="connsiteY9" fmla="*/ 341005 h 3729924"/>
              <a:gd name="connsiteX10" fmla="*/ 1651216 w 3835616"/>
              <a:gd name="connsiteY10" fmla="*/ 0 h 3729924"/>
              <a:gd name="connsiteX11" fmla="*/ 2433536 w 3835616"/>
              <a:gd name="connsiteY11" fmla="*/ 50005 h 3729924"/>
              <a:gd name="connsiteX12" fmla="*/ 3027594 w 3835616"/>
              <a:gd name="connsiteY12" fmla="*/ 370369 h 3729924"/>
              <a:gd name="connsiteX13" fmla="*/ 3385290 w 3835616"/>
              <a:gd name="connsiteY13" fmla="*/ 1171254 h 3729924"/>
              <a:gd name="connsiteX14" fmla="*/ 3461687 w 3835616"/>
              <a:gd name="connsiteY14" fmla="*/ 2214396 h 3729924"/>
              <a:gd name="connsiteX15" fmla="*/ 3430700 w 3835616"/>
              <a:gd name="connsiteY15" fmla="*/ 2656798 h 3729924"/>
              <a:gd name="connsiteX16" fmla="*/ 3292091 w 3835616"/>
              <a:gd name="connsiteY16" fmla="*/ 2978484 h 3729924"/>
              <a:gd name="connsiteX17" fmla="*/ 3751780 w 3835616"/>
              <a:gd name="connsiteY17" fmla="*/ 3256428 h 3729924"/>
              <a:gd name="connsiteX0" fmla="*/ 3835616 w 3835616"/>
              <a:gd name="connsiteY0" fmla="*/ 3219925 h 3731978"/>
              <a:gd name="connsiteX1" fmla="*/ 3417487 w 3835616"/>
              <a:gd name="connsiteY1" fmla="*/ 3513956 h 3731978"/>
              <a:gd name="connsiteX2" fmla="*/ 2964477 w 3835616"/>
              <a:gd name="connsiteY2" fmla="*/ 3558897 h 3731978"/>
              <a:gd name="connsiteX3" fmla="*/ 2222800 w 3835616"/>
              <a:gd name="connsiteY3" fmla="*/ 3728717 h 3731978"/>
              <a:gd name="connsiteX4" fmla="*/ 1046696 w 3835616"/>
              <a:gd name="connsiteY4" fmla="*/ 3462165 h 3731978"/>
              <a:gd name="connsiteX5" fmla="*/ 268858 w 3835616"/>
              <a:gd name="connsiteY5" fmla="*/ 2950050 h 3731978"/>
              <a:gd name="connsiteX6" fmla="*/ 18644 w 3835616"/>
              <a:gd name="connsiteY6" fmla="*/ 2200752 h 3731978"/>
              <a:gd name="connsiteX7" fmla="*/ 30297 w 3835616"/>
              <a:gd name="connsiteY7" fmla="*/ 1762911 h 3731978"/>
              <a:gd name="connsiteX8" fmla="*/ 301529 w 3835616"/>
              <a:gd name="connsiteY8" fmla="*/ 901232 h 3731978"/>
              <a:gd name="connsiteX9" fmla="*/ 717992 w 3835616"/>
              <a:gd name="connsiteY9" fmla="*/ 341005 h 3731978"/>
              <a:gd name="connsiteX10" fmla="*/ 1651216 w 3835616"/>
              <a:gd name="connsiteY10" fmla="*/ 0 h 3731978"/>
              <a:gd name="connsiteX11" fmla="*/ 2433536 w 3835616"/>
              <a:gd name="connsiteY11" fmla="*/ 50005 h 3731978"/>
              <a:gd name="connsiteX12" fmla="*/ 3027594 w 3835616"/>
              <a:gd name="connsiteY12" fmla="*/ 370369 h 3731978"/>
              <a:gd name="connsiteX13" fmla="*/ 3385290 w 3835616"/>
              <a:gd name="connsiteY13" fmla="*/ 1171254 h 3731978"/>
              <a:gd name="connsiteX14" fmla="*/ 3461687 w 3835616"/>
              <a:gd name="connsiteY14" fmla="*/ 2214396 h 3731978"/>
              <a:gd name="connsiteX15" fmla="*/ 3430700 w 3835616"/>
              <a:gd name="connsiteY15" fmla="*/ 2656798 h 3731978"/>
              <a:gd name="connsiteX16" fmla="*/ 3292091 w 3835616"/>
              <a:gd name="connsiteY16" fmla="*/ 2978484 h 3731978"/>
              <a:gd name="connsiteX17" fmla="*/ 3751780 w 3835616"/>
              <a:gd name="connsiteY17" fmla="*/ 3256428 h 3731978"/>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717992 w 3835616"/>
              <a:gd name="connsiteY8" fmla="*/ 34100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542523 w 3835616"/>
              <a:gd name="connsiteY8" fmla="*/ 29147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188 w 3833188"/>
              <a:gd name="connsiteY0" fmla="*/ 3219925 h 3731979"/>
              <a:gd name="connsiteX1" fmla="*/ 3415059 w 3833188"/>
              <a:gd name="connsiteY1" fmla="*/ 3513956 h 3731979"/>
              <a:gd name="connsiteX2" fmla="*/ 2962049 w 3833188"/>
              <a:gd name="connsiteY2" fmla="*/ 3558897 h 3731979"/>
              <a:gd name="connsiteX3" fmla="*/ 2220372 w 3833188"/>
              <a:gd name="connsiteY3" fmla="*/ 3728717 h 3731979"/>
              <a:gd name="connsiteX4" fmla="*/ 1044268 w 3833188"/>
              <a:gd name="connsiteY4" fmla="*/ 3462165 h 3731979"/>
              <a:gd name="connsiteX5" fmla="*/ 261479 w 3833188"/>
              <a:gd name="connsiteY5" fmla="*/ 3050740 h 3731979"/>
              <a:gd name="connsiteX6" fmla="*/ 16216 w 3833188"/>
              <a:gd name="connsiteY6" fmla="*/ 2200752 h 3731979"/>
              <a:gd name="connsiteX7" fmla="*/ 34233 w 3833188"/>
              <a:gd name="connsiteY7" fmla="*/ 1633447 h 3731979"/>
              <a:gd name="connsiteX8" fmla="*/ 540095 w 3833188"/>
              <a:gd name="connsiteY8" fmla="*/ 291475 h 3731979"/>
              <a:gd name="connsiteX9" fmla="*/ 1648788 w 3833188"/>
              <a:gd name="connsiteY9" fmla="*/ 0 h 3731979"/>
              <a:gd name="connsiteX10" fmla="*/ 2431108 w 3833188"/>
              <a:gd name="connsiteY10" fmla="*/ 50005 h 3731979"/>
              <a:gd name="connsiteX11" fmla="*/ 3025166 w 3833188"/>
              <a:gd name="connsiteY11" fmla="*/ 370369 h 3731979"/>
              <a:gd name="connsiteX12" fmla="*/ 3382862 w 3833188"/>
              <a:gd name="connsiteY12" fmla="*/ 1171254 h 3731979"/>
              <a:gd name="connsiteX13" fmla="*/ 3459259 w 3833188"/>
              <a:gd name="connsiteY13" fmla="*/ 2214396 h 3731979"/>
              <a:gd name="connsiteX14" fmla="*/ 3428272 w 3833188"/>
              <a:gd name="connsiteY14" fmla="*/ 2656798 h 3731979"/>
              <a:gd name="connsiteX15" fmla="*/ 3289663 w 3833188"/>
              <a:gd name="connsiteY15" fmla="*/ 2978484 h 3731979"/>
              <a:gd name="connsiteX16" fmla="*/ 3749352 w 3833188"/>
              <a:gd name="connsiteY16" fmla="*/ 3256428 h 3731979"/>
              <a:gd name="connsiteX0" fmla="*/ 3833188 w 3833188"/>
              <a:gd name="connsiteY0" fmla="*/ 3219925 h 3729118"/>
              <a:gd name="connsiteX1" fmla="*/ 3415059 w 3833188"/>
              <a:gd name="connsiteY1" fmla="*/ 3513956 h 3729118"/>
              <a:gd name="connsiteX2" fmla="*/ 2962049 w 3833188"/>
              <a:gd name="connsiteY2" fmla="*/ 3558897 h 3729118"/>
              <a:gd name="connsiteX3" fmla="*/ 2220372 w 3833188"/>
              <a:gd name="connsiteY3" fmla="*/ 3728717 h 3729118"/>
              <a:gd name="connsiteX4" fmla="*/ 1042147 w 3833188"/>
              <a:gd name="connsiteY4" fmla="*/ 3505319 h 3729118"/>
              <a:gd name="connsiteX5" fmla="*/ 261479 w 3833188"/>
              <a:gd name="connsiteY5" fmla="*/ 3050740 h 3729118"/>
              <a:gd name="connsiteX6" fmla="*/ 16216 w 3833188"/>
              <a:gd name="connsiteY6" fmla="*/ 2200752 h 3729118"/>
              <a:gd name="connsiteX7" fmla="*/ 34233 w 3833188"/>
              <a:gd name="connsiteY7" fmla="*/ 1633447 h 3729118"/>
              <a:gd name="connsiteX8" fmla="*/ 540095 w 3833188"/>
              <a:gd name="connsiteY8" fmla="*/ 291475 h 3729118"/>
              <a:gd name="connsiteX9" fmla="*/ 1648788 w 3833188"/>
              <a:gd name="connsiteY9" fmla="*/ 0 h 3729118"/>
              <a:gd name="connsiteX10" fmla="*/ 2431108 w 3833188"/>
              <a:gd name="connsiteY10" fmla="*/ 50005 h 3729118"/>
              <a:gd name="connsiteX11" fmla="*/ 3025166 w 3833188"/>
              <a:gd name="connsiteY11" fmla="*/ 370369 h 3729118"/>
              <a:gd name="connsiteX12" fmla="*/ 3382862 w 3833188"/>
              <a:gd name="connsiteY12" fmla="*/ 1171254 h 3729118"/>
              <a:gd name="connsiteX13" fmla="*/ 3459259 w 3833188"/>
              <a:gd name="connsiteY13" fmla="*/ 2214396 h 3729118"/>
              <a:gd name="connsiteX14" fmla="*/ 3428272 w 3833188"/>
              <a:gd name="connsiteY14" fmla="*/ 2656798 h 3729118"/>
              <a:gd name="connsiteX15" fmla="*/ 3289663 w 3833188"/>
              <a:gd name="connsiteY15" fmla="*/ 2978484 h 3729118"/>
              <a:gd name="connsiteX16" fmla="*/ 3749352 w 3833188"/>
              <a:gd name="connsiteY16" fmla="*/ 3256428 h 3729118"/>
              <a:gd name="connsiteX0" fmla="*/ 3755903 w 3755903"/>
              <a:gd name="connsiteY0" fmla="*/ 3264410 h 3729117"/>
              <a:gd name="connsiteX1" fmla="*/ 3415059 w 3755903"/>
              <a:gd name="connsiteY1" fmla="*/ 3513956 h 3729117"/>
              <a:gd name="connsiteX2" fmla="*/ 2962049 w 3755903"/>
              <a:gd name="connsiteY2" fmla="*/ 3558897 h 3729117"/>
              <a:gd name="connsiteX3" fmla="*/ 2220372 w 3755903"/>
              <a:gd name="connsiteY3" fmla="*/ 3728717 h 3729117"/>
              <a:gd name="connsiteX4" fmla="*/ 1042147 w 3755903"/>
              <a:gd name="connsiteY4" fmla="*/ 3505319 h 3729117"/>
              <a:gd name="connsiteX5" fmla="*/ 261479 w 3755903"/>
              <a:gd name="connsiteY5" fmla="*/ 3050740 h 3729117"/>
              <a:gd name="connsiteX6" fmla="*/ 16216 w 3755903"/>
              <a:gd name="connsiteY6" fmla="*/ 2200752 h 3729117"/>
              <a:gd name="connsiteX7" fmla="*/ 34233 w 3755903"/>
              <a:gd name="connsiteY7" fmla="*/ 1633447 h 3729117"/>
              <a:gd name="connsiteX8" fmla="*/ 540095 w 3755903"/>
              <a:gd name="connsiteY8" fmla="*/ 291475 h 3729117"/>
              <a:gd name="connsiteX9" fmla="*/ 1648788 w 3755903"/>
              <a:gd name="connsiteY9" fmla="*/ 0 h 3729117"/>
              <a:gd name="connsiteX10" fmla="*/ 2431108 w 3755903"/>
              <a:gd name="connsiteY10" fmla="*/ 50005 h 3729117"/>
              <a:gd name="connsiteX11" fmla="*/ 3025166 w 3755903"/>
              <a:gd name="connsiteY11" fmla="*/ 370369 h 3729117"/>
              <a:gd name="connsiteX12" fmla="*/ 3382862 w 3755903"/>
              <a:gd name="connsiteY12" fmla="*/ 1171254 h 3729117"/>
              <a:gd name="connsiteX13" fmla="*/ 3459259 w 3755903"/>
              <a:gd name="connsiteY13" fmla="*/ 2214396 h 3729117"/>
              <a:gd name="connsiteX14" fmla="*/ 3428272 w 3755903"/>
              <a:gd name="connsiteY14" fmla="*/ 2656798 h 3729117"/>
              <a:gd name="connsiteX15" fmla="*/ 3289663 w 3755903"/>
              <a:gd name="connsiteY15" fmla="*/ 2978484 h 3729117"/>
              <a:gd name="connsiteX16" fmla="*/ 3749352 w 3755903"/>
              <a:gd name="connsiteY16" fmla="*/ 3256428 h 3729117"/>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8272 w 3755903"/>
              <a:gd name="connsiteY14" fmla="*/ 2656798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2529 w 3755903"/>
              <a:gd name="connsiteY14" fmla="*/ 2656123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22529 w 3755903"/>
              <a:gd name="connsiteY13" fmla="*/ 2656123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8881"/>
              <a:gd name="connsiteX1" fmla="*/ 3391649 w 3755903"/>
              <a:gd name="connsiteY1" fmla="*/ 3520134 h 3728881"/>
              <a:gd name="connsiteX2" fmla="*/ 2962922 w 3755903"/>
              <a:gd name="connsiteY2" fmla="*/ 3541149 h 3728881"/>
              <a:gd name="connsiteX3" fmla="*/ 2220372 w 3755903"/>
              <a:gd name="connsiteY3" fmla="*/ 3728717 h 3728881"/>
              <a:gd name="connsiteX4" fmla="*/ 1042147 w 3755903"/>
              <a:gd name="connsiteY4" fmla="*/ 3505319 h 3728881"/>
              <a:gd name="connsiteX5" fmla="*/ 261479 w 3755903"/>
              <a:gd name="connsiteY5" fmla="*/ 3050740 h 3728881"/>
              <a:gd name="connsiteX6" fmla="*/ 16216 w 3755903"/>
              <a:gd name="connsiteY6" fmla="*/ 2200752 h 3728881"/>
              <a:gd name="connsiteX7" fmla="*/ 34233 w 3755903"/>
              <a:gd name="connsiteY7" fmla="*/ 1633447 h 3728881"/>
              <a:gd name="connsiteX8" fmla="*/ 540095 w 3755903"/>
              <a:gd name="connsiteY8" fmla="*/ 291475 h 3728881"/>
              <a:gd name="connsiteX9" fmla="*/ 1648788 w 3755903"/>
              <a:gd name="connsiteY9" fmla="*/ 0 h 3728881"/>
              <a:gd name="connsiteX10" fmla="*/ 2431108 w 3755903"/>
              <a:gd name="connsiteY10" fmla="*/ 50005 h 3728881"/>
              <a:gd name="connsiteX11" fmla="*/ 3025166 w 3755903"/>
              <a:gd name="connsiteY11" fmla="*/ 370369 h 3728881"/>
              <a:gd name="connsiteX12" fmla="*/ 3382862 w 3755903"/>
              <a:gd name="connsiteY12" fmla="*/ 1171254 h 3728881"/>
              <a:gd name="connsiteX13" fmla="*/ 3430454 w 3755903"/>
              <a:gd name="connsiteY13" fmla="*/ 2612424 h 3728881"/>
              <a:gd name="connsiteX14" fmla="*/ 3289663 w 3755903"/>
              <a:gd name="connsiteY14" fmla="*/ 2978484 h 3728881"/>
              <a:gd name="connsiteX15" fmla="*/ 3749352 w 3755903"/>
              <a:gd name="connsiteY15" fmla="*/ 3256428 h 3728881"/>
              <a:gd name="connsiteX0" fmla="*/ 3755903 w 3755903"/>
              <a:gd name="connsiteY0" fmla="*/ 3264410 h 3728816"/>
              <a:gd name="connsiteX1" fmla="*/ 3391649 w 3755903"/>
              <a:gd name="connsiteY1" fmla="*/ 3520134 h 3728816"/>
              <a:gd name="connsiteX2" fmla="*/ 2962922 w 3755903"/>
              <a:gd name="connsiteY2" fmla="*/ 3541149 h 3728816"/>
              <a:gd name="connsiteX3" fmla="*/ 2220372 w 3755903"/>
              <a:gd name="connsiteY3" fmla="*/ 3728717 h 3728816"/>
              <a:gd name="connsiteX4" fmla="*/ 1039530 w 3755903"/>
              <a:gd name="connsiteY4" fmla="*/ 3558566 h 3728816"/>
              <a:gd name="connsiteX5" fmla="*/ 261479 w 3755903"/>
              <a:gd name="connsiteY5" fmla="*/ 3050740 h 3728816"/>
              <a:gd name="connsiteX6" fmla="*/ 16216 w 3755903"/>
              <a:gd name="connsiteY6" fmla="*/ 2200752 h 3728816"/>
              <a:gd name="connsiteX7" fmla="*/ 34233 w 3755903"/>
              <a:gd name="connsiteY7" fmla="*/ 1633447 h 3728816"/>
              <a:gd name="connsiteX8" fmla="*/ 540095 w 3755903"/>
              <a:gd name="connsiteY8" fmla="*/ 291475 h 3728816"/>
              <a:gd name="connsiteX9" fmla="*/ 1648788 w 3755903"/>
              <a:gd name="connsiteY9" fmla="*/ 0 h 3728816"/>
              <a:gd name="connsiteX10" fmla="*/ 2431108 w 3755903"/>
              <a:gd name="connsiteY10" fmla="*/ 50005 h 3728816"/>
              <a:gd name="connsiteX11" fmla="*/ 3025166 w 3755903"/>
              <a:gd name="connsiteY11" fmla="*/ 370369 h 3728816"/>
              <a:gd name="connsiteX12" fmla="*/ 3382862 w 3755903"/>
              <a:gd name="connsiteY12" fmla="*/ 1171254 h 3728816"/>
              <a:gd name="connsiteX13" fmla="*/ 3430454 w 3755903"/>
              <a:gd name="connsiteY13" fmla="*/ 2612424 h 3728816"/>
              <a:gd name="connsiteX14" fmla="*/ 3289663 w 3755903"/>
              <a:gd name="connsiteY14" fmla="*/ 2978484 h 3728816"/>
              <a:gd name="connsiteX15" fmla="*/ 3749352 w 3755903"/>
              <a:gd name="connsiteY15" fmla="*/ 3256428 h 3728816"/>
              <a:gd name="connsiteX0" fmla="*/ 3750266 w 3750266"/>
              <a:gd name="connsiteY0" fmla="*/ 3264410 h 3728817"/>
              <a:gd name="connsiteX1" fmla="*/ 3386012 w 3750266"/>
              <a:gd name="connsiteY1" fmla="*/ 3520134 h 3728817"/>
              <a:gd name="connsiteX2" fmla="*/ 2957285 w 3750266"/>
              <a:gd name="connsiteY2" fmla="*/ 3541149 h 3728817"/>
              <a:gd name="connsiteX3" fmla="*/ 2214735 w 3750266"/>
              <a:gd name="connsiteY3" fmla="*/ 3728717 h 3728817"/>
              <a:gd name="connsiteX4" fmla="*/ 1033893 w 3750266"/>
              <a:gd name="connsiteY4" fmla="*/ 3558566 h 3728817"/>
              <a:gd name="connsiteX5" fmla="*/ 255842 w 3750266"/>
              <a:gd name="connsiteY5" fmla="*/ 3050740 h 3728817"/>
              <a:gd name="connsiteX6" fmla="*/ 18139 w 3750266"/>
              <a:gd name="connsiteY6" fmla="*/ 2281973 h 3728817"/>
              <a:gd name="connsiteX7" fmla="*/ 28596 w 3750266"/>
              <a:gd name="connsiteY7" fmla="*/ 1633447 h 3728817"/>
              <a:gd name="connsiteX8" fmla="*/ 534458 w 3750266"/>
              <a:gd name="connsiteY8" fmla="*/ 291475 h 3728817"/>
              <a:gd name="connsiteX9" fmla="*/ 1643151 w 3750266"/>
              <a:gd name="connsiteY9" fmla="*/ 0 h 3728817"/>
              <a:gd name="connsiteX10" fmla="*/ 2425471 w 3750266"/>
              <a:gd name="connsiteY10" fmla="*/ 50005 h 3728817"/>
              <a:gd name="connsiteX11" fmla="*/ 3019529 w 3750266"/>
              <a:gd name="connsiteY11" fmla="*/ 370369 h 3728817"/>
              <a:gd name="connsiteX12" fmla="*/ 3377225 w 3750266"/>
              <a:gd name="connsiteY12" fmla="*/ 1171254 h 3728817"/>
              <a:gd name="connsiteX13" fmla="*/ 3424817 w 3750266"/>
              <a:gd name="connsiteY13" fmla="*/ 2612424 h 3728817"/>
              <a:gd name="connsiteX14" fmla="*/ 3284026 w 3750266"/>
              <a:gd name="connsiteY14" fmla="*/ 2978484 h 3728817"/>
              <a:gd name="connsiteX15" fmla="*/ 3743715 w 3750266"/>
              <a:gd name="connsiteY15" fmla="*/ 3256428 h 372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0266" h="3728817">
                <a:moveTo>
                  <a:pt x="3750266" y="3264410"/>
                </a:moveTo>
                <a:cubicBezTo>
                  <a:pt x="3737566" y="3279227"/>
                  <a:pt x="3518175" y="3474011"/>
                  <a:pt x="3386012" y="3520134"/>
                </a:cubicBezTo>
                <a:cubicBezTo>
                  <a:pt x="3253849" y="3566257"/>
                  <a:pt x="3152498" y="3506385"/>
                  <a:pt x="2957285" y="3541149"/>
                </a:cubicBezTo>
                <a:cubicBezTo>
                  <a:pt x="2762072" y="3575913"/>
                  <a:pt x="2535300" y="3725814"/>
                  <a:pt x="2214735" y="3728717"/>
                </a:cubicBezTo>
                <a:cubicBezTo>
                  <a:pt x="1894170" y="3731620"/>
                  <a:pt x="1360375" y="3671562"/>
                  <a:pt x="1033893" y="3558566"/>
                </a:cubicBezTo>
                <a:cubicBezTo>
                  <a:pt x="707411" y="3445570"/>
                  <a:pt x="425134" y="3263505"/>
                  <a:pt x="255842" y="3050740"/>
                </a:cubicBezTo>
                <a:cubicBezTo>
                  <a:pt x="86550" y="2837975"/>
                  <a:pt x="56013" y="2518188"/>
                  <a:pt x="18139" y="2281973"/>
                </a:cubicBezTo>
                <a:cubicBezTo>
                  <a:pt x="-19735" y="2045758"/>
                  <a:pt x="10668" y="1759550"/>
                  <a:pt x="28596" y="1633447"/>
                </a:cubicBezTo>
                <a:cubicBezTo>
                  <a:pt x="109920" y="1087868"/>
                  <a:pt x="265366" y="563716"/>
                  <a:pt x="534458" y="291475"/>
                </a:cubicBezTo>
                <a:cubicBezTo>
                  <a:pt x="803551" y="19234"/>
                  <a:pt x="1289344" y="6827"/>
                  <a:pt x="1643151" y="0"/>
                </a:cubicBezTo>
                <a:cubicBezTo>
                  <a:pt x="1856511" y="5080"/>
                  <a:pt x="2196075" y="-11723"/>
                  <a:pt x="2425471" y="50005"/>
                </a:cubicBezTo>
                <a:cubicBezTo>
                  <a:pt x="2654867" y="111733"/>
                  <a:pt x="2860903" y="183494"/>
                  <a:pt x="3019529" y="370369"/>
                </a:cubicBezTo>
                <a:cubicBezTo>
                  <a:pt x="3178155" y="557244"/>
                  <a:pt x="3309677" y="797578"/>
                  <a:pt x="3377225" y="1171254"/>
                </a:cubicBezTo>
                <a:cubicBezTo>
                  <a:pt x="3444773" y="1544930"/>
                  <a:pt x="3548826" y="1984764"/>
                  <a:pt x="3424817" y="2612424"/>
                </a:cubicBezTo>
                <a:cubicBezTo>
                  <a:pt x="3389203" y="2718531"/>
                  <a:pt x="3367291" y="2865644"/>
                  <a:pt x="3284026" y="2978484"/>
                </a:cubicBezTo>
                <a:cubicBezTo>
                  <a:pt x="3298252" y="3020691"/>
                  <a:pt x="3403215" y="3263535"/>
                  <a:pt x="3743715" y="3256428"/>
                </a:cubicBezTo>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6C1F2A2-D184-49FB-99E6-B2EE7A52C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39370" flipH="1" flipV="1">
            <a:off x="633254" y="452324"/>
            <a:ext cx="4036224" cy="2597228"/>
          </a:xfrm>
          <a:custGeom>
            <a:avLst/>
            <a:gdLst>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403600 w 3637280"/>
              <a:gd name="connsiteY39" fmla="*/ 3505200 h 4023360"/>
              <a:gd name="connsiteX40" fmla="*/ 3505200 w 3637280"/>
              <a:gd name="connsiteY40" fmla="*/ 3596640 h 4023360"/>
              <a:gd name="connsiteX41" fmla="*/ 3545840 w 3637280"/>
              <a:gd name="connsiteY41" fmla="*/ 3637280 h 4023360"/>
              <a:gd name="connsiteX42" fmla="*/ 3596640 w 3637280"/>
              <a:gd name="connsiteY42" fmla="*/ 3667760 h 4023360"/>
              <a:gd name="connsiteX43" fmla="*/ 3637280 w 3637280"/>
              <a:gd name="connsiteY43"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45840 w 3637280"/>
              <a:gd name="connsiteY40" fmla="*/ 3637280 h 4023360"/>
              <a:gd name="connsiteX41" fmla="*/ 3596640 w 3637280"/>
              <a:gd name="connsiteY41" fmla="*/ 3667760 h 4023360"/>
              <a:gd name="connsiteX42" fmla="*/ 3637280 w 3637280"/>
              <a:gd name="connsiteY42"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41" fmla="*/ 3637280 w 3637280"/>
              <a:gd name="connsiteY41"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0" fmla="*/ 3637280 w 3820160"/>
              <a:gd name="connsiteY0" fmla="*/ 3352800 h 4023360"/>
              <a:gd name="connsiteX1" fmla="*/ 3606800 w 3820160"/>
              <a:gd name="connsiteY1" fmla="*/ 3403600 h 4023360"/>
              <a:gd name="connsiteX2" fmla="*/ 3556000 w 3820160"/>
              <a:gd name="connsiteY2" fmla="*/ 3474720 h 4023360"/>
              <a:gd name="connsiteX3" fmla="*/ 3535680 w 3820160"/>
              <a:gd name="connsiteY3" fmla="*/ 3505200 h 4023360"/>
              <a:gd name="connsiteX4" fmla="*/ 3515360 w 3820160"/>
              <a:gd name="connsiteY4" fmla="*/ 3525520 h 4023360"/>
              <a:gd name="connsiteX5" fmla="*/ 3474720 w 3820160"/>
              <a:gd name="connsiteY5" fmla="*/ 3576320 h 4023360"/>
              <a:gd name="connsiteX6" fmla="*/ 3230880 w 3820160"/>
              <a:gd name="connsiteY6" fmla="*/ 3749040 h 4023360"/>
              <a:gd name="connsiteX7" fmla="*/ 2763520 w 3820160"/>
              <a:gd name="connsiteY7" fmla="*/ 3931920 h 4023360"/>
              <a:gd name="connsiteX8" fmla="*/ 2407920 w 3820160"/>
              <a:gd name="connsiteY8" fmla="*/ 4013200 h 4023360"/>
              <a:gd name="connsiteX9" fmla="*/ 2204720 w 3820160"/>
              <a:gd name="connsiteY9" fmla="*/ 4023360 h 4023360"/>
              <a:gd name="connsiteX10" fmla="*/ 1869440 w 3820160"/>
              <a:gd name="connsiteY10" fmla="*/ 4013200 h 4023360"/>
              <a:gd name="connsiteX11" fmla="*/ 1483360 w 3820160"/>
              <a:gd name="connsiteY11" fmla="*/ 3942080 h 4023360"/>
              <a:gd name="connsiteX12" fmla="*/ 1259840 w 3820160"/>
              <a:gd name="connsiteY12" fmla="*/ 3870960 h 4023360"/>
              <a:gd name="connsiteX13" fmla="*/ 1056640 w 3820160"/>
              <a:gd name="connsiteY13" fmla="*/ 3779520 h 4023360"/>
              <a:gd name="connsiteX14" fmla="*/ 792480 w 3820160"/>
              <a:gd name="connsiteY14" fmla="*/ 3616960 h 4023360"/>
              <a:gd name="connsiteX15" fmla="*/ 355600 w 3820160"/>
              <a:gd name="connsiteY15" fmla="*/ 3017520 h 4023360"/>
              <a:gd name="connsiteX16" fmla="*/ 152400 w 3820160"/>
              <a:gd name="connsiteY16" fmla="*/ 2611120 h 4023360"/>
              <a:gd name="connsiteX17" fmla="*/ 30480 w 3820160"/>
              <a:gd name="connsiteY17" fmla="*/ 2204720 h 4023360"/>
              <a:gd name="connsiteX18" fmla="*/ 0 w 3820160"/>
              <a:gd name="connsiteY18" fmla="*/ 1981200 h 4023360"/>
              <a:gd name="connsiteX19" fmla="*/ 71120 w 3820160"/>
              <a:gd name="connsiteY19" fmla="*/ 1158240 h 4023360"/>
              <a:gd name="connsiteX20" fmla="*/ 132080 w 3820160"/>
              <a:gd name="connsiteY20" fmla="*/ 975360 h 4023360"/>
              <a:gd name="connsiteX21" fmla="*/ 294640 w 3820160"/>
              <a:gd name="connsiteY21" fmla="*/ 690880 h 4023360"/>
              <a:gd name="connsiteX22" fmla="*/ 751840 w 3820160"/>
              <a:gd name="connsiteY22" fmla="*/ 254000 h 4023360"/>
              <a:gd name="connsiteX23" fmla="*/ 1127760 w 3820160"/>
              <a:gd name="connsiteY23" fmla="*/ 71120 h 4023360"/>
              <a:gd name="connsiteX24" fmla="*/ 1432560 w 3820160"/>
              <a:gd name="connsiteY24" fmla="*/ 10160 h 4023360"/>
              <a:gd name="connsiteX25" fmla="*/ 1625600 w 3820160"/>
              <a:gd name="connsiteY25" fmla="*/ 0 h 4023360"/>
              <a:gd name="connsiteX26" fmla="*/ 2174240 w 3820160"/>
              <a:gd name="connsiteY26" fmla="*/ 20320 h 4023360"/>
              <a:gd name="connsiteX27" fmla="*/ 2407920 w 3820160"/>
              <a:gd name="connsiteY27" fmla="*/ 101600 h 4023360"/>
              <a:gd name="connsiteX28" fmla="*/ 2580640 w 3820160"/>
              <a:gd name="connsiteY28" fmla="*/ 223520 h 4023360"/>
              <a:gd name="connsiteX29" fmla="*/ 2794000 w 3820160"/>
              <a:gd name="connsiteY29" fmla="*/ 599440 h 4023360"/>
              <a:gd name="connsiteX30" fmla="*/ 2885440 w 3820160"/>
              <a:gd name="connsiteY30" fmla="*/ 853440 h 4023360"/>
              <a:gd name="connsiteX31" fmla="*/ 3007360 w 3820160"/>
              <a:gd name="connsiteY31" fmla="*/ 1361440 h 4023360"/>
              <a:gd name="connsiteX32" fmla="*/ 3078480 w 3820160"/>
              <a:gd name="connsiteY32" fmla="*/ 1899920 h 4023360"/>
              <a:gd name="connsiteX33" fmla="*/ 3078480 w 3820160"/>
              <a:gd name="connsiteY33" fmla="*/ 2570480 h 4023360"/>
              <a:gd name="connsiteX34" fmla="*/ 3037840 w 3820160"/>
              <a:gd name="connsiteY34" fmla="*/ 2844800 h 4023360"/>
              <a:gd name="connsiteX35" fmla="*/ 3017520 w 3820160"/>
              <a:gd name="connsiteY35" fmla="*/ 2926080 h 4023360"/>
              <a:gd name="connsiteX36" fmla="*/ 2997200 w 3820160"/>
              <a:gd name="connsiteY36" fmla="*/ 2966720 h 4023360"/>
              <a:gd name="connsiteX37" fmla="*/ 3068320 w 3820160"/>
              <a:gd name="connsiteY37" fmla="*/ 3098800 h 4023360"/>
              <a:gd name="connsiteX38" fmla="*/ 3108960 w 3820160"/>
              <a:gd name="connsiteY38" fmla="*/ 3169920 h 4023360"/>
              <a:gd name="connsiteX39" fmla="*/ 3820160 w 3820160"/>
              <a:gd name="connsiteY39" fmla="*/ 3078480 h 4023360"/>
              <a:gd name="connsiteX0" fmla="*/ 3606800 w 3820160"/>
              <a:gd name="connsiteY0" fmla="*/ 3403600 h 4023360"/>
              <a:gd name="connsiteX1" fmla="*/ 3556000 w 3820160"/>
              <a:gd name="connsiteY1" fmla="*/ 3474720 h 4023360"/>
              <a:gd name="connsiteX2" fmla="*/ 3535680 w 3820160"/>
              <a:gd name="connsiteY2" fmla="*/ 3505200 h 4023360"/>
              <a:gd name="connsiteX3" fmla="*/ 3515360 w 3820160"/>
              <a:gd name="connsiteY3" fmla="*/ 3525520 h 4023360"/>
              <a:gd name="connsiteX4" fmla="*/ 3474720 w 3820160"/>
              <a:gd name="connsiteY4" fmla="*/ 3576320 h 4023360"/>
              <a:gd name="connsiteX5" fmla="*/ 3230880 w 3820160"/>
              <a:gd name="connsiteY5" fmla="*/ 3749040 h 4023360"/>
              <a:gd name="connsiteX6" fmla="*/ 2763520 w 3820160"/>
              <a:gd name="connsiteY6" fmla="*/ 3931920 h 4023360"/>
              <a:gd name="connsiteX7" fmla="*/ 2407920 w 3820160"/>
              <a:gd name="connsiteY7" fmla="*/ 4013200 h 4023360"/>
              <a:gd name="connsiteX8" fmla="*/ 2204720 w 3820160"/>
              <a:gd name="connsiteY8" fmla="*/ 4023360 h 4023360"/>
              <a:gd name="connsiteX9" fmla="*/ 1869440 w 3820160"/>
              <a:gd name="connsiteY9" fmla="*/ 4013200 h 4023360"/>
              <a:gd name="connsiteX10" fmla="*/ 1483360 w 3820160"/>
              <a:gd name="connsiteY10" fmla="*/ 3942080 h 4023360"/>
              <a:gd name="connsiteX11" fmla="*/ 1259840 w 3820160"/>
              <a:gd name="connsiteY11" fmla="*/ 3870960 h 4023360"/>
              <a:gd name="connsiteX12" fmla="*/ 1056640 w 3820160"/>
              <a:gd name="connsiteY12" fmla="*/ 3779520 h 4023360"/>
              <a:gd name="connsiteX13" fmla="*/ 792480 w 3820160"/>
              <a:gd name="connsiteY13" fmla="*/ 3616960 h 4023360"/>
              <a:gd name="connsiteX14" fmla="*/ 355600 w 3820160"/>
              <a:gd name="connsiteY14" fmla="*/ 3017520 h 4023360"/>
              <a:gd name="connsiteX15" fmla="*/ 152400 w 3820160"/>
              <a:gd name="connsiteY15" fmla="*/ 2611120 h 4023360"/>
              <a:gd name="connsiteX16" fmla="*/ 30480 w 3820160"/>
              <a:gd name="connsiteY16" fmla="*/ 2204720 h 4023360"/>
              <a:gd name="connsiteX17" fmla="*/ 0 w 3820160"/>
              <a:gd name="connsiteY17" fmla="*/ 1981200 h 4023360"/>
              <a:gd name="connsiteX18" fmla="*/ 71120 w 3820160"/>
              <a:gd name="connsiteY18" fmla="*/ 1158240 h 4023360"/>
              <a:gd name="connsiteX19" fmla="*/ 132080 w 3820160"/>
              <a:gd name="connsiteY19" fmla="*/ 975360 h 4023360"/>
              <a:gd name="connsiteX20" fmla="*/ 294640 w 3820160"/>
              <a:gd name="connsiteY20" fmla="*/ 690880 h 4023360"/>
              <a:gd name="connsiteX21" fmla="*/ 751840 w 3820160"/>
              <a:gd name="connsiteY21" fmla="*/ 254000 h 4023360"/>
              <a:gd name="connsiteX22" fmla="*/ 1127760 w 3820160"/>
              <a:gd name="connsiteY22" fmla="*/ 71120 h 4023360"/>
              <a:gd name="connsiteX23" fmla="*/ 1432560 w 3820160"/>
              <a:gd name="connsiteY23" fmla="*/ 10160 h 4023360"/>
              <a:gd name="connsiteX24" fmla="*/ 1625600 w 3820160"/>
              <a:gd name="connsiteY24" fmla="*/ 0 h 4023360"/>
              <a:gd name="connsiteX25" fmla="*/ 2174240 w 3820160"/>
              <a:gd name="connsiteY25" fmla="*/ 20320 h 4023360"/>
              <a:gd name="connsiteX26" fmla="*/ 2407920 w 3820160"/>
              <a:gd name="connsiteY26" fmla="*/ 101600 h 4023360"/>
              <a:gd name="connsiteX27" fmla="*/ 2580640 w 3820160"/>
              <a:gd name="connsiteY27" fmla="*/ 223520 h 4023360"/>
              <a:gd name="connsiteX28" fmla="*/ 2794000 w 3820160"/>
              <a:gd name="connsiteY28" fmla="*/ 599440 h 4023360"/>
              <a:gd name="connsiteX29" fmla="*/ 2885440 w 3820160"/>
              <a:gd name="connsiteY29" fmla="*/ 853440 h 4023360"/>
              <a:gd name="connsiteX30" fmla="*/ 3007360 w 3820160"/>
              <a:gd name="connsiteY30" fmla="*/ 1361440 h 4023360"/>
              <a:gd name="connsiteX31" fmla="*/ 3078480 w 3820160"/>
              <a:gd name="connsiteY31" fmla="*/ 1899920 h 4023360"/>
              <a:gd name="connsiteX32" fmla="*/ 3078480 w 3820160"/>
              <a:gd name="connsiteY32" fmla="*/ 2570480 h 4023360"/>
              <a:gd name="connsiteX33" fmla="*/ 3037840 w 3820160"/>
              <a:gd name="connsiteY33" fmla="*/ 2844800 h 4023360"/>
              <a:gd name="connsiteX34" fmla="*/ 3017520 w 3820160"/>
              <a:gd name="connsiteY34" fmla="*/ 2926080 h 4023360"/>
              <a:gd name="connsiteX35" fmla="*/ 2997200 w 3820160"/>
              <a:gd name="connsiteY35" fmla="*/ 2966720 h 4023360"/>
              <a:gd name="connsiteX36" fmla="*/ 3068320 w 3820160"/>
              <a:gd name="connsiteY36" fmla="*/ 3098800 h 4023360"/>
              <a:gd name="connsiteX37" fmla="*/ 3108960 w 3820160"/>
              <a:gd name="connsiteY37" fmla="*/ 3169920 h 4023360"/>
              <a:gd name="connsiteX38" fmla="*/ 3820160 w 3820160"/>
              <a:gd name="connsiteY38" fmla="*/ 3078480 h 4023360"/>
              <a:gd name="connsiteX0" fmla="*/ 3556000 w 3820160"/>
              <a:gd name="connsiteY0" fmla="*/ 3474720 h 4023360"/>
              <a:gd name="connsiteX1" fmla="*/ 3535680 w 3820160"/>
              <a:gd name="connsiteY1" fmla="*/ 3505200 h 4023360"/>
              <a:gd name="connsiteX2" fmla="*/ 3515360 w 3820160"/>
              <a:gd name="connsiteY2" fmla="*/ 3525520 h 4023360"/>
              <a:gd name="connsiteX3" fmla="*/ 3474720 w 3820160"/>
              <a:gd name="connsiteY3" fmla="*/ 3576320 h 4023360"/>
              <a:gd name="connsiteX4" fmla="*/ 3230880 w 3820160"/>
              <a:gd name="connsiteY4" fmla="*/ 3749040 h 4023360"/>
              <a:gd name="connsiteX5" fmla="*/ 2763520 w 3820160"/>
              <a:gd name="connsiteY5" fmla="*/ 3931920 h 4023360"/>
              <a:gd name="connsiteX6" fmla="*/ 2407920 w 3820160"/>
              <a:gd name="connsiteY6" fmla="*/ 4013200 h 4023360"/>
              <a:gd name="connsiteX7" fmla="*/ 2204720 w 3820160"/>
              <a:gd name="connsiteY7" fmla="*/ 4023360 h 4023360"/>
              <a:gd name="connsiteX8" fmla="*/ 1869440 w 3820160"/>
              <a:gd name="connsiteY8" fmla="*/ 4013200 h 4023360"/>
              <a:gd name="connsiteX9" fmla="*/ 1483360 w 3820160"/>
              <a:gd name="connsiteY9" fmla="*/ 3942080 h 4023360"/>
              <a:gd name="connsiteX10" fmla="*/ 1259840 w 3820160"/>
              <a:gd name="connsiteY10" fmla="*/ 3870960 h 4023360"/>
              <a:gd name="connsiteX11" fmla="*/ 1056640 w 3820160"/>
              <a:gd name="connsiteY11" fmla="*/ 3779520 h 4023360"/>
              <a:gd name="connsiteX12" fmla="*/ 792480 w 3820160"/>
              <a:gd name="connsiteY12" fmla="*/ 3616960 h 4023360"/>
              <a:gd name="connsiteX13" fmla="*/ 355600 w 3820160"/>
              <a:gd name="connsiteY13" fmla="*/ 3017520 h 4023360"/>
              <a:gd name="connsiteX14" fmla="*/ 152400 w 3820160"/>
              <a:gd name="connsiteY14" fmla="*/ 2611120 h 4023360"/>
              <a:gd name="connsiteX15" fmla="*/ 30480 w 3820160"/>
              <a:gd name="connsiteY15" fmla="*/ 2204720 h 4023360"/>
              <a:gd name="connsiteX16" fmla="*/ 0 w 3820160"/>
              <a:gd name="connsiteY16" fmla="*/ 1981200 h 4023360"/>
              <a:gd name="connsiteX17" fmla="*/ 71120 w 3820160"/>
              <a:gd name="connsiteY17" fmla="*/ 1158240 h 4023360"/>
              <a:gd name="connsiteX18" fmla="*/ 132080 w 3820160"/>
              <a:gd name="connsiteY18" fmla="*/ 975360 h 4023360"/>
              <a:gd name="connsiteX19" fmla="*/ 294640 w 3820160"/>
              <a:gd name="connsiteY19" fmla="*/ 690880 h 4023360"/>
              <a:gd name="connsiteX20" fmla="*/ 751840 w 3820160"/>
              <a:gd name="connsiteY20" fmla="*/ 254000 h 4023360"/>
              <a:gd name="connsiteX21" fmla="*/ 1127760 w 3820160"/>
              <a:gd name="connsiteY21" fmla="*/ 71120 h 4023360"/>
              <a:gd name="connsiteX22" fmla="*/ 1432560 w 3820160"/>
              <a:gd name="connsiteY22" fmla="*/ 10160 h 4023360"/>
              <a:gd name="connsiteX23" fmla="*/ 1625600 w 3820160"/>
              <a:gd name="connsiteY23" fmla="*/ 0 h 4023360"/>
              <a:gd name="connsiteX24" fmla="*/ 2174240 w 3820160"/>
              <a:gd name="connsiteY24" fmla="*/ 20320 h 4023360"/>
              <a:gd name="connsiteX25" fmla="*/ 2407920 w 3820160"/>
              <a:gd name="connsiteY25" fmla="*/ 101600 h 4023360"/>
              <a:gd name="connsiteX26" fmla="*/ 2580640 w 3820160"/>
              <a:gd name="connsiteY26" fmla="*/ 223520 h 4023360"/>
              <a:gd name="connsiteX27" fmla="*/ 2794000 w 3820160"/>
              <a:gd name="connsiteY27" fmla="*/ 599440 h 4023360"/>
              <a:gd name="connsiteX28" fmla="*/ 2885440 w 3820160"/>
              <a:gd name="connsiteY28" fmla="*/ 853440 h 4023360"/>
              <a:gd name="connsiteX29" fmla="*/ 3007360 w 3820160"/>
              <a:gd name="connsiteY29" fmla="*/ 1361440 h 4023360"/>
              <a:gd name="connsiteX30" fmla="*/ 3078480 w 3820160"/>
              <a:gd name="connsiteY30" fmla="*/ 1899920 h 4023360"/>
              <a:gd name="connsiteX31" fmla="*/ 3078480 w 3820160"/>
              <a:gd name="connsiteY31" fmla="*/ 2570480 h 4023360"/>
              <a:gd name="connsiteX32" fmla="*/ 3037840 w 3820160"/>
              <a:gd name="connsiteY32" fmla="*/ 2844800 h 4023360"/>
              <a:gd name="connsiteX33" fmla="*/ 3017520 w 3820160"/>
              <a:gd name="connsiteY33" fmla="*/ 2926080 h 4023360"/>
              <a:gd name="connsiteX34" fmla="*/ 2997200 w 3820160"/>
              <a:gd name="connsiteY34" fmla="*/ 2966720 h 4023360"/>
              <a:gd name="connsiteX35" fmla="*/ 3068320 w 3820160"/>
              <a:gd name="connsiteY35" fmla="*/ 3098800 h 4023360"/>
              <a:gd name="connsiteX36" fmla="*/ 3108960 w 3820160"/>
              <a:gd name="connsiteY36" fmla="*/ 3169920 h 4023360"/>
              <a:gd name="connsiteX37" fmla="*/ 3820160 w 3820160"/>
              <a:gd name="connsiteY37" fmla="*/ 3078480 h 4023360"/>
              <a:gd name="connsiteX0" fmla="*/ 3535680 w 3820160"/>
              <a:gd name="connsiteY0" fmla="*/ 3505200 h 4023360"/>
              <a:gd name="connsiteX1" fmla="*/ 3515360 w 3820160"/>
              <a:gd name="connsiteY1" fmla="*/ 3525520 h 4023360"/>
              <a:gd name="connsiteX2" fmla="*/ 3474720 w 3820160"/>
              <a:gd name="connsiteY2" fmla="*/ 3576320 h 4023360"/>
              <a:gd name="connsiteX3" fmla="*/ 3230880 w 3820160"/>
              <a:gd name="connsiteY3" fmla="*/ 3749040 h 4023360"/>
              <a:gd name="connsiteX4" fmla="*/ 2763520 w 3820160"/>
              <a:gd name="connsiteY4" fmla="*/ 3931920 h 4023360"/>
              <a:gd name="connsiteX5" fmla="*/ 2407920 w 3820160"/>
              <a:gd name="connsiteY5" fmla="*/ 4013200 h 4023360"/>
              <a:gd name="connsiteX6" fmla="*/ 2204720 w 3820160"/>
              <a:gd name="connsiteY6" fmla="*/ 4023360 h 4023360"/>
              <a:gd name="connsiteX7" fmla="*/ 1869440 w 3820160"/>
              <a:gd name="connsiteY7" fmla="*/ 4013200 h 4023360"/>
              <a:gd name="connsiteX8" fmla="*/ 1483360 w 3820160"/>
              <a:gd name="connsiteY8" fmla="*/ 3942080 h 4023360"/>
              <a:gd name="connsiteX9" fmla="*/ 1259840 w 3820160"/>
              <a:gd name="connsiteY9" fmla="*/ 3870960 h 4023360"/>
              <a:gd name="connsiteX10" fmla="*/ 1056640 w 3820160"/>
              <a:gd name="connsiteY10" fmla="*/ 3779520 h 4023360"/>
              <a:gd name="connsiteX11" fmla="*/ 792480 w 3820160"/>
              <a:gd name="connsiteY11" fmla="*/ 3616960 h 4023360"/>
              <a:gd name="connsiteX12" fmla="*/ 355600 w 3820160"/>
              <a:gd name="connsiteY12" fmla="*/ 3017520 h 4023360"/>
              <a:gd name="connsiteX13" fmla="*/ 152400 w 3820160"/>
              <a:gd name="connsiteY13" fmla="*/ 2611120 h 4023360"/>
              <a:gd name="connsiteX14" fmla="*/ 30480 w 3820160"/>
              <a:gd name="connsiteY14" fmla="*/ 2204720 h 4023360"/>
              <a:gd name="connsiteX15" fmla="*/ 0 w 3820160"/>
              <a:gd name="connsiteY15" fmla="*/ 1981200 h 4023360"/>
              <a:gd name="connsiteX16" fmla="*/ 71120 w 3820160"/>
              <a:gd name="connsiteY16" fmla="*/ 1158240 h 4023360"/>
              <a:gd name="connsiteX17" fmla="*/ 132080 w 3820160"/>
              <a:gd name="connsiteY17" fmla="*/ 975360 h 4023360"/>
              <a:gd name="connsiteX18" fmla="*/ 294640 w 3820160"/>
              <a:gd name="connsiteY18" fmla="*/ 690880 h 4023360"/>
              <a:gd name="connsiteX19" fmla="*/ 751840 w 3820160"/>
              <a:gd name="connsiteY19" fmla="*/ 254000 h 4023360"/>
              <a:gd name="connsiteX20" fmla="*/ 1127760 w 3820160"/>
              <a:gd name="connsiteY20" fmla="*/ 71120 h 4023360"/>
              <a:gd name="connsiteX21" fmla="*/ 1432560 w 3820160"/>
              <a:gd name="connsiteY21" fmla="*/ 10160 h 4023360"/>
              <a:gd name="connsiteX22" fmla="*/ 1625600 w 3820160"/>
              <a:gd name="connsiteY22" fmla="*/ 0 h 4023360"/>
              <a:gd name="connsiteX23" fmla="*/ 2174240 w 3820160"/>
              <a:gd name="connsiteY23" fmla="*/ 20320 h 4023360"/>
              <a:gd name="connsiteX24" fmla="*/ 2407920 w 3820160"/>
              <a:gd name="connsiteY24" fmla="*/ 101600 h 4023360"/>
              <a:gd name="connsiteX25" fmla="*/ 2580640 w 3820160"/>
              <a:gd name="connsiteY25" fmla="*/ 223520 h 4023360"/>
              <a:gd name="connsiteX26" fmla="*/ 2794000 w 3820160"/>
              <a:gd name="connsiteY26" fmla="*/ 599440 h 4023360"/>
              <a:gd name="connsiteX27" fmla="*/ 2885440 w 3820160"/>
              <a:gd name="connsiteY27" fmla="*/ 853440 h 4023360"/>
              <a:gd name="connsiteX28" fmla="*/ 3007360 w 3820160"/>
              <a:gd name="connsiteY28" fmla="*/ 1361440 h 4023360"/>
              <a:gd name="connsiteX29" fmla="*/ 3078480 w 3820160"/>
              <a:gd name="connsiteY29" fmla="*/ 1899920 h 4023360"/>
              <a:gd name="connsiteX30" fmla="*/ 3078480 w 3820160"/>
              <a:gd name="connsiteY30" fmla="*/ 2570480 h 4023360"/>
              <a:gd name="connsiteX31" fmla="*/ 3037840 w 3820160"/>
              <a:gd name="connsiteY31" fmla="*/ 2844800 h 4023360"/>
              <a:gd name="connsiteX32" fmla="*/ 3017520 w 3820160"/>
              <a:gd name="connsiteY32" fmla="*/ 2926080 h 4023360"/>
              <a:gd name="connsiteX33" fmla="*/ 2997200 w 3820160"/>
              <a:gd name="connsiteY33" fmla="*/ 2966720 h 4023360"/>
              <a:gd name="connsiteX34" fmla="*/ 3068320 w 3820160"/>
              <a:gd name="connsiteY34" fmla="*/ 3098800 h 4023360"/>
              <a:gd name="connsiteX35" fmla="*/ 3108960 w 3820160"/>
              <a:gd name="connsiteY35" fmla="*/ 3169920 h 4023360"/>
              <a:gd name="connsiteX36" fmla="*/ 3820160 w 3820160"/>
              <a:gd name="connsiteY36" fmla="*/ 3078480 h 4023360"/>
              <a:gd name="connsiteX0" fmla="*/ 3535680 w 3820160"/>
              <a:gd name="connsiteY0" fmla="*/ 350520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20160"/>
              <a:gd name="connsiteY0" fmla="*/ 327152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261360 w 3810000"/>
              <a:gd name="connsiteY27" fmla="*/ 129032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786592 w 3810000"/>
              <a:gd name="connsiteY33" fmla="*/ 3236276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09999 w 3810000"/>
              <a:gd name="connsiteY33"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108960 w 3810000"/>
              <a:gd name="connsiteY31" fmla="*/ 3169920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436071 w 3810000"/>
              <a:gd name="connsiteY28" fmla="*/ 2265991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359674 w 3810000"/>
              <a:gd name="connsiteY26" fmla="*/ 1222849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3001978 w 3810000"/>
              <a:gd name="connsiteY24" fmla="*/ 421964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407920 w 3810000"/>
              <a:gd name="connsiteY22" fmla="*/ 101600 h 4023360"/>
              <a:gd name="connsiteX23" fmla="*/ 3001978 w 3810000"/>
              <a:gd name="connsiteY23" fmla="*/ 421964 h 4023360"/>
              <a:gd name="connsiteX24" fmla="*/ 3359674 w 3810000"/>
              <a:gd name="connsiteY24" fmla="*/ 1222849 h 4023360"/>
              <a:gd name="connsiteX25" fmla="*/ 3436071 w 3810000"/>
              <a:gd name="connsiteY25" fmla="*/ 2265991 h 4023360"/>
              <a:gd name="connsiteX26" fmla="*/ 3373317 w 3810000"/>
              <a:gd name="connsiteY26" fmla="*/ 2711759 h 4023360"/>
              <a:gd name="connsiteX27" fmla="*/ 3306183 w 3810000"/>
              <a:gd name="connsiteY27" fmla="*/ 2962752 h 4023360"/>
              <a:gd name="connsiteX28" fmla="*/ 3277496 w 3810000"/>
              <a:gd name="connsiteY28" fmla="*/ 3058791 h 4023360"/>
              <a:gd name="connsiteX29" fmla="*/ 3809999 w 3810000"/>
              <a:gd name="connsiteY29" fmla="*/ 3287872 h 4023360"/>
              <a:gd name="connsiteX0" fmla="*/ 3810000 w 3810000"/>
              <a:gd name="connsiteY0" fmla="*/ 3272025 h 4023865"/>
              <a:gd name="connsiteX1" fmla="*/ 3474720 w 3810000"/>
              <a:gd name="connsiteY1" fmla="*/ 3576825 h 4023865"/>
              <a:gd name="connsiteX2" fmla="*/ 3230880 w 3810000"/>
              <a:gd name="connsiteY2" fmla="*/ 3749545 h 4023865"/>
              <a:gd name="connsiteX3" fmla="*/ 2763520 w 3810000"/>
              <a:gd name="connsiteY3" fmla="*/ 3932425 h 4023865"/>
              <a:gd name="connsiteX4" fmla="*/ 2407920 w 3810000"/>
              <a:gd name="connsiteY4" fmla="*/ 4013705 h 4023865"/>
              <a:gd name="connsiteX5" fmla="*/ 2204720 w 3810000"/>
              <a:gd name="connsiteY5" fmla="*/ 4023865 h 4023865"/>
              <a:gd name="connsiteX6" fmla="*/ 1869440 w 3810000"/>
              <a:gd name="connsiteY6" fmla="*/ 4013705 h 4023865"/>
              <a:gd name="connsiteX7" fmla="*/ 1483360 w 3810000"/>
              <a:gd name="connsiteY7" fmla="*/ 3942585 h 4023865"/>
              <a:gd name="connsiteX8" fmla="*/ 1259840 w 3810000"/>
              <a:gd name="connsiteY8" fmla="*/ 3871465 h 4023865"/>
              <a:gd name="connsiteX9" fmla="*/ 1056640 w 3810000"/>
              <a:gd name="connsiteY9" fmla="*/ 3780025 h 4023865"/>
              <a:gd name="connsiteX10" fmla="*/ 792480 w 3810000"/>
              <a:gd name="connsiteY10" fmla="*/ 3617465 h 4023865"/>
              <a:gd name="connsiteX11" fmla="*/ 355600 w 3810000"/>
              <a:gd name="connsiteY11" fmla="*/ 3018025 h 4023865"/>
              <a:gd name="connsiteX12" fmla="*/ 152400 w 3810000"/>
              <a:gd name="connsiteY12" fmla="*/ 2611625 h 4023865"/>
              <a:gd name="connsiteX13" fmla="*/ 30480 w 3810000"/>
              <a:gd name="connsiteY13" fmla="*/ 2205225 h 4023865"/>
              <a:gd name="connsiteX14" fmla="*/ 0 w 3810000"/>
              <a:gd name="connsiteY14" fmla="*/ 1981705 h 4023865"/>
              <a:gd name="connsiteX15" fmla="*/ 71120 w 3810000"/>
              <a:gd name="connsiteY15" fmla="*/ 1158745 h 4023865"/>
              <a:gd name="connsiteX16" fmla="*/ 132080 w 3810000"/>
              <a:gd name="connsiteY16" fmla="*/ 975865 h 4023865"/>
              <a:gd name="connsiteX17" fmla="*/ 294640 w 3810000"/>
              <a:gd name="connsiteY17" fmla="*/ 691385 h 4023865"/>
              <a:gd name="connsiteX18" fmla="*/ 751840 w 3810000"/>
              <a:gd name="connsiteY18" fmla="*/ 254505 h 4023865"/>
              <a:gd name="connsiteX19" fmla="*/ 1127760 w 3810000"/>
              <a:gd name="connsiteY19" fmla="*/ 71625 h 4023865"/>
              <a:gd name="connsiteX20" fmla="*/ 1625600 w 3810000"/>
              <a:gd name="connsiteY20" fmla="*/ 505 h 4023865"/>
              <a:gd name="connsiteX21" fmla="*/ 2407920 w 3810000"/>
              <a:gd name="connsiteY21" fmla="*/ 102105 h 4023865"/>
              <a:gd name="connsiteX22" fmla="*/ 3001978 w 3810000"/>
              <a:gd name="connsiteY22" fmla="*/ 422469 h 4023865"/>
              <a:gd name="connsiteX23" fmla="*/ 3359674 w 3810000"/>
              <a:gd name="connsiteY23" fmla="*/ 1223354 h 4023865"/>
              <a:gd name="connsiteX24" fmla="*/ 3436071 w 3810000"/>
              <a:gd name="connsiteY24" fmla="*/ 2266496 h 4023865"/>
              <a:gd name="connsiteX25" fmla="*/ 3373317 w 3810000"/>
              <a:gd name="connsiteY25" fmla="*/ 2712264 h 4023865"/>
              <a:gd name="connsiteX26" fmla="*/ 3306183 w 3810000"/>
              <a:gd name="connsiteY26" fmla="*/ 2963257 h 4023865"/>
              <a:gd name="connsiteX27" fmla="*/ 3277496 w 3810000"/>
              <a:gd name="connsiteY27" fmla="*/ 3059296 h 4023865"/>
              <a:gd name="connsiteX28" fmla="*/ 3809999 w 3810000"/>
              <a:gd name="connsiteY28" fmla="*/ 3288377 h 4023865"/>
              <a:gd name="connsiteX0" fmla="*/ 3810000 w 3810000"/>
              <a:gd name="connsiteY0" fmla="*/ 3281919 h 4033759"/>
              <a:gd name="connsiteX1" fmla="*/ 3474720 w 3810000"/>
              <a:gd name="connsiteY1" fmla="*/ 3586719 h 4033759"/>
              <a:gd name="connsiteX2" fmla="*/ 3230880 w 3810000"/>
              <a:gd name="connsiteY2" fmla="*/ 3759439 h 4033759"/>
              <a:gd name="connsiteX3" fmla="*/ 2763520 w 3810000"/>
              <a:gd name="connsiteY3" fmla="*/ 3942319 h 4033759"/>
              <a:gd name="connsiteX4" fmla="*/ 2407920 w 3810000"/>
              <a:gd name="connsiteY4" fmla="*/ 4023599 h 4033759"/>
              <a:gd name="connsiteX5" fmla="*/ 2204720 w 3810000"/>
              <a:gd name="connsiteY5" fmla="*/ 4033759 h 4033759"/>
              <a:gd name="connsiteX6" fmla="*/ 1869440 w 3810000"/>
              <a:gd name="connsiteY6" fmla="*/ 4023599 h 4033759"/>
              <a:gd name="connsiteX7" fmla="*/ 1483360 w 3810000"/>
              <a:gd name="connsiteY7" fmla="*/ 3952479 h 4033759"/>
              <a:gd name="connsiteX8" fmla="*/ 1259840 w 3810000"/>
              <a:gd name="connsiteY8" fmla="*/ 3881359 h 4033759"/>
              <a:gd name="connsiteX9" fmla="*/ 1056640 w 3810000"/>
              <a:gd name="connsiteY9" fmla="*/ 3789919 h 4033759"/>
              <a:gd name="connsiteX10" fmla="*/ 792480 w 3810000"/>
              <a:gd name="connsiteY10" fmla="*/ 3627359 h 4033759"/>
              <a:gd name="connsiteX11" fmla="*/ 355600 w 3810000"/>
              <a:gd name="connsiteY11" fmla="*/ 3027919 h 4033759"/>
              <a:gd name="connsiteX12" fmla="*/ 152400 w 3810000"/>
              <a:gd name="connsiteY12" fmla="*/ 2621519 h 4033759"/>
              <a:gd name="connsiteX13" fmla="*/ 30480 w 3810000"/>
              <a:gd name="connsiteY13" fmla="*/ 2215119 h 4033759"/>
              <a:gd name="connsiteX14" fmla="*/ 0 w 3810000"/>
              <a:gd name="connsiteY14" fmla="*/ 1991599 h 4033759"/>
              <a:gd name="connsiteX15" fmla="*/ 71120 w 3810000"/>
              <a:gd name="connsiteY15" fmla="*/ 1168639 h 4033759"/>
              <a:gd name="connsiteX16" fmla="*/ 132080 w 3810000"/>
              <a:gd name="connsiteY16" fmla="*/ 985759 h 4033759"/>
              <a:gd name="connsiteX17" fmla="*/ 294640 w 3810000"/>
              <a:gd name="connsiteY17" fmla="*/ 701279 h 4033759"/>
              <a:gd name="connsiteX18" fmla="*/ 1127760 w 3810000"/>
              <a:gd name="connsiteY18" fmla="*/ 81519 h 4033759"/>
              <a:gd name="connsiteX19" fmla="*/ 1625600 w 3810000"/>
              <a:gd name="connsiteY19" fmla="*/ 10399 h 4033759"/>
              <a:gd name="connsiteX20" fmla="*/ 2407920 w 3810000"/>
              <a:gd name="connsiteY20" fmla="*/ 111999 h 4033759"/>
              <a:gd name="connsiteX21" fmla="*/ 3001978 w 3810000"/>
              <a:gd name="connsiteY21" fmla="*/ 432363 h 4033759"/>
              <a:gd name="connsiteX22" fmla="*/ 3359674 w 3810000"/>
              <a:gd name="connsiteY22" fmla="*/ 1233248 h 4033759"/>
              <a:gd name="connsiteX23" fmla="*/ 3436071 w 3810000"/>
              <a:gd name="connsiteY23" fmla="*/ 2276390 h 4033759"/>
              <a:gd name="connsiteX24" fmla="*/ 3373317 w 3810000"/>
              <a:gd name="connsiteY24" fmla="*/ 2722158 h 4033759"/>
              <a:gd name="connsiteX25" fmla="*/ 3306183 w 3810000"/>
              <a:gd name="connsiteY25" fmla="*/ 2973151 h 4033759"/>
              <a:gd name="connsiteX26" fmla="*/ 3277496 w 3810000"/>
              <a:gd name="connsiteY26" fmla="*/ 3069190 h 4033759"/>
              <a:gd name="connsiteX27" fmla="*/ 3809999 w 3810000"/>
              <a:gd name="connsiteY27" fmla="*/ 3298271 h 4033759"/>
              <a:gd name="connsiteX0" fmla="*/ 3810000 w 3810000"/>
              <a:gd name="connsiteY0" fmla="*/ 3271645 h 4023485"/>
              <a:gd name="connsiteX1" fmla="*/ 3474720 w 3810000"/>
              <a:gd name="connsiteY1" fmla="*/ 3576445 h 4023485"/>
              <a:gd name="connsiteX2" fmla="*/ 3230880 w 3810000"/>
              <a:gd name="connsiteY2" fmla="*/ 3749165 h 4023485"/>
              <a:gd name="connsiteX3" fmla="*/ 2763520 w 3810000"/>
              <a:gd name="connsiteY3" fmla="*/ 3932045 h 4023485"/>
              <a:gd name="connsiteX4" fmla="*/ 2407920 w 3810000"/>
              <a:gd name="connsiteY4" fmla="*/ 4013325 h 4023485"/>
              <a:gd name="connsiteX5" fmla="*/ 2204720 w 3810000"/>
              <a:gd name="connsiteY5" fmla="*/ 4023485 h 4023485"/>
              <a:gd name="connsiteX6" fmla="*/ 1869440 w 3810000"/>
              <a:gd name="connsiteY6" fmla="*/ 4013325 h 4023485"/>
              <a:gd name="connsiteX7" fmla="*/ 1483360 w 3810000"/>
              <a:gd name="connsiteY7" fmla="*/ 3942205 h 4023485"/>
              <a:gd name="connsiteX8" fmla="*/ 1259840 w 3810000"/>
              <a:gd name="connsiteY8" fmla="*/ 3871085 h 4023485"/>
              <a:gd name="connsiteX9" fmla="*/ 1056640 w 3810000"/>
              <a:gd name="connsiteY9" fmla="*/ 3779645 h 4023485"/>
              <a:gd name="connsiteX10" fmla="*/ 792480 w 3810000"/>
              <a:gd name="connsiteY10" fmla="*/ 3617085 h 4023485"/>
              <a:gd name="connsiteX11" fmla="*/ 355600 w 3810000"/>
              <a:gd name="connsiteY11" fmla="*/ 3017645 h 4023485"/>
              <a:gd name="connsiteX12" fmla="*/ 152400 w 3810000"/>
              <a:gd name="connsiteY12" fmla="*/ 2611245 h 4023485"/>
              <a:gd name="connsiteX13" fmla="*/ 30480 w 3810000"/>
              <a:gd name="connsiteY13" fmla="*/ 2204845 h 4023485"/>
              <a:gd name="connsiteX14" fmla="*/ 0 w 3810000"/>
              <a:gd name="connsiteY14" fmla="*/ 1981325 h 4023485"/>
              <a:gd name="connsiteX15" fmla="*/ 71120 w 3810000"/>
              <a:gd name="connsiteY15" fmla="*/ 1158365 h 4023485"/>
              <a:gd name="connsiteX16" fmla="*/ 132080 w 3810000"/>
              <a:gd name="connsiteY16" fmla="*/ 975485 h 4023485"/>
              <a:gd name="connsiteX17" fmla="*/ 294640 w 3810000"/>
              <a:gd name="connsiteY17" fmla="*/ 691005 h 4023485"/>
              <a:gd name="connsiteX18" fmla="*/ 893683 w 3810000"/>
              <a:gd name="connsiteY18" fmla="*/ 261752 h 4023485"/>
              <a:gd name="connsiteX19" fmla="*/ 1625600 w 3810000"/>
              <a:gd name="connsiteY19" fmla="*/ 125 h 4023485"/>
              <a:gd name="connsiteX20" fmla="*/ 2407920 w 3810000"/>
              <a:gd name="connsiteY20" fmla="*/ 101725 h 4023485"/>
              <a:gd name="connsiteX21" fmla="*/ 3001978 w 3810000"/>
              <a:gd name="connsiteY21" fmla="*/ 422089 h 4023485"/>
              <a:gd name="connsiteX22" fmla="*/ 3359674 w 3810000"/>
              <a:gd name="connsiteY22" fmla="*/ 1222974 h 4023485"/>
              <a:gd name="connsiteX23" fmla="*/ 3436071 w 3810000"/>
              <a:gd name="connsiteY23" fmla="*/ 2266116 h 4023485"/>
              <a:gd name="connsiteX24" fmla="*/ 3373317 w 3810000"/>
              <a:gd name="connsiteY24" fmla="*/ 2711884 h 4023485"/>
              <a:gd name="connsiteX25" fmla="*/ 3306183 w 3810000"/>
              <a:gd name="connsiteY25" fmla="*/ 2962877 h 4023485"/>
              <a:gd name="connsiteX26" fmla="*/ 3277496 w 3810000"/>
              <a:gd name="connsiteY26" fmla="*/ 3058916 h 4023485"/>
              <a:gd name="connsiteX27" fmla="*/ 3809999 w 3810000"/>
              <a:gd name="connsiteY27" fmla="*/ 3287997 h 4023485"/>
              <a:gd name="connsiteX0" fmla="*/ 3810000 w 3810000"/>
              <a:gd name="connsiteY0" fmla="*/ 3220097 h 3971937"/>
              <a:gd name="connsiteX1" fmla="*/ 3474720 w 3810000"/>
              <a:gd name="connsiteY1" fmla="*/ 3524897 h 3971937"/>
              <a:gd name="connsiteX2" fmla="*/ 3230880 w 3810000"/>
              <a:gd name="connsiteY2" fmla="*/ 3697617 h 3971937"/>
              <a:gd name="connsiteX3" fmla="*/ 2763520 w 3810000"/>
              <a:gd name="connsiteY3" fmla="*/ 3880497 h 3971937"/>
              <a:gd name="connsiteX4" fmla="*/ 2407920 w 3810000"/>
              <a:gd name="connsiteY4" fmla="*/ 3961777 h 3971937"/>
              <a:gd name="connsiteX5" fmla="*/ 2204720 w 3810000"/>
              <a:gd name="connsiteY5" fmla="*/ 3971937 h 3971937"/>
              <a:gd name="connsiteX6" fmla="*/ 1869440 w 3810000"/>
              <a:gd name="connsiteY6" fmla="*/ 3961777 h 3971937"/>
              <a:gd name="connsiteX7" fmla="*/ 1483360 w 3810000"/>
              <a:gd name="connsiteY7" fmla="*/ 3890657 h 3971937"/>
              <a:gd name="connsiteX8" fmla="*/ 1259840 w 3810000"/>
              <a:gd name="connsiteY8" fmla="*/ 3819537 h 3971937"/>
              <a:gd name="connsiteX9" fmla="*/ 1056640 w 3810000"/>
              <a:gd name="connsiteY9" fmla="*/ 3728097 h 3971937"/>
              <a:gd name="connsiteX10" fmla="*/ 792480 w 3810000"/>
              <a:gd name="connsiteY10" fmla="*/ 3565537 h 3971937"/>
              <a:gd name="connsiteX11" fmla="*/ 355600 w 3810000"/>
              <a:gd name="connsiteY11" fmla="*/ 2966097 h 3971937"/>
              <a:gd name="connsiteX12" fmla="*/ 152400 w 3810000"/>
              <a:gd name="connsiteY12" fmla="*/ 2559697 h 3971937"/>
              <a:gd name="connsiteX13" fmla="*/ 30480 w 3810000"/>
              <a:gd name="connsiteY13" fmla="*/ 2153297 h 3971937"/>
              <a:gd name="connsiteX14" fmla="*/ 0 w 3810000"/>
              <a:gd name="connsiteY14" fmla="*/ 1929777 h 3971937"/>
              <a:gd name="connsiteX15" fmla="*/ 71120 w 3810000"/>
              <a:gd name="connsiteY15" fmla="*/ 1106817 h 3971937"/>
              <a:gd name="connsiteX16" fmla="*/ 132080 w 3810000"/>
              <a:gd name="connsiteY16" fmla="*/ 923937 h 3971937"/>
              <a:gd name="connsiteX17" fmla="*/ 294640 w 3810000"/>
              <a:gd name="connsiteY17" fmla="*/ 639457 h 3971937"/>
              <a:gd name="connsiteX18" fmla="*/ 893683 w 3810000"/>
              <a:gd name="connsiteY18" fmla="*/ 210204 h 3971937"/>
              <a:gd name="connsiteX19" fmla="*/ 1625600 w 3810000"/>
              <a:gd name="connsiteY19" fmla="*/ 172 h 3971937"/>
              <a:gd name="connsiteX20" fmla="*/ 2407920 w 3810000"/>
              <a:gd name="connsiteY20" fmla="*/ 50177 h 3971937"/>
              <a:gd name="connsiteX21" fmla="*/ 3001978 w 3810000"/>
              <a:gd name="connsiteY21" fmla="*/ 370541 h 3971937"/>
              <a:gd name="connsiteX22" fmla="*/ 3359674 w 3810000"/>
              <a:gd name="connsiteY22" fmla="*/ 1171426 h 3971937"/>
              <a:gd name="connsiteX23" fmla="*/ 3436071 w 3810000"/>
              <a:gd name="connsiteY23" fmla="*/ 2214568 h 3971937"/>
              <a:gd name="connsiteX24" fmla="*/ 3373317 w 3810000"/>
              <a:gd name="connsiteY24" fmla="*/ 2660336 h 3971937"/>
              <a:gd name="connsiteX25" fmla="*/ 3306183 w 3810000"/>
              <a:gd name="connsiteY25" fmla="*/ 2911329 h 3971937"/>
              <a:gd name="connsiteX26" fmla="*/ 3277496 w 3810000"/>
              <a:gd name="connsiteY26" fmla="*/ 3007368 h 3971937"/>
              <a:gd name="connsiteX27" fmla="*/ 3809999 w 3810000"/>
              <a:gd name="connsiteY27" fmla="*/ 3236449 h 3971937"/>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94640 w 3810000"/>
              <a:gd name="connsiteY17" fmla="*/ 639285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937609 w 3810000"/>
              <a:gd name="connsiteY9" fmla="*/ 3434392 h 3971765"/>
              <a:gd name="connsiteX10" fmla="*/ 266650 w 3810000"/>
              <a:gd name="connsiteY10" fmla="*/ 3001646 h 3971765"/>
              <a:gd name="connsiteX11" fmla="*/ 152400 w 3810000"/>
              <a:gd name="connsiteY11" fmla="*/ 2559525 h 3971765"/>
              <a:gd name="connsiteX12" fmla="*/ 30480 w 3810000"/>
              <a:gd name="connsiteY12" fmla="*/ 2153125 h 3971765"/>
              <a:gd name="connsiteX13" fmla="*/ 0 w 3810000"/>
              <a:gd name="connsiteY13" fmla="*/ 1929605 h 3971765"/>
              <a:gd name="connsiteX14" fmla="*/ 61757 w 3810000"/>
              <a:gd name="connsiteY14" fmla="*/ 1344779 h 3971765"/>
              <a:gd name="connsiteX15" fmla="*/ 275913 w 3810000"/>
              <a:gd name="connsiteY15" fmla="*/ 940921 h 3971765"/>
              <a:gd name="connsiteX16" fmla="*/ 893683 w 3810000"/>
              <a:gd name="connsiteY16" fmla="*/ 210032 h 3971765"/>
              <a:gd name="connsiteX17" fmla="*/ 1625600 w 3810000"/>
              <a:gd name="connsiteY17" fmla="*/ 0 h 3971765"/>
              <a:gd name="connsiteX18" fmla="*/ 2407920 w 3810000"/>
              <a:gd name="connsiteY18" fmla="*/ 50005 h 3971765"/>
              <a:gd name="connsiteX19" fmla="*/ 3001978 w 3810000"/>
              <a:gd name="connsiteY19" fmla="*/ 370369 h 3971765"/>
              <a:gd name="connsiteX20" fmla="*/ 3359674 w 3810000"/>
              <a:gd name="connsiteY20" fmla="*/ 1171254 h 3971765"/>
              <a:gd name="connsiteX21" fmla="*/ 3436071 w 3810000"/>
              <a:gd name="connsiteY21" fmla="*/ 2214396 h 3971765"/>
              <a:gd name="connsiteX22" fmla="*/ 3373317 w 3810000"/>
              <a:gd name="connsiteY22" fmla="*/ 2660164 h 3971765"/>
              <a:gd name="connsiteX23" fmla="*/ 3306183 w 3810000"/>
              <a:gd name="connsiteY23" fmla="*/ 2911157 h 3971765"/>
              <a:gd name="connsiteX24" fmla="*/ 3277496 w 3810000"/>
              <a:gd name="connsiteY24" fmla="*/ 3007196 h 3971765"/>
              <a:gd name="connsiteX25" fmla="*/ 3809999 w 3810000"/>
              <a:gd name="connsiteY25"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483360 w 3810000"/>
              <a:gd name="connsiteY6" fmla="*/ 3890485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0326"/>
              <a:gd name="connsiteX1" fmla="*/ 3474720 w 3810000"/>
              <a:gd name="connsiteY1" fmla="*/ 3524725 h 3970326"/>
              <a:gd name="connsiteX2" fmla="*/ 3230880 w 3810000"/>
              <a:gd name="connsiteY2" fmla="*/ 3697445 h 3970326"/>
              <a:gd name="connsiteX3" fmla="*/ 2763520 w 3810000"/>
              <a:gd name="connsiteY3" fmla="*/ 3880325 h 3970326"/>
              <a:gd name="connsiteX4" fmla="*/ 2407920 w 3810000"/>
              <a:gd name="connsiteY4" fmla="*/ 3961605 h 3970326"/>
              <a:gd name="connsiteX5" fmla="*/ 1665941 w 3810000"/>
              <a:gd name="connsiteY5" fmla="*/ 3644413 h 3970326"/>
              <a:gd name="connsiteX6" fmla="*/ 1372197 w 3810000"/>
              <a:gd name="connsiteY6" fmla="*/ 3581231 h 3970326"/>
              <a:gd name="connsiteX7" fmla="*/ 937609 w 3810000"/>
              <a:gd name="connsiteY7" fmla="*/ 3434392 h 3970326"/>
              <a:gd name="connsiteX8" fmla="*/ 266650 w 3810000"/>
              <a:gd name="connsiteY8" fmla="*/ 3001646 h 3970326"/>
              <a:gd name="connsiteX9" fmla="*/ 152400 w 3810000"/>
              <a:gd name="connsiteY9" fmla="*/ 2559525 h 3970326"/>
              <a:gd name="connsiteX10" fmla="*/ 30480 w 3810000"/>
              <a:gd name="connsiteY10" fmla="*/ 2153125 h 3970326"/>
              <a:gd name="connsiteX11" fmla="*/ 0 w 3810000"/>
              <a:gd name="connsiteY11" fmla="*/ 1929605 h 3970326"/>
              <a:gd name="connsiteX12" fmla="*/ 61757 w 3810000"/>
              <a:gd name="connsiteY12" fmla="*/ 1344779 h 3970326"/>
              <a:gd name="connsiteX13" fmla="*/ 275913 w 3810000"/>
              <a:gd name="connsiteY13" fmla="*/ 940921 h 3970326"/>
              <a:gd name="connsiteX14" fmla="*/ 893683 w 3810000"/>
              <a:gd name="connsiteY14" fmla="*/ 210032 h 3970326"/>
              <a:gd name="connsiteX15" fmla="*/ 1625600 w 3810000"/>
              <a:gd name="connsiteY15" fmla="*/ 0 h 3970326"/>
              <a:gd name="connsiteX16" fmla="*/ 2407920 w 3810000"/>
              <a:gd name="connsiteY16" fmla="*/ 50005 h 3970326"/>
              <a:gd name="connsiteX17" fmla="*/ 3001978 w 3810000"/>
              <a:gd name="connsiteY17" fmla="*/ 370369 h 3970326"/>
              <a:gd name="connsiteX18" fmla="*/ 3359674 w 3810000"/>
              <a:gd name="connsiteY18" fmla="*/ 1171254 h 3970326"/>
              <a:gd name="connsiteX19" fmla="*/ 3436071 w 3810000"/>
              <a:gd name="connsiteY19" fmla="*/ 2214396 h 3970326"/>
              <a:gd name="connsiteX20" fmla="*/ 3373317 w 3810000"/>
              <a:gd name="connsiteY20" fmla="*/ 2660164 h 3970326"/>
              <a:gd name="connsiteX21" fmla="*/ 3306183 w 3810000"/>
              <a:gd name="connsiteY21" fmla="*/ 2911157 h 3970326"/>
              <a:gd name="connsiteX22" fmla="*/ 3277496 w 3810000"/>
              <a:gd name="connsiteY22" fmla="*/ 3007196 h 3970326"/>
              <a:gd name="connsiteX23" fmla="*/ 3809999 w 3810000"/>
              <a:gd name="connsiteY23" fmla="*/ 3236277 h 3970326"/>
              <a:gd name="connsiteX0" fmla="*/ 3810000 w 3810000"/>
              <a:gd name="connsiteY0" fmla="*/ 3219925 h 3880478"/>
              <a:gd name="connsiteX1" fmla="*/ 3474720 w 3810000"/>
              <a:gd name="connsiteY1" fmla="*/ 3524725 h 3880478"/>
              <a:gd name="connsiteX2" fmla="*/ 3230880 w 3810000"/>
              <a:gd name="connsiteY2" fmla="*/ 3697445 h 3880478"/>
              <a:gd name="connsiteX3" fmla="*/ 2763520 w 3810000"/>
              <a:gd name="connsiteY3" fmla="*/ 3880325 h 3880478"/>
              <a:gd name="connsiteX4" fmla="*/ 2384513 w 3810000"/>
              <a:gd name="connsiteY4" fmla="*/ 3727441 h 3880478"/>
              <a:gd name="connsiteX5" fmla="*/ 1665941 w 3810000"/>
              <a:gd name="connsiteY5" fmla="*/ 3644413 h 3880478"/>
              <a:gd name="connsiteX6" fmla="*/ 1372197 w 3810000"/>
              <a:gd name="connsiteY6" fmla="*/ 3581231 h 3880478"/>
              <a:gd name="connsiteX7" fmla="*/ 937609 w 3810000"/>
              <a:gd name="connsiteY7" fmla="*/ 3434392 h 3880478"/>
              <a:gd name="connsiteX8" fmla="*/ 266650 w 3810000"/>
              <a:gd name="connsiteY8" fmla="*/ 3001646 h 3880478"/>
              <a:gd name="connsiteX9" fmla="*/ 152400 w 3810000"/>
              <a:gd name="connsiteY9" fmla="*/ 2559525 h 3880478"/>
              <a:gd name="connsiteX10" fmla="*/ 30480 w 3810000"/>
              <a:gd name="connsiteY10" fmla="*/ 2153125 h 3880478"/>
              <a:gd name="connsiteX11" fmla="*/ 0 w 3810000"/>
              <a:gd name="connsiteY11" fmla="*/ 1929605 h 3880478"/>
              <a:gd name="connsiteX12" fmla="*/ 61757 w 3810000"/>
              <a:gd name="connsiteY12" fmla="*/ 1344779 h 3880478"/>
              <a:gd name="connsiteX13" fmla="*/ 275913 w 3810000"/>
              <a:gd name="connsiteY13" fmla="*/ 940921 h 3880478"/>
              <a:gd name="connsiteX14" fmla="*/ 893683 w 3810000"/>
              <a:gd name="connsiteY14" fmla="*/ 210032 h 3880478"/>
              <a:gd name="connsiteX15" fmla="*/ 1625600 w 3810000"/>
              <a:gd name="connsiteY15" fmla="*/ 0 h 3880478"/>
              <a:gd name="connsiteX16" fmla="*/ 2407920 w 3810000"/>
              <a:gd name="connsiteY16" fmla="*/ 50005 h 3880478"/>
              <a:gd name="connsiteX17" fmla="*/ 3001978 w 3810000"/>
              <a:gd name="connsiteY17" fmla="*/ 370369 h 3880478"/>
              <a:gd name="connsiteX18" fmla="*/ 3359674 w 3810000"/>
              <a:gd name="connsiteY18" fmla="*/ 1171254 h 3880478"/>
              <a:gd name="connsiteX19" fmla="*/ 3436071 w 3810000"/>
              <a:gd name="connsiteY19" fmla="*/ 2214396 h 3880478"/>
              <a:gd name="connsiteX20" fmla="*/ 3373317 w 3810000"/>
              <a:gd name="connsiteY20" fmla="*/ 2660164 h 3880478"/>
              <a:gd name="connsiteX21" fmla="*/ 3306183 w 3810000"/>
              <a:gd name="connsiteY21" fmla="*/ 2911157 h 3880478"/>
              <a:gd name="connsiteX22" fmla="*/ 3277496 w 3810000"/>
              <a:gd name="connsiteY22" fmla="*/ 3007196 h 3880478"/>
              <a:gd name="connsiteX23" fmla="*/ 3809999 w 3810000"/>
              <a:gd name="connsiteY23" fmla="*/ 3236277 h 3880478"/>
              <a:gd name="connsiteX0" fmla="*/ 3810000 w 3810000"/>
              <a:gd name="connsiteY0" fmla="*/ 3219925 h 3735785"/>
              <a:gd name="connsiteX1" fmla="*/ 3474720 w 3810000"/>
              <a:gd name="connsiteY1" fmla="*/ 3524725 h 3735785"/>
              <a:gd name="connsiteX2" fmla="*/ 3230880 w 3810000"/>
              <a:gd name="connsiteY2" fmla="*/ 3697445 h 3735785"/>
              <a:gd name="connsiteX3" fmla="*/ 2688614 w 3810000"/>
              <a:gd name="connsiteY3" fmla="*/ 3729507 h 3735785"/>
              <a:gd name="connsiteX4" fmla="*/ 2384513 w 3810000"/>
              <a:gd name="connsiteY4" fmla="*/ 3727441 h 3735785"/>
              <a:gd name="connsiteX5" fmla="*/ 1665941 w 3810000"/>
              <a:gd name="connsiteY5" fmla="*/ 3644413 h 3735785"/>
              <a:gd name="connsiteX6" fmla="*/ 1372197 w 3810000"/>
              <a:gd name="connsiteY6" fmla="*/ 3581231 h 3735785"/>
              <a:gd name="connsiteX7" fmla="*/ 937609 w 3810000"/>
              <a:gd name="connsiteY7" fmla="*/ 3434392 h 3735785"/>
              <a:gd name="connsiteX8" fmla="*/ 266650 w 3810000"/>
              <a:gd name="connsiteY8" fmla="*/ 3001646 h 3735785"/>
              <a:gd name="connsiteX9" fmla="*/ 152400 w 3810000"/>
              <a:gd name="connsiteY9" fmla="*/ 2559525 h 3735785"/>
              <a:gd name="connsiteX10" fmla="*/ 30480 w 3810000"/>
              <a:gd name="connsiteY10" fmla="*/ 2153125 h 3735785"/>
              <a:gd name="connsiteX11" fmla="*/ 0 w 3810000"/>
              <a:gd name="connsiteY11" fmla="*/ 1929605 h 3735785"/>
              <a:gd name="connsiteX12" fmla="*/ 61757 w 3810000"/>
              <a:gd name="connsiteY12" fmla="*/ 1344779 h 3735785"/>
              <a:gd name="connsiteX13" fmla="*/ 275913 w 3810000"/>
              <a:gd name="connsiteY13" fmla="*/ 940921 h 3735785"/>
              <a:gd name="connsiteX14" fmla="*/ 893683 w 3810000"/>
              <a:gd name="connsiteY14" fmla="*/ 210032 h 3735785"/>
              <a:gd name="connsiteX15" fmla="*/ 1625600 w 3810000"/>
              <a:gd name="connsiteY15" fmla="*/ 0 h 3735785"/>
              <a:gd name="connsiteX16" fmla="*/ 2407920 w 3810000"/>
              <a:gd name="connsiteY16" fmla="*/ 50005 h 3735785"/>
              <a:gd name="connsiteX17" fmla="*/ 3001978 w 3810000"/>
              <a:gd name="connsiteY17" fmla="*/ 370369 h 3735785"/>
              <a:gd name="connsiteX18" fmla="*/ 3359674 w 3810000"/>
              <a:gd name="connsiteY18" fmla="*/ 1171254 h 3735785"/>
              <a:gd name="connsiteX19" fmla="*/ 3436071 w 3810000"/>
              <a:gd name="connsiteY19" fmla="*/ 2214396 h 3735785"/>
              <a:gd name="connsiteX20" fmla="*/ 3373317 w 3810000"/>
              <a:gd name="connsiteY20" fmla="*/ 2660164 h 3735785"/>
              <a:gd name="connsiteX21" fmla="*/ 3306183 w 3810000"/>
              <a:gd name="connsiteY21" fmla="*/ 2911157 h 3735785"/>
              <a:gd name="connsiteX22" fmla="*/ 3277496 w 3810000"/>
              <a:gd name="connsiteY22" fmla="*/ 3007196 h 3735785"/>
              <a:gd name="connsiteX23" fmla="*/ 3809999 w 3810000"/>
              <a:gd name="connsiteY23" fmla="*/ 3236277 h 3735785"/>
              <a:gd name="connsiteX0" fmla="*/ 3810000 w 3810000"/>
              <a:gd name="connsiteY0" fmla="*/ 3219925 h 3736003"/>
              <a:gd name="connsiteX1" fmla="*/ 3474720 w 3810000"/>
              <a:gd name="connsiteY1" fmla="*/ 3524725 h 3736003"/>
              <a:gd name="connsiteX2" fmla="*/ 3062345 w 3810000"/>
              <a:gd name="connsiteY2" fmla="*/ 3693477 h 3736003"/>
              <a:gd name="connsiteX3" fmla="*/ 2688614 w 3810000"/>
              <a:gd name="connsiteY3" fmla="*/ 3729507 h 3736003"/>
              <a:gd name="connsiteX4" fmla="*/ 2384513 w 3810000"/>
              <a:gd name="connsiteY4" fmla="*/ 3727441 h 3736003"/>
              <a:gd name="connsiteX5" fmla="*/ 1665941 w 3810000"/>
              <a:gd name="connsiteY5" fmla="*/ 3644413 h 3736003"/>
              <a:gd name="connsiteX6" fmla="*/ 1372197 w 3810000"/>
              <a:gd name="connsiteY6" fmla="*/ 3581231 h 3736003"/>
              <a:gd name="connsiteX7" fmla="*/ 937609 w 3810000"/>
              <a:gd name="connsiteY7" fmla="*/ 3434392 h 3736003"/>
              <a:gd name="connsiteX8" fmla="*/ 266650 w 3810000"/>
              <a:gd name="connsiteY8" fmla="*/ 3001646 h 3736003"/>
              <a:gd name="connsiteX9" fmla="*/ 152400 w 3810000"/>
              <a:gd name="connsiteY9" fmla="*/ 2559525 h 3736003"/>
              <a:gd name="connsiteX10" fmla="*/ 30480 w 3810000"/>
              <a:gd name="connsiteY10" fmla="*/ 2153125 h 3736003"/>
              <a:gd name="connsiteX11" fmla="*/ 0 w 3810000"/>
              <a:gd name="connsiteY11" fmla="*/ 1929605 h 3736003"/>
              <a:gd name="connsiteX12" fmla="*/ 61757 w 3810000"/>
              <a:gd name="connsiteY12" fmla="*/ 1344779 h 3736003"/>
              <a:gd name="connsiteX13" fmla="*/ 275913 w 3810000"/>
              <a:gd name="connsiteY13" fmla="*/ 940921 h 3736003"/>
              <a:gd name="connsiteX14" fmla="*/ 893683 w 3810000"/>
              <a:gd name="connsiteY14" fmla="*/ 210032 h 3736003"/>
              <a:gd name="connsiteX15" fmla="*/ 1625600 w 3810000"/>
              <a:gd name="connsiteY15" fmla="*/ 0 h 3736003"/>
              <a:gd name="connsiteX16" fmla="*/ 2407920 w 3810000"/>
              <a:gd name="connsiteY16" fmla="*/ 50005 h 3736003"/>
              <a:gd name="connsiteX17" fmla="*/ 3001978 w 3810000"/>
              <a:gd name="connsiteY17" fmla="*/ 370369 h 3736003"/>
              <a:gd name="connsiteX18" fmla="*/ 3359674 w 3810000"/>
              <a:gd name="connsiteY18" fmla="*/ 1171254 h 3736003"/>
              <a:gd name="connsiteX19" fmla="*/ 3436071 w 3810000"/>
              <a:gd name="connsiteY19" fmla="*/ 2214396 h 3736003"/>
              <a:gd name="connsiteX20" fmla="*/ 3373317 w 3810000"/>
              <a:gd name="connsiteY20" fmla="*/ 2660164 h 3736003"/>
              <a:gd name="connsiteX21" fmla="*/ 3306183 w 3810000"/>
              <a:gd name="connsiteY21" fmla="*/ 2911157 h 3736003"/>
              <a:gd name="connsiteX22" fmla="*/ 3277496 w 3810000"/>
              <a:gd name="connsiteY22" fmla="*/ 3007196 h 3736003"/>
              <a:gd name="connsiteX23" fmla="*/ 3809999 w 3810000"/>
              <a:gd name="connsiteY23" fmla="*/ 3236277 h 3736003"/>
              <a:gd name="connsiteX0" fmla="*/ 3810000 w 3810000"/>
              <a:gd name="connsiteY0" fmla="*/ 3219925 h 3730351"/>
              <a:gd name="connsiteX1" fmla="*/ 3474720 w 3810000"/>
              <a:gd name="connsiteY1" fmla="*/ 3524725 h 3730351"/>
              <a:gd name="connsiteX2" fmla="*/ 3062345 w 3810000"/>
              <a:gd name="connsiteY2" fmla="*/ 3693477 h 3730351"/>
              <a:gd name="connsiteX3" fmla="*/ 2384513 w 3810000"/>
              <a:gd name="connsiteY3" fmla="*/ 3727441 h 3730351"/>
              <a:gd name="connsiteX4" fmla="*/ 1665941 w 3810000"/>
              <a:gd name="connsiteY4" fmla="*/ 3644413 h 3730351"/>
              <a:gd name="connsiteX5" fmla="*/ 1372197 w 3810000"/>
              <a:gd name="connsiteY5" fmla="*/ 3581231 h 3730351"/>
              <a:gd name="connsiteX6" fmla="*/ 937609 w 3810000"/>
              <a:gd name="connsiteY6" fmla="*/ 3434392 h 3730351"/>
              <a:gd name="connsiteX7" fmla="*/ 266650 w 3810000"/>
              <a:gd name="connsiteY7" fmla="*/ 3001646 h 3730351"/>
              <a:gd name="connsiteX8" fmla="*/ 152400 w 3810000"/>
              <a:gd name="connsiteY8" fmla="*/ 2559525 h 3730351"/>
              <a:gd name="connsiteX9" fmla="*/ 30480 w 3810000"/>
              <a:gd name="connsiteY9" fmla="*/ 2153125 h 3730351"/>
              <a:gd name="connsiteX10" fmla="*/ 0 w 3810000"/>
              <a:gd name="connsiteY10" fmla="*/ 1929605 h 3730351"/>
              <a:gd name="connsiteX11" fmla="*/ 61757 w 3810000"/>
              <a:gd name="connsiteY11" fmla="*/ 1344779 h 3730351"/>
              <a:gd name="connsiteX12" fmla="*/ 275913 w 3810000"/>
              <a:gd name="connsiteY12" fmla="*/ 940921 h 3730351"/>
              <a:gd name="connsiteX13" fmla="*/ 893683 w 3810000"/>
              <a:gd name="connsiteY13" fmla="*/ 210032 h 3730351"/>
              <a:gd name="connsiteX14" fmla="*/ 1625600 w 3810000"/>
              <a:gd name="connsiteY14" fmla="*/ 0 h 3730351"/>
              <a:gd name="connsiteX15" fmla="*/ 2407920 w 3810000"/>
              <a:gd name="connsiteY15" fmla="*/ 50005 h 3730351"/>
              <a:gd name="connsiteX16" fmla="*/ 3001978 w 3810000"/>
              <a:gd name="connsiteY16" fmla="*/ 370369 h 3730351"/>
              <a:gd name="connsiteX17" fmla="*/ 3359674 w 3810000"/>
              <a:gd name="connsiteY17" fmla="*/ 1171254 h 3730351"/>
              <a:gd name="connsiteX18" fmla="*/ 3436071 w 3810000"/>
              <a:gd name="connsiteY18" fmla="*/ 2214396 h 3730351"/>
              <a:gd name="connsiteX19" fmla="*/ 3373317 w 3810000"/>
              <a:gd name="connsiteY19" fmla="*/ 2660164 h 3730351"/>
              <a:gd name="connsiteX20" fmla="*/ 3306183 w 3810000"/>
              <a:gd name="connsiteY20" fmla="*/ 2911157 h 3730351"/>
              <a:gd name="connsiteX21" fmla="*/ 3277496 w 3810000"/>
              <a:gd name="connsiteY21" fmla="*/ 3007196 h 3730351"/>
              <a:gd name="connsiteX22" fmla="*/ 3809999 w 3810000"/>
              <a:gd name="connsiteY22" fmla="*/ 3236277 h 3730351"/>
              <a:gd name="connsiteX0" fmla="*/ 3810000 w 3810000"/>
              <a:gd name="connsiteY0" fmla="*/ 3219925 h 3729628"/>
              <a:gd name="connsiteX1" fmla="*/ 3474720 w 3810000"/>
              <a:gd name="connsiteY1" fmla="*/ 3524725 h 3729628"/>
              <a:gd name="connsiteX2" fmla="*/ 3020211 w 3810000"/>
              <a:gd name="connsiteY2" fmla="*/ 3689508 h 3729628"/>
              <a:gd name="connsiteX3" fmla="*/ 2384513 w 3810000"/>
              <a:gd name="connsiteY3" fmla="*/ 3727441 h 3729628"/>
              <a:gd name="connsiteX4" fmla="*/ 1665941 w 3810000"/>
              <a:gd name="connsiteY4" fmla="*/ 3644413 h 3729628"/>
              <a:gd name="connsiteX5" fmla="*/ 1372197 w 3810000"/>
              <a:gd name="connsiteY5" fmla="*/ 3581231 h 3729628"/>
              <a:gd name="connsiteX6" fmla="*/ 937609 w 3810000"/>
              <a:gd name="connsiteY6" fmla="*/ 3434392 h 3729628"/>
              <a:gd name="connsiteX7" fmla="*/ 266650 w 3810000"/>
              <a:gd name="connsiteY7" fmla="*/ 3001646 h 3729628"/>
              <a:gd name="connsiteX8" fmla="*/ 152400 w 3810000"/>
              <a:gd name="connsiteY8" fmla="*/ 2559525 h 3729628"/>
              <a:gd name="connsiteX9" fmla="*/ 30480 w 3810000"/>
              <a:gd name="connsiteY9" fmla="*/ 2153125 h 3729628"/>
              <a:gd name="connsiteX10" fmla="*/ 0 w 3810000"/>
              <a:gd name="connsiteY10" fmla="*/ 1929605 h 3729628"/>
              <a:gd name="connsiteX11" fmla="*/ 61757 w 3810000"/>
              <a:gd name="connsiteY11" fmla="*/ 1344779 h 3729628"/>
              <a:gd name="connsiteX12" fmla="*/ 275913 w 3810000"/>
              <a:gd name="connsiteY12" fmla="*/ 940921 h 3729628"/>
              <a:gd name="connsiteX13" fmla="*/ 893683 w 3810000"/>
              <a:gd name="connsiteY13" fmla="*/ 210032 h 3729628"/>
              <a:gd name="connsiteX14" fmla="*/ 1625600 w 3810000"/>
              <a:gd name="connsiteY14" fmla="*/ 0 h 3729628"/>
              <a:gd name="connsiteX15" fmla="*/ 2407920 w 3810000"/>
              <a:gd name="connsiteY15" fmla="*/ 50005 h 3729628"/>
              <a:gd name="connsiteX16" fmla="*/ 3001978 w 3810000"/>
              <a:gd name="connsiteY16" fmla="*/ 370369 h 3729628"/>
              <a:gd name="connsiteX17" fmla="*/ 3359674 w 3810000"/>
              <a:gd name="connsiteY17" fmla="*/ 1171254 h 3729628"/>
              <a:gd name="connsiteX18" fmla="*/ 3436071 w 3810000"/>
              <a:gd name="connsiteY18" fmla="*/ 2214396 h 3729628"/>
              <a:gd name="connsiteX19" fmla="*/ 3373317 w 3810000"/>
              <a:gd name="connsiteY19" fmla="*/ 2660164 h 3729628"/>
              <a:gd name="connsiteX20" fmla="*/ 3306183 w 3810000"/>
              <a:gd name="connsiteY20" fmla="*/ 2911157 h 3729628"/>
              <a:gd name="connsiteX21" fmla="*/ 3277496 w 3810000"/>
              <a:gd name="connsiteY21" fmla="*/ 3007196 h 3729628"/>
              <a:gd name="connsiteX22" fmla="*/ 3809999 w 3810000"/>
              <a:gd name="connsiteY22" fmla="*/ 3236277 h 3729628"/>
              <a:gd name="connsiteX0" fmla="*/ 3810000 w 3810000"/>
              <a:gd name="connsiteY0" fmla="*/ 3219925 h 3729629"/>
              <a:gd name="connsiteX1" fmla="*/ 3474720 w 3810000"/>
              <a:gd name="connsiteY1" fmla="*/ 3524725 h 3729629"/>
              <a:gd name="connsiteX2" fmla="*/ 3020211 w 3810000"/>
              <a:gd name="connsiteY2" fmla="*/ 3689508 h 3729629"/>
              <a:gd name="connsiteX3" fmla="*/ 2309608 w 3810000"/>
              <a:gd name="connsiteY3" fmla="*/ 3727442 h 3729629"/>
              <a:gd name="connsiteX4" fmla="*/ 1665941 w 3810000"/>
              <a:gd name="connsiteY4" fmla="*/ 3644413 h 3729629"/>
              <a:gd name="connsiteX5" fmla="*/ 1372197 w 3810000"/>
              <a:gd name="connsiteY5" fmla="*/ 3581231 h 3729629"/>
              <a:gd name="connsiteX6" fmla="*/ 937609 w 3810000"/>
              <a:gd name="connsiteY6" fmla="*/ 3434392 h 3729629"/>
              <a:gd name="connsiteX7" fmla="*/ 266650 w 3810000"/>
              <a:gd name="connsiteY7" fmla="*/ 3001646 h 3729629"/>
              <a:gd name="connsiteX8" fmla="*/ 152400 w 3810000"/>
              <a:gd name="connsiteY8" fmla="*/ 2559525 h 3729629"/>
              <a:gd name="connsiteX9" fmla="*/ 30480 w 3810000"/>
              <a:gd name="connsiteY9" fmla="*/ 2153125 h 3729629"/>
              <a:gd name="connsiteX10" fmla="*/ 0 w 3810000"/>
              <a:gd name="connsiteY10" fmla="*/ 1929605 h 3729629"/>
              <a:gd name="connsiteX11" fmla="*/ 61757 w 3810000"/>
              <a:gd name="connsiteY11" fmla="*/ 1344779 h 3729629"/>
              <a:gd name="connsiteX12" fmla="*/ 275913 w 3810000"/>
              <a:gd name="connsiteY12" fmla="*/ 940921 h 3729629"/>
              <a:gd name="connsiteX13" fmla="*/ 893683 w 3810000"/>
              <a:gd name="connsiteY13" fmla="*/ 210032 h 3729629"/>
              <a:gd name="connsiteX14" fmla="*/ 1625600 w 3810000"/>
              <a:gd name="connsiteY14" fmla="*/ 0 h 3729629"/>
              <a:gd name="connsiteX15" fmla="*/ 2407920 w 3810000"/>
              <a:gd name="connsiteY15" fmla="*/ 50005 h 3729629"/>
              <a:gd name="connsiteX16" fmla="*/ 3001978 w 3810000"/>
              <a:gd name="connsiteY16" fmla="*/ 370369 h 3729629"/>
              <a:gd name="connsiteX17" fmla="*/ 3359674 w 3810000"/>
              <a:gd name="connsiteY17" fmla="*/ 1171254 h 3729629"/>
              <a:gd name="connsiteX18" fmla="*/ 3436071 w 3810000"/>
              <a:gd name="connsiteY18" fmla="*/ 2214396 h 3729629"/>
              <a:gd name="connsiteX19" fmla="*/ 3373317 w 3810000"/>
              <a:gd name="connsiteY19" fmla="*/ 2660164 h 3729629"/>
              <a:gd name="connsiteX20" fmla="*/ 3306183 w 3810000"/>
              <a:gd name="connsiteY20" fmla="*/ 2911157 h 3729629"/>
              <a:gd name="connsiteX21" fmla="*/ 3277496 w 3810000"/>
              <a:gd name="connsiteY21" fmla="*/ 3007196 h 3729629"/>
              <a:gd name="connsiteX22" fmla="*/ 3809999 w 3810000"/>
              <a:gd name="connsiteY22" fmla="*/ 3236277 h 3729629"/>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152400 w 3810000"/>
              <a:gd name="connsiteY8" fmla="*/ 2559525 h 3729312"/>
              <a:gd name="connsiteX9" fmla="*/ 30480 w 3810000"/>
              <a:gd name="connsiteY9" fmla="*/ 2153125 h 3729312"/>
              <a:gd name="connsiteX10" fmla="*/ 0 w 3810000"/>
              <a:gd name="connsiteY10" fmla="*/ 1929605 h 3729312"/>
              <a:gd name="connsiteX11" fmla="*/ 61757 w 3810000"/>
              <a:gd name="connsiteY11" fmla="*/ 1344779 h 3729312"/>
              <a:gd name="connsiteX12" fmla="*/ 275913 w 3810000"/>
              <a:gd name="connsiteY12" fmla="*/ 940921 h 3729312"/>
              <a:gd name="connsiteX13" fmla="*/ 893683 w 3810000"/>
              <a:gd name="connsiteY13" fmla="*/ 210032 h 3729312"/>
              <a:gd name="connsiteX14" fmla="*/ 1625600 w 3810000"/>
              <a:gd name="connsiteY14" fmla="*/ 0 h 3729312"/>
              <a:gd name="connsiteX15" fmla="*/ 2407920 w 3810000"/>
              <a:gd name="connsiteY15" fmla="*/ 50005 h 3729312"/>
              <a:gd name="connsiteX16" fmla="*/ 3001978 w 3810000"/>
              <a:gd name="connsiteY16" fmla="*/ 370369 h 3729312"/>
              <a:gd name="connsiteX17" fmla="*/ 3359674 w 3810000"/>
              <a:gd name="connsiteY17" fmla="*/ 1171254 h 3729312"/>
              <a:gd name="connsiteX18" fmla="*/ 3436071 w 3810000"/>
              <a:gd name="connsiteY18" fmla="*/ 2214396 h 3729312"/>
              <a:gd name="connsiteX19" fmla="*/ 3373317 w 3810000"/>
              <a:gd name="connsiteY19" fmla="*/ 2660164 h 3729312"/>
              <a:gd name="connsiteX20" fmla="*/ 3306183 w 3810000"/>
              <a:gd name="connsiteY20" fmla="*/ 2911157 h 3729312"/>
              <a:gd name="connsiteX21" fmla="*/ 3277496 w 3810000"/>
              <a:gd name="connsiteY21" fmla="*/ 3007196 h 3729312"/>
              <a:gd name="connsiteX22" fmla="*/ 3809999 w 3810000"/>
              <a:gd name="connsiteY22"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83357 w 3831600"/>
              <a:gd name="connsiteY9" fmla="*/ 1344779 h 3729312"/>
              <a:gd name="connsiteX10" fmla="*/ 297513 w 3831600"/>
              <a:gd name="connsiteY10" fmla="*/ 940921 h 3729312"/>
              <a:gd name="connsiteX11" fmla="*/ 915283 w 3831600"/>
              <a:gd name="connsiteY11" fmla="*/ 210032 h 3729312"/>
              <a:gd name="connsiteX12" fmla="*/ 1647200 w 3831600"/>
              <a:gd name="connsiteY12" fmla="*/ 0 h 3729312"/>
              <a:gd name="connsiteX13" fmla="*/ 2429520 w 3831600"/>
              <a:gd name="connsiteY13" fmla="*/ 50005 h 3729312"/>
              <a:gd name="connsiteX14" fmla="*/ 3023578 w 3831600"/>
              <a:gd name="connsiteY14" fmla="*/ 370369 h 3729312"/>
              <a:gd name="connsiteX15" fmla="*/ 3381274 w 3831600"/>
              <a:gd name="connsiteY15" fmla="*/ 1171254 h 3729312"/>
              <a:gd name="connsiteX16" fmla="*/ 3457671 w 3831600"/>
              <a:gd name="connsiteY16" fmla="*/ 2214396 h 3729312"/>
              <a:gd name="connsiteX17" fmla="*/ 3394917 w 3831600"/>
              <a:gd name="connsiteY17" fmla="*/ 2660164 h 3729312"/>
              <a:gd name="connsiteX18" fmla="*/ 3327783 w 3831600"/>
              <a:gd name="connsiteY18" fmla="*/ 2911157 h 3729312"/>
              <a:gd name="connsiteX19" fmla="*/ 3299096 w 3831600"/>
              <a:gd name="connsiteY19" fmla="*/ 3007196 h 3729312"/>
              <a:gd name="connsiteX20" fmla="*/ 3831599 w 38316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311558 w 3831600"/>
              <a:gd name="connsiteY9" fmla="*/ 841700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27607 w 3827607"/>
              <a:gd name="connsiteY0" fmla="*/ 3219925 h 3729312"/>
              <a:gd name="connsiteX1" fmla="*/ 3412740 w 3827607"/>
              <a:gd name="connsiteY1" fmla="*/ 3548539 h 3729312"/>
              <a:gd name="connsiteX2" fmla="*/ 3037818 w 3827607"/>
              <a:gd name="connsiteY2" fmla="*/ 3689508 h 3729312"/>
              <a:gd name="connsiteX3" fmla="*/ 2327215 w 3827607"/>
              <a:gd name="connsiteY3" fmla="*/ 3727442 h 3729312"/>
              <a:gd name="connsiteX4" fmla="*/ 1683548 w 3827607"/>
              <a:gd name="connsiteY4" fmla="*/ 3644413 h 3729312"/>
              <a:gd name="connsiteX5" fmla="*/ 1038687 w 3827607"/>
              <a:gd name="connsiteY5" fmla="*/ 3462165 h 3729312"/>
              <a:gd name="connsiteX6" fmla="*/ 260849 w 3827607"/>
              <a:gd name="connsiteY6" fmla="*/ 2950050 h 3729312"/>
              <a:gd name="connsiteX7" fmla="*/ 10635 w 3827607"/>
              <a:gd name="connsiteY7" fmla="*/ 2200752 h 3729312"/>
              <a:gd name="connsiteX8" fmla="*/ 17607 w 3827607"/>
              <a:gd name="connsiteY8" fmla="*/ 1854197 h 3729312"/>
              <a:gd name="connsiteX9" fmla="*/ 307565 w 3827607"/>
              <a:gd name="connsiteY9" fmla="*/ 841700 h 3729312"/>
              <a:gd name="connsiteX10" fmla="*/ 911290 w 3827607"/>
              <a:gd name="connsiteY10" fmla="*/ 210032 h 3729312"/>
              <a:gd name="connsiteX11" fmla="*/ 1643207 w 3827607"/>
              <a:gd name="connsiteY11" fmla="*/ 0 h 3729312"/>
              <a:gd name="connsiteX12" fmla="*/ 2425527 w 3827607"/>
              <a:gd name="connsiteY12" fmla="*/ 50005 h 3729312"/>
              <a:gd name="connsiteX13" fmla="*/ 3019585 w 3827607"/>
              <a:gd name="connsiteY13" fmla="*/ 370369 h 3729312"/>
              <a:gd name="connsiteX14" fmla="*/ 3377281 w 3827607"/>
              <a:gd name="connsiteY14" fmla="*/ 1171254 h 3729312"/>
              <a:gd name="connsiteX15" fmla="*/ 3453678 w 3827607"/>
              <a:gd name="connsiteY15" fmla="*/ 2214396 h 3729312"/>
              <a:gd name="connsiteX16" fmla="*/ 3390924 w 3827607"/>
              <a:gd name="connsiteY16" fmla="*/ 2660164 h 3729312"/>
              <a:gd name="connsiteX17" fmla="*/ 3323790 w 3827607"/>
              <a:gd name="connsiteY17" fmla="*/ 2911157 h 3729312"/>
              <a:gd name="connsiteX18" fmla="*/ 3295103 w 3827607"/>
              <a:gd name="connsiteY18" fmla="*/ 3007196 h 3729312"/>
              <a:gd name="connsiteX19" fmla="*/ 3827606 w 3827607"/>
              <a:gd name="connsiteY19" fmla="*/ 3236277 h 3729312"/>
              <a:gd name="connsiteX0" fmla="*/ 3833194 w 3833194"/>
              <a:gd name="connsiteY0" fmla="*/ 3219925 h 3729312"/>
              <a:gd name="connsiteX1" fmla="*/ 3418327 w 3833194"/>
              <a:gd name="connsiteY1" fmla="*/ 3548539 h 3729312"/>
              <a:gd name="connsiteX2" fmla="*/ 3043405 w 3833194"/>
              <a:gd name="connsiteY2" fmla="*/ 3689508 h 3729312"/>
              <a:gd name="connsiteX3" fmla="*/ 2332802 w 3833194"/>
              <a:gd name="connsiteY3" fmla="*/ 3727442 h 3729312"/>
              <a:gd name="connsiteX4" fmla="*/ 1689135 w 3833194"/>
              <a:gd name="connsiteY4" fmla="*/ 3644413 h 3729312"/>
              <a:gd name="connsiteX5" fmla="*/ 1044274 w 3833194"/>
              <a:gd name="connsiteY5" fmla="*/ 3462165 h 3729312"/>
              <a:gd name="connsiteX6" fmla="*/ 266436 w 3833194"/>
              <a:gd name="connsiteY6" fmla="*/ 2950050 h 3729312"/>
              <a:gd name="connsiteX7" fmla="*/ 16222 w 3833194"/>
              <a:gd name="connsiteY7" fmla="*/ 2200752 h 3729312"/>
              <a:gd name="connsiteX8" fmla="*/ 23194 w 3833194"/>
              <a:gd name="connsiteY8" fmla="*/ 1854197 h 3729312"/>
              <a:gd name="connsiteX9" fmla="*/ 313152 w 3833194"/>
              <a:gd name="connsiteY9" fmla="*/ 841700 h 3729312"/>
              <a:gd name="connsiteX10" fmla="*/ 916877 w 3833194"/>
              <a:gd name="connsiteY10" fmla="*/ 210032 h 3729312"/>
              <a:gd name="connsiteX11" fmla="*/ 1648794 w 3833194"/>
              <a:gd name="connsiteY11" fmla="*/ 0 h 3729312"/>
              <a:gd name="connsiteX12" fmla="*/ 2431114 w 3833194"/>
              <a:gd name="connsiteY12" fmla="*/ 50005 h 3729312"/>
              <a:gd name="connsiteX13" fmla="*/ 3025172 w 3833194"/>
              <a:gd name="connsiteY13" fmla="*/ 370369 h 3729312"/>
              <a:gd name="connsiteX14" fmla="*/ 3382868 w 3833194"/>
              <a:gd name="connsiteY14" fmla="*/ 1171254 h 3729312"/>
              <a:gd name="connsiteX15" fmla="*/ 3459265 w 3833194"/>
              <a:gd name="connsiteY15" fmla="*/ 2214396 h 3729312"/>
              <a:gd name="connsiteX16" fmla="*/ 3396511 w 3833194"/>
              <a:gd name="connsiteY16" fmla="*/ 2660164 h 3729312"/>
              <a:gd name="connsiteX17" fmla="*/ 3329377 w 3833194"/>
              <a:gd name="connsiteY17" fmla="*/ 2911157 h 3729312"/>
              <a:gd name="connsiteX18" fmla="*/ 3300690 w 3833194"/>
              <a:gd name="connsiteY18" fmla="*/ 3007196 h 3729312"/>
              <a:gd name="connsiteX19" fmla="*/ 3833193 w 3833194"/>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15574 w 3835616"/>
              <a:gd name="connsiteY9" fmla="*/ 841700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171595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29746 w 3835616"/>
              <a:gd name="connsiteY19" fmla="*/ 3216376 h 3729312"/>
              <a:gd name="connsiteX0" fmla="*/ 3835616 w 3841659"/>
              <a:gd name="connsiteY0" fmla="*/ 3219925 h 3729312"/>
              <a:gd name="connsiteX1" fmla="*/ 3420749 w 3841659"/>
              <a:gd name="connsiteY1" fmla="*/ 3548539 h 3729312"/>
              <a:gd name="connsiteX2" fmla="*/ 3045827 w 3841659"/>
              <a:gd name="connsiteY2" fmla="*/ 3689508 h 3729312"/>
              <a:gd name="connsiteX3" fmla="*/ 2335224 w 3841659"/>
              <a:gd name="connsiteY3" fmla="*/ 3727442 h 3729312"/>
              <a:gd name="connsiteX4" fmla="*/ 1691557 w 3841659"/>
              <a:gd name="connsiteY4" fmla="*/ 3644413 h 3729312"/>
              <a:gd name="connsiteX5" fmla="*/ 1046696 w 3841659"/>
              <a:gd name="connsiteY5" fmla="*/ 3462165 h 3729312"/>
              <a:gd name="connsiteX6" fmla="*/ 268858 w 3841659"/>
              <a:gd name="connsiteY6" fmla="*/ 2950050 h 3729312"/>
              <a:gd name="connsiteX7" fmla="*/ 18644 w 3841659"/>
              <a:gd name="connsiteY7" fmla="*/ 2200752 h 3729312"/>
              <a:gd name="connsiteX8" fmla="*/ 30297 w 3841659"/>
              <a:gd name="connsiteY8" fmla="*/ 1762911 h 3729312"/>
              <a:gd name="connsiteX9" fmla="*/ 301529 w 3841659"/>
              <a:gd name="connsiteY9" fmla="*/ 901232 h 3729312"/>
              <a:gd name="connsiteX10" fmla="*/ 717992 w 3841659"/>
              <a:gd name="connsiteY10" fmla="*/ 341005 h 3729312"/>
              <a:gd name="connsiteX11" fmla="*/ 1651216 w 3841659"/>
              <a:gd name="connsiteY11" fmla="*/ 0 h 3729312"/>
              <a:gd name="connsiteX12" fmla="*/ 2433536 w 3841659"/>
              <a:gd name="connsiteY12" fmla="*/ 50005 h 3729312"/>
              <a:gd name="connsiteX13" fmla="*/ 3027594 w 3841659"/>
              <a:gd name="connsiteY13" fmla="*/ 370369 h 3729312"/>
              <a:gd name="connsiteX14" fmla="*/ 3385290 w 3841659"/>
              <a:gd name="connsiteY14" fmla="*/ 1171254 h 3729312"/>
              <a:gd name="connsiteX15" fmla="*/ 3461687 w 3841659"/>
              <a:gd name="connsiteY15" fmla="*/ 2214396 h 3729312"/>
              <a:gd name="connsiteX16" fmla="*/ 3398933 w 3841659"/>
              <a:gd name="connsiteY16" fmla="*/ 2660164 h 3729312"/>
              <a:gd name="connsiteX17" fmla="*/ 3331799 w 3841659"/>
              <a:gd name="connsiteY17" fmla="*/ 2911157 h 3729312"/>
              <a:gd name="connsiteX18" fmla="*/ 3303112 w 3841659"/>
              <a:gd name="connsiteY18" fmla="*/ 3007196 h 3729312"/>
              <a:gd name="connsiteX19" fmla="*/ 3841659 w 3841659"/>
              <a:gd name="connsiteY19" fmla="*/ 3223109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762243 w 3835616"/>
              <a:gd name="connsiteY19" fmla="*/ 3112020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65486"/>
              <a:gd name="connsiteY0" fmla="*/ 3219925 h 3729312"/>
              <a:gd name="connsiteX1" fmla="*/ 3420749 w 3865486"/>
              <a:gd name="connsiteY1" fmla="*/ 3548539 h 3729312"/>
              <a:gd name="connsiteX2" fmla="*/ 3045827 w 3865486"/>
              <a:gd name="connsiteY2" fmla="*/ 3689508 h 3729312"/>
              <a:gd name="connsiteX3" fmla="*/ 2335224 w 3865486"/>
              <a:gd name="connsiteY3" fmla="*/ 3727442 h 3729312"/>
              <a:gd name="connsiteX4" fmla="*/ 1691557 w 3865486"/>
              <a:gd name="connsiteY4" fmla="*/ 3644413 h 3729312"/>
              <a:gd name="connsiteX5" fmla="*/ 1046696 w 3865486"/>
              <a:gd name="connsiteY5" fmla="*/ 3462165 h 3729312"/>
              <a:gd name="connsiteX6" fmla="*/ 268858 w 3865486"/>
              <a:gd name="connsiteY6" fmla="*/ 2950050 h 3729312"/>
              <a:gd name="connsiteX7" fmla="*/ 18644 w 3865486"/>
              <a:gd name="connsiteY7" fmla="*/ 2200752 h 3729312"/>
              <a:gd name="connsiteX8" fmla="*/ 30297 w 3865486"/>
              <a:gd name="connsiteY8" fmla="*/ 1762911 h 3729312"/>
              <a:gd name="connsiteX9" fmla="*/ 301529 w 3865486"/>
              <a:gd name="connsiteY9" fmla="*/ 901232 h 3729312"/>
              <a:gd name="connsiteX10" fmla="*/ 717992 w 3865486"/>
              <a:gd name="connsiteY10" fmla="*/ 341005 h 3729312"/>
              <a:gd name="connsiteX11" fmla="*/ 1651216 w 3865486"/>
              <a:gd name="connsiteY11" fmla="*/ 0 h 3729312"/>
              <a:gd name="connsiteX12" fmla="*/ 2433536 w 3865486"/>
              <a:gd name="connsiteY12" fmla="*/ 50005 h 3729312"/>
              <a:gd name="connsiteX13" fmla="*/ 3027594 w 3865486"/>
              <a:gd name="connsiteY13" fmla="*/ 370369 h 3729312"/>
              <a:gd name="connsiteX14" fmla="*/ 3385290 w 3865486"/>
              <a:gd name="connsiteY14" fmla="*/ 1171254 h 3729312"/>
              <a:gd name="connsiteX15" fmla="*/ 3461687 w 3865486"/>
              <a:gd name="connsiteY15" fmla="*/ 2214396 h 3729312"/>
              <a:gd name="connsiteX16" fmla="*/ 3398933 w 3865486"/>
              <a:gd name="connsiteY16" fmla="*/ 2660164 h 3729312"/>
              <a:gd name="connsiteX17" fmla="*/ 3331799 w 3865486"/>
              <a:gd name="connsiteY17" fmla="*/ 2911157 h 3729312"/>
              <a:gd name="connsiteX18" fmla="*/ 3865486 w 3865486"/>
              <a:gd name="connsiteY18" fmla="*/ 313895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576"/>
              <a:gd name="connsiteX1" fmla="*/ 3416779 w 3837690"/>
              <a:gd name="connsiteY1" fmla="*/ 3528340 h 3729576"/>
              <a:gd name="connsiteX2" fmla="*/ 3045827 w 3837690"/>
              <a:gd name="connsiteY2" fmla="*/ 3689508 h 3729576"/>
              <a:gd name="connsiteX3" fmla="*/ 2335224 w 3837690"/>
              <a:gd name="connsiteY3" fmla="*/ 3727442 h 3729576"/>
              <a:gd name="connsiteX4" fmla="*/ 1691557 w 3837690"/>
              <a:gd name="connsiteY4" fmla="*/ 3644413 h 3729576"/>
              <a:gd name="connsiteX5" fmla="*/ 1046696 w 3837690"/>
              <a:gd name="connsiteY5" fmla="*/ 3462165 h 3729576"/>
              <a:gd name="connsiteX6" fmla="*/ 268858 w 3837690"/>
              <a:gd name="connsiteY6" fmla="*/ 2950050 h 3729576"/>
              <a:gd name="connsiteX7" fmla="*/ 18644 w 3837690"/>
              <a:gd name="connsiteY7" fmla="*/ 2200752 h 3729576"/>
              <a:gd name="connsiteX8" fmla="*/ 30297 w 3837690"/>
              <a:gd name="connsiteY8" fmla="*/ 1762911 h 3729576"/>
              <a:gd name="connsiteX9" fmla="*/ 301529 w 3837690"/>
              <a:gd name="connsiteY9" fmla="*/ 901232 h 3729576"/>
              <a:gd name="connsiteX10" fmla="*/ 717992 w 3837690"/>
              <a:gd name="connsiteY10" fmla="*/ 341005 h 3729576"/>
              <a:gd name="connsiteX11" fmla="*/ 1651216 w 3837690"/>
              <a:gd name="connsiteY11" fmla="*/ 0 h 3729576"/>
              <a:gd name="connsiteX12" fmla="*/ 2433536 w 3837690"/>
              <a:gd name="connsiteY12" fmla="*/ 50005 h 3729576"/>
              <a:gd name="connsiteX13" fmla="*/ 3027594 w 3837690"/>
              <a:gd name="connsiteY13" fmla="*/ 370369 h 3729576"/>
              <a:gd name="connsiteX14" fmla="*/ 3385290 w 3837690"/>
              <a:gd name="connsiteY14" fmla="*/ 1171254 h 3729576"/>
              <a:gd name="connsiteX15" fmla="*/ 3461687 w 3837690"/>
              <a:gd name="connsiteY15" fmla="*/ 2214396 h 3729576"/>
              <a:gd name="connsiteX16" fmla="*/ 3430700 w 3837690"/>
              <a:gd name="connsiteY16" fmla="*/ 2656798 h 3729576"/>
              <a:gd name="connsiteX17" fmla="*/ 3292091 w 3837690"/>
              <a:gd name="connsiteY17" fmla="*/ 2978484 h 3729576"/>
              <a:gd name="connsiteX18" fmla="*/ 3837690 w 3837690"/>
              <a:gd name="connsiteY18" fmla="*/ 3213012 h 3729576"/>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13012 h 3727718"/>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23110 h 3727718"/>
              <a:gd name="connsiteX0" fmla="*/ 3835616 w 3837690"/>
              <a:gd name="connsiteY0" fmla="*/ 3219925 h 3729804"/>
              <a:gd name="connsiteX1" fmla="*/ 3416779 w 3837690"/>
              <a:gd name="connsiteY1" fmla="*/ 3528340 h 3729804"/>
              <a:gd name="connsiteX2" fmla="*/ 2964477 w 3837690"/>
              <a:gd name="connsiteY2" fmla="*/ 3558897 h 3729804"/>
              <a:gd name="connsiteX3" fmla="*/ 2335224 w 3837690"/>
              <a:gd name="connsiteY3" fmla="*/ 3727442 h 3729804"/>
              <a:gd name="connsiteX4" fmla="*/ 1691557 w 3837690"/>
              <a:gd name="connsiteY4" fmla="*/ 3644413 h 3729804"/>
              <a:gd name="connsiteX5" fmla="*/ 1046696 w 3837690"/>
              <a:gd name="connsiteY5" fmla="*/ 3462165 h 3729804"/>
              <a:gd name="connsiteX6" fmla="*/ 268858 w 3837690"/>
              <a:gd name="connsiteY6" fmla="*/ 2950050 h 3729804"/>
              <a:gd name="connsiteX7" fmla="*/ 18644 w 3837690"/>
              <a:gd name="connsiteY7" fmla="*/ 2200752 h 3729804"/>
              <a:gd name="connsiteX8" fmla="*/ 30297 w 3837690"/>
              <a:gd name="connsiteY8" fmla="*/ 1762911 h 3729804"/>
              <a:gd name="connsiteX9" fmla="*/ 301529 w 3837690"/>
              <a:gd name="connsiteY9" fmla="*/ 901232 h 3729804"/>
              <a:gd name="connsiteX10" fmla="*/ 717992 w 3837690"/>
              <a:gd name="connsiteY10" fmla="*/ 341005 h 3729804"/>
              <a:gd name="connsiteX11" fmla="*/ 1651216 w 3837690"/>
              <a:gd name="connsiteY11" fmla="*/ 0 h 3729804"/>
              <a:gd name="connsiteX12" fmla="*/ 2433536 w 3837690"/>
              <a:gd name="connsiteY12" fmla="*/ 50005 h 3729804"/>
              <a:gd name="connsiteX13" fmla="*/ 3027594 w 3837690"/>
              <a:gd name="connsiteY13" fmla="*/ 370369 h 3729804"/>
              <a:gd name="connsiteX14" fmla="*/ 3385290 w 3837690"/>
              <a:gd name="connsiteY14" fmla="*/ 1171254 h 3729804"/>
              <a:gd name="connsiteX15" fmla="*/ 3461687 w 3837690"/>
              <a:gd name="connsiteY15" fmla="*/ 2214396 h 3729804"/>
              <a:gd name="connsiteX16" fmla="*/ 3430700 w 3837690"/>
              <a:gd name="connsiteY16" fmla="*/ 2656798 h 3729804"/>
              <a:gd name="connsiteX17" fmla="*/ 3292091 w 3837690"/>
              <a:gd name="connsiteY17" fmla="*/ 2978484 h 3729804"/>
              <a:gd name="connsiteX18" fmla="*/ 3837690 w 3837690"/>
              <a:gd name="connsiteY18" fmla="*/ 3223110 h 3729804"/>
              <a:gd name="connsiteX0" fmla="*/ 3835616 w 3837690"/>
              <a:gd name="connsiteY0" fmla="*/ 3219925 h 3728640"/>
              <a:gd name="connsiteX1" fmla="*/ 3416779 w 3837690"/>
              <a:gd name="connsiteY1" fmla="*/ 3528340 h 3728640"/>
              <a:gd name="connsiteX2" fmla="*/ 2964477 w 3837690"/>
              <a:gd name="connsiteY2" fmla="*/ 3558897 h 3728640"/>
              <a:gd name="connsiteX3" fmla="*/ 2335224 w 3837690"/>
              <a:gd name="connsiteY3" fmla="*/ 3727442 h 3728640"/>
              <a:gd name="connsiteX4" fmla="*/ 1046696 w 3837690"/>
              <a:gd name="connsiteY4" fmla="*/ 3462165 h 3728640"/>
              <a:gd name="connsiteX5" fmla="*/ 268858 w 3837690"/>
              <a:gd name="connsiteY5" fmla="*/ 2950050 h 3728640"/>
              <a:gd name="connsiteX6" fmla="*/ 18644 w 3837690"/>
              <a:gd name="connsiteY6" fmla="*/ 2200752 h 3728640"/>
              <a:gd name="connsiteX7" fmla="*/ 30297 w 3837690"/>
              <a:gd name="connsiteY7" fmla="*/ 1762911 h 3728640"/>
              <a:gd name="connsiteX8" fmla="*/ 301529 w 3837690"/>
              <a:gd name="connsiteY8" fmla="*/ 901232 h 3728640"/>
              <a:gd name="connsiteX9" fmla="*/ 717992 w 3837690"/>
              <a:gd name="connsiteY9" fmla="*/ 341005 h 3728640"/>
              <a:gd name="connsiteX10" fmla="*/ 1651216 w 3837690"/>
              <a:gd name="connsiteY10" fmla="*/ 0 h 3728640"/>
              <a:gd name="connsiteX11" fmla="*/ 2433536 w 3837690"/>
              <a:gd name="connsiteY11" fmla="*/ 50005 h 3728640"/>
              <a:gd name="connsiteX12" fmla="*/ 3027594 w 3837690"/>
              <a:gd name="connsiteY12" fmla="*/ 370369 h 3728640"/>
              <a:gd name="connsiteX13" fmla="*/ 3385290 w 3837690"/>
              <a:gd name="connsiteY13" fmla="*/ 1171254 h 3728640"/>
              <a:gd name="connsiteX14" fmla="*/ 3461687 w 3837690"/>
              <a:gd name="connsiteY14" fmla="*/ 2214396 h 3728640"/>
              <a:gd name="connsiteX15" fmla="*/ 3430700 w 3837690"/>
              <a:gd name="connsiteY15" fmla="*/ 2656798 h 3728640"/>
              <a:gd name="connsiteX16" fmla="*/ 3292091 w 3837690"/>
              <a:gd name="connsiteY16" fmla="*/ 2978484 h 3728640"/>
              <a:gd name="connsiteX17" fmla="*/ 3837690 w 3837690"/>
              <a:gd name="connsiteY17" fmla="*/ 3223110 h 3728640"/>
              <a:gd name="connsiteX0" fmla="*/ 3835616 w 3837690"/>
              <a:gd name="connsiteY0" fmla="*/ 3219925 h 3728656"/>
              <a:gd name="connsiteX1" fmla="*/ 3417487 w 3837690"/>
              <a:gd name="connsiteY1" fmla="*/ 3513956 h 3728656"/>
              <a:gd name="connsiteX2" fmla="*/ 2964477 w 3837690"/>
              <a:gd name="connsiteY2" fmla="*/ 3558897 h 3728656"/>
              <a:gd name="connsiteX3" fmla="*/ 2335224 w 3837690"/>
              <a:gd name="connsiteY3" fmla="*/ 3727442 h 3728656"/>
              <a:gd name="connsiteX4" fmla="*/ 1046696 w 3837690"/>
              <a:gd name="connsiteY4" fmla="*/ 3462165 h 3728656"/>
              <a:gd name="connsiteX5" fmla="*/ 268858 w 3837690"/>
              <a:gd name="connsiteY5" fmla="*/ 2950050 h 3728656"/>
              <a:gd name="connsiteX6" fmla="*/ 18644 w 3837690"/>
              <a:gd name="connsiteY6" fmla="*/ 2200752 h 3728656"/>
              <a:gd name="connsiteX7" fmla="*/ 30297 w 3837690"/>
              <a:gd name="connsiteY7" fmla="*/ 1762911 h 3728656"/>
              <a:gd name="connsiteX8" fmla="*/ 301529 w 3837690"/>
              <a:gd name="connsiteY8" fmla="*/ 901232 h 3728656"/>
              <a:gd name="connsiteX9" fmla="*/ 717992 w 3837690"/>
              <a:gd name="connsiteY9" fmla="*/ 341005 h 3728656"/>
              <a:gd name="connsiteX10" fmla="*/ 1651216 w 3837690"/>
              <a:gd name="connsiteY10" fmla="*/ 0 h 3728656"/>
              <a:gd name="connsiteX11" fmla="*/ 2433536 w 3837690"/>
              <a:gd name="connsiteY11" fmla="*/ 50005 h 3728656"/>
              <a:gd name="connsiteX12" fmla="*/ 3027594 w 3837690"/>
              <a:gd name="connsiteY12" fmla="*/ 370369 h 3728656"/>
              <a:gd name="connsiteX13" fmla="*/ 3385290 w 3837690"/>
              <a:gd name="connsiteY13" fmla="*/ 1171254 h 3728656"/>
              <a:gd name="connsiteX14" fmla="*/ 3461687 w 3837690"/>
              <a:gd name="connsiteY14" fmla="*/ 2214396 h 3728656"/>
              <a:gd name="connsiteX15" fmla="*/ 3430700 w 3837690"/>
              <a:gd name="connsiteY15" fmla="*/ 2656798 h 3728656"/>
              <a:gd name="connsiteX16" fmla="*/ 3292091 w 3837690"/>
              <a:gd name="connsiteY16" fmla="*/ 2978484 h 3728656"/>
              <a:gd name="connsiteX17" fmla="*/ 3837690 w 3837690"/>
              <a:gd name="connsiteY17" fmla="*/ 3223110 h 3728656"/>
              <a:gd name="connsiteX0" fmla="*/ 3835616 w 3835616"/>
              <a:gd name="connsiteY0" fmla="*/ 3219925 h 3728656"/>
              <a:gd name="connsiteX1" fmla="*/ 3417487 w 3835616"/>
              <a:gd name="connsiteY1" fmla="*/ 3513956 h 3728656"/>
              <a:gd name="connsiteX2" fmla="*/ 2964477 w 3835616"/>
              <a:gd name="connsiteY2" fmla="*/ 3558897 h 3728656"/>
              <a:gd name="connsiteX3" fmla="*/ 2335224 w 3835616"/>
              <a:gd name="connsiteY3" fmla="*/ 3727442 h 3728656"/>
              <a:gd name="connsiteX4" fmla="*/ 1046696 w 3835616"/>
              <a:gd name="connsiteY4" fmla="*/ 3462165 h 3728656"/>
              <a:gd name="connsiteX5" fmla="*/ 268858 w 3835616"/>
              <a:gd name="connsiteY5" fmla="*/ 2950050 h 3728656"/>
              <a:gd name="connsiteX6" fmla="*/ 18644 w 3835616"/>
              <a:gd name="connsiteY6" fmla="*/ 2200752 h 3728656"/>
              <a:gd name="connsiteX7" fmla="*/ 30297 w 3835616"/>
              <a:gd name="connsiteY7" fmla="*/ 1762911 h 3728656"/>
              <a:gd name="connsiteX8" fmla="*/ 301529 w 3835616"/>
              <a:gd name="connsiteY8" fmla="*/ 901232 h 3728656"/>
              <a:gd name="connsiteX9" fmla="*/ 717992 w 3835616"/>
              <a:gd name="connsiteY9" fmla="*/ 341005 h 3728656"/>
              <a:gd name="connsiteX10" fmla="*/ 1651216 w 3835616"/>
              <a:gd name="connsiteY10" fmla="*/ 0 h 3728656"/>
              <a:gd name="connsiteX11" fmla="*/ 2433536 w 3835616"/>
              <a:gd name="connsiteY11" fmla="*/ 50005 h 3728656"/>
              <a:gd name="connsiteX12" fmla="*/ 3027594 w 3835616"/>
              <a:gd name="connsiteY12" fmla="*/ 370369 h 3728656"/>
              <a:gd name="connsiteX13" fmla="*/ 3385290 w 3835616"/>
              <a:gd name="connsiteY13" fmla="*/ 1171254 h 3728656"/>
              <a:gd name="connsiteX14" fmla="*/ 3461687 w 3835616"/>
              <a:gd name="connsiteY14" fmla="*/ 2214396 h 3728656"/>
              <a:gd name="connsiteX15" fmla="*/ 3430700 w 3835616"/>
              <a:gd name="connsiteY15" fmla="*/ 2656798 h 3728656"/>
              <a:gd name="connsiteX16" fmla="*/ 3292091 w 3835616"/>
              <a:gd name="connsiteY16" fmla="*/ 2978484 h 3728656"/>
              <a:gd name="connsiteX17" fmla="*/ 3751780 w 3835616"/>
              <a:gd name="connsiteY17" fmla="*/ 3256428 h 3728656"/>
              <a:gd name="connsiteX0" fmla="*/ 3835616 w 3835616"/>
              <a:gd name="connsiteY0" fmla="*/ 3219925 h 3729924"/>
              <a:gd name="connsiteX1" fmla="*/ 3417487 w 3835616"/>
              <a:gd name="connsiteY1" fmla="*/ 3513956 h 3729924"/>
              <a:gd name="connsiteX2" fmla="*/ 2964477 w 3835616"/>
              <a:gd name="connsiteY2" fmla="*/ 3558897 h 3729924"/>
              <a:gd name="connsiteX3" fmla="*/ 2222800 w 3835616"/>
              <a:gd name="connsiteY3" fmla="*/ 3728717 h 3729924"/>
              <a:gd name="connsiteX4" fmla="*/ 1046696 w 3835616"/>
              <a:gd name="connsiteY4" fmla="*/ 3462165 h 3729924"/>
              <a:gd name="connsiteX5" fmla="*/ 268858 w 3835616"/>
              <a:gd name="connsiteY5" fmla="*/ 2950050 h 3729924"/>
              <a:gd name="connsiteX6" fmla="*/ 18644 w 3835616"/>
              <a:gd name="connsiteY6" fmla="*/ 2200752 h 3729924"/>
              <a:gd name="connsiteX7" fmla="*/ 30297 w 3835616"/>
              <a:gd name="connsiteY7" fmla="*/ 1762911 h 3729924"/>
              <a:gd name="connsiteX8" fmla="*/ 301529 w 3835616"/>
              <a:gd name="connsiteY8" fmla="*/ 901232 h 3729924"/>
              <a:gd name="connsiteX9" fmla="*/ 717992 w 3835616"/>
              <a:gd name="connsiteY9" fmla="*/ 341005 h 3729924"/>
              <a:gd name="connsiteX10" fmla="*/ 1651216 w 3835616"/>
              <a:gd name="connsiteY10" fmla="*/ 0 h 3729924"/>
              <a:gd name="connsiteX11" fmla="*/ 2433536 w 3835616"/>
              <a:gd name="connsiteY11" fmla="*/ 50005 h 3729924"/>
              <a:gd name="connsiteX12" fmla="*/ 3027594 w 3835616"/>
              <a:gd name="connsiteY12" fmla="*/ 370369 h 3729924"/>
              <a:gd name="connsiteX13" fmla="*/ 3385290 w 3835616"/>
              <a:gd name="connsiteY13" fmla="*/ 1171254 h 3729924"/>
              <a:gd name="connsiteX14" fmla="*/ 3461687 w 3835616"/>
              <a:gd name="connsiteY14" fmla="*/ 2214396 h 3729924"/>
              <a:gd name="connsiteX15" fmla="*/ 3430700 w 3835616"/>
              <a:gd name="connsiteY15" fmla="*/ 2656798 h 3729924"/>
              <a:gd name="connsiteX16" fmla="*/ 3292091 w 3835616"/>
              <a:gd name="connsiteY16" fmla="*/ 2978484 h 3729924"/>
              <a:gd name="connsiteX17" fmla="*/ 3751780 w 3835616"/>
              <a:gd name="connsiteY17" fmla="*/ 3256428 h 3729924"/>
              <a:gd name="connsiteX0" fmla="*/ 3835616 w 3835616"/>
              <a:gd name="connsiteY0" fmla="*/ 3219925 h 3731978"/>
              <a:gd name="connsiteX1" fmla="*/ 3417487 w 3835616"/>
              <a:gd name="connsiteY1" fmla="*/ 3513956 h 3731978"/>
              <a:gd name="connsiteX2" fmla="*/ 2964477 w 3835616"/>
              <a:gd name="connsiteY2" fmla="*/ 3558897 h 3731978"/>
              <a:gd name="connsiteX3" fmla="*/ 2222800 w 3835616"/>
              <a:gd name="connsiteY3" fmla="*/ 3728717 h 3731978"/>
              <a:gd name="connsiteX4" fmla="*/ 1046696 w 3835616"/>
              <a:gd name="connsiteY4" fmla="*/ 3462165 h 3731978"/>
              <a:gd name="connsiteX5" fmla="*/ 268858 w 3835616"/>
              <a:gd name="connsiteY5" fmla="*/ 2950050 h 3731978"/>
              <a:gd name="connsiteX6" fmla="*/ 18644 w 3835616"/>
              <a:gd name="connsiteY6" fmla="*/ 2200752 h 3731978"/>
              <a:gd name="connsiteX7" fmla="*/ 30297 w 3835616"/>
              <a:gd name="connsiteY7" fmla="*/ 1762911 h 3731978"/>
              <a:gd name="connsiteX8" fmla="*/ 301529 w 3835616"/>
              <a:gd name="connsiteY8" fmla="*/ 901232 h 3731978"/>
              <a:gd name="connsiteX9" fmla="*/ 717992 w 3835616"/>
              <a:gd name="connsiteY9" fmla="*/ 341005 h 3731978"/>
              <a:gd name="connsiteX10" fmla="*/ 1651216 w 3835616"/>
              <a:gd name="connsiteY10" fmla="*/ 0 h 3731978"/>
              <a:gd name="connsiteX11" fmla="*/ 2433536 w 3835616"/>
              <a:gd name="connsiteY11" fmla="*/ 50005 h 3731978"/>
              <a:gd name="connsiteX12" fmla="*/ 3027594 w 3835616"/>
              <a:gd name="connsiteY12" fmla="*/ 370369 h 3731978"/>
              <a:gd name="connsiteX13" fmla="*/ 3385290 w 3835616"/>
              <a:gd name="connsiteY13" fmla="*/ 1171254 h 3731978"/>
              <a:gd name="connsiteX14" fmla="*/ 3461687 w 3835616"/>
              <a:gd name="connsiteY14" fmla="*/ 2214396 h 3731978"/>
              <a:gd name="connsiteX15" fmla="*/ 3430700 w 3835616"/>
              <a:gd name="connsiteY15" fmla="*/ 2656798 h 3731978"/>
              <a:gd name="connsiteX16" fmla="*/ 3292091 w 3835616"/>
              <a:gd name="connsiteY16" fmla="*/ 2978484 h 3731978"/>
              <a:gd name="connsiteX17" fmla="*/ 3751780 w 3835616"/>
              <a:gd name="connsiteY17" fmla="*/ 3256428 h 3731978"/>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717992 w 3835616"/>
              <a:gd name="connsiteY8" fmla="*/ 34100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542523 w 3835616"/>
              <a:gd name="connsiteY8" fmla="*/ 29147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188 w 3833188"/>
              <a:gd name="connsiteY0" fmla="*/ 3219925 h 3731979"/>
              <a:gd name="connsiteX1" fmla="*/ 3415059 w 3833188"/>
              <a:gd name="connsiteY1" fmla="*/ 3513956 h 3731979"/>
              <a:gd name="connsiteX2" fmla="*/ 2962049 w 3833188"/>
              <a:gd name="connsiteY2" fmla="*/ 3558897 h 3731979"/>
              <a:gd name="connsiteX3" fmla="*/ 2220372 w 3833188"/>
              <a:gd name="connsiteY3" fmla="*/ 3728717 h 3731979"/>
              <a:gd name="connsiteX4" fmla="*/ 1044268 w 3833188"/>
              <a:gd name="connsiteY4" fmla="*/ 3462165 h 3731979"/>
              <a:gd name="connsiteX5" fmla="*/ 261479 w 3833188"/>
              <a:gd name="connsiteY5" fmla="*/ 3050740 h 3731979"/>
              <a:gd name="connsiteX6" fmla="*/ 16216 w 3833188"/>
              <a:gd name="connsiteY6" fmla="*/ 2200752 h 3731979"/>
              <a:gd name="connsiteX7" fmla="*/ 34233 w 3833188"/>
              <a:gd name="connsiteY7" fmla="*/ 1633447 h 3731979"/>
              <a:gd name="connsiteX8" fmla="*/ 540095 w 3833188"/>
              <a:gd name="connsiteY8" fmla="*/ 291475 h 3731979"/>
              <a:gd name="connsiteX9" fmla="*/ 1648788 w 3833188"/>
              <a:gd name="connsiteY9" fmla="*/ 0 h 3731979"/>
              <a:gd name="connsiteX10" fmla="*/ 2431108 w 3833188"/>
              <a:gd name="connsiteY10" fmla="*/ 50005 h 3731979"/>
              <a:gd name="connsiteX11" fmla="*/ 3025166 w 3833188"/>
              <a:gd name="connsiteY11" fmla="*/ 370369 h 3731979"/>
              <a:gd name="connsiteX12" fmla="*/ 3382862 w 3833188"/>
              <a:gd name="connsiteY12" fmla="*/ 1171254 h 3731979"/>
              <a:gd name="connsiteX13" fmla="*/ 3459259 w 3833188"/>
              <a:gd name="connsiteY13" fmla="*/ 2214396 h 3731979"/>
              <a:gd name="connsiteX14" fmla="*/ 3428272 w 3833188"/>
              <a:gd name="connsiteY14" fmla="*/ 2656798 h 3731979"/>
              <a:gd name="connsiteX15" fmla="*/ 3289663 w 3833188"/>
              <a:gd name="connsiteY15" fmla="*/ 2978484 h 3731979"/>
              <a:gd name="connsiteX16" fmla="*/ 3749352 w 3833188"/>
              <a:gd name="connsiteY16" fmla="*/ 3256428 h 3731979"/>
              <a:gd name="connsiteX0" fmla="*/ 3833188 w 3833188"/>
              <a:gd name="connsiteY0" fmla="*/ 3219925 h 3729118"/>
              <a:gd name="connsiteX1" fmla="*/ 3415059 w 3833188"/>
              <a:gd name="connsiteY1" fmla="*/ 3513956 h 3729118"/>
              <a:gd name="connsiteX2" fmla="*/ 2962049 w 3833188"/>
              <a:gd name="connsiteY2" fmla="*/ 3558897 h 3729118"/>
              <a:gd name="connsiteX3" fmla="*/ 2220372 w 3833188"/>
              <a:gd name="connsiteY3" fmla="*/ 3728717 h 3729118"/>
              <a:gd name="connsiteX4" fmla="*/ 1042147 w 3833188"/>
              <a:gd name="connsiteY4" fmla="*/ 3505319 h 3729118"/>
              <a:gd name="connsiteX5" fmla="*/ 261479 w 3833188"/>
              <a:gd name="connsiteY5" fmla="*/ 3050740 h 3729118"/>
              <a:gd name="connsiteX6" fmla="*/ 16216 w 3833188"/>
              <a:gd name="connsiteY6" fmla="*/ 2200752 h 3729118"/>
              <a:gd name="connsiteX7" fmla="*/ 34233 w 3833188"/>
              <a:gd name="connsiteY7" fmla="*/ 1633447 h 3729118"/>
              <a:gd name="connsiteX8" fmla="*/ 540095 w 3833188"/>
              <a:gd name="connsiteY8" fmla="*/ 291475 h 3729118"/>
              <a:gd name="connsiteX9" fmla="*/ 1648788 w 3833188"/>
              <a:gd name="connsiteY9" fmla="*/ 0 h 3729118"/>
              <a:gd name="connsiteX10" fmla="*/ 2431108 w 3833188"/>
              <a:gd name="connsiteY10" fmla="*/ 50005 h 3729118"/>
              <a:gd name="connsiteX11" fmla="*/ 3025166 w 3833188"/>
              <a:gd name="connsiteY11" fmla="*/ 370369 h 3729118"/>
              <a:gd name="connsiteX12" fmla="*/ 3382862 w 3833188"/>
              <a:gd name="connsiteY12" fmla="*/ 1171254 h 3729118"/>
              <a:gd name="connsiteX13" fmla="*/ 3459259 w 3833188"/>
              <a:gd name="connsiteY13" fmla="*/ 2214396 h 3729118"/>
              <a:gd name="connsiteX14" fmla="*/ 3428272 w 3833188"/>
              <a:gd name="connsiteY14" fmla="*/ 2656798 h 3729118"/>
              <a:gd name="connsiteX15" fmla="*/ 3289663 w 3833188"/>
              <a:gd name="connsiteY15" fmla="*/ 2978484 h 3729118"/>
              <a:gd name="connsiteX16" fmla="*/ 3749352 w 3833188"/>
              <a:gd name="connsiteY16" fmla="*/ 3256428 h 3729118"/>
              <a:gd name="connsiteX0" fmla="*/ 3755903 w 3755903"/>
              <a:gd name="connsiteY0" fmla="*/ 3264410 h 3729117"/>
              <a:gd name="connsiteX1" fmla="*/ 3415059 w 3755903"/>
              <a:gd name="connsiteY1" fmla="*/ 3513956 h 3729117"/>
              <a:gd name="connsiteX2" fmla="*/ 2962049 w 3755903"/>
              <a:gd name="connsiteY2" fmla="*/ 3558897 h 3729117"/>
              <a:gd name="connsiteX3" fmla="*/ 2220372 w 3755903"/>
              <a:gd name="connsiteY3" fmla="*/ 3728717 h 3729117"/>
              <a:gd name="connsiteX4" fmla="*/ 1042147 w 3755903"/>
              <a:gd name="connsiteY4" fmla="*/ 3505319 h 3729117"/>
              <a:gd name="connsiteX5" fmla="*/ 261479 w 3755903"/>
              <a:gd name="connsiteY5" fmla="*/ 3050740 h 3729117"/>
              <a:gd name="connsiteX6" fmla="*/ 16216 w 3755903"/>
              <a:gd name="connsiteY6" fmla="*/ 2200752 h 3729117"/>
              <a:gd name="connsiteX7" fmla="*/ 34233 w 3755903"/>
              <a:gd name="connsiteY7" fmla="*/ 1633447 h 3729117"/>
              <a:gd name="connsiteX8" fmla="*/ 540095 w 3755903"/>
              <a:gd name="connsiteY8" fmla="*/ 291475 h 3729117"/>
              <a:gd name="connsiteX9" fmla="*/ 1648788 w 3755903"/>
              <a:gd name="connsiteY9" fmla="*/ 0 h 3729117"/>
              <a:gd name="connsiteX10" fmla="*/ 2431108 w 3755903"/>
              <a:gd name="connsiteY10" fmla="*/ 50005 h 3729117"/>
              <a:gd name="connsiteX11" fmla="*/ 3025166 w 3755903"/>
              <a:gd name="connsiteY11" fmla="*/ 370369 h 3729117"/>
              <a:gd name="connsiteX12" fmla="*/ 3382862 w 3755903"/>
              <a:gd name="connsiteY12" fmla="*/ 1171254 h 3729117"/>
              <a:gd name="connsiteX13" fmla="*/ 3459259 w 3755903"/>
              <a:gd name="connsiteY13" fmla="*/ 2214396 h 3729117"/>
              <a:gd name="connsiteX14" fmla="*/ 3428272 w 3755903"/>
              <a:gd name="connsiteY14" fmla="*/ 2656798 h 3729117"/>
              <a:gd name="connsiteX15" fmla="*/ 3289663 w 3755903"/>
              <a:gd name="connsiteY15" fmla="*/ 2978484 h 3729117"/>
              <a:gd name="connsiteX16" fmla="*/ 3749352 w 3755903"/>
              <a:gd name="connsiteY16" fmla="*/ 3256428 h 3729117"/>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8272 w 3755903"/>
              <a:gd name="connsiteY14" fmla="*/ 2656798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2529 w 3755903"/>
              <a:gd name="connsiteY14" fmla="*/ 2656123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22529 w 3755903"/>
              <a:gd name="connsiteY13" fmla="*/ 2656123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8881"/>
              <a:gd name="connsiteX1" fmla="*/ 3391649 w 3755903"/>
              <a:gd name="connsiteY1" fmla="*/ 3520134 h 3728881"/>
              <a:gd name="connsiteX2" fmla="*/ 2962922 w 3755903"/>
              <a:gd name="connsiteY2" fmla="*/ 3541149 h 3728881"/>
              <a:gd name="connsiteX3" fmla="*/ 2220372 w 3755903"/>
              <a:gd name="connsiteY3" fmla="*/ 3728717 h 3728881"/>
              <a:gd name="connsiteX4" fmla="*/ 1042147 w 3755903"/>
              <a:gd name="connsiteY4" fmla="*/ 3505319 h 3728881"/>
              <a:gd name="connsiteX5" fmla="*/ 261479 w 3755903"/>
              <a:gd name="connsiteY5" fmla="*/ 3050740 h 3728881"/>
              <a:gd name="connsiteX6" fmla="*/ 16216 w 3755903"/>
              <a:gd name="connsiteY6" fmla="*/ 2200752 h 3728881"/>
              <a:gd name="connsiteX7" fmla="*/ 34233 w 3755903"/>
              <a:gd name="connsiteY7" fmla="*/ 1633447 h 3728881"/>
              <a:gd name="connsiteX8" fmla="*/ 540095 w 3755903"/>
              <a:gd name="connsiteY8" fmla="*/ 291475 h 3728881"/>
              <a:gd name="connsiteX9" fmla="*/ 1648788 w 3755903"/>
              <a:gd name="connsiteY9" fmla="*/ 0 h 3728881"/>
              <a:gd name="connsiteX10" fmla="*/ 2431108 w 3755903"/>
              <a:gd name="connsiteY10" fmla="*/ 50005 h 3728881"/>
              <a:gd name="connsiteX11" fmla="*/ 3025166 w 3755903"/>
              <a:gd name="connsiteY11" fmla="*/ 370369 h 3728881"/>
              <a:gd name="connsiteX12" fmla="*/ 3382862 w 3755903"/>
              <a:gd name="connsiteY12" fmla="*/ 1171254 h 3728881"/>
              <a:gd name="connsiteX13" fmla="*/ 3430454 w 3755903"/>
              <a:gd name="connsiteY13" fmla="*/ 2612424 h 3728881"/>
              <a:gd name="connsiteX14" fmla="*/ 3289663 w 3755903"/>
              <a:gd name="connsiteY14" fmla="*/ 2978484 h 3728881"/>
              <a:gd name="connsiteX15" fmla="*/ 3749352 w 3755903"/>
              <a:gd name="connsiteY15" fmla="*/ 3256428 h 3728881"/>
              <a:gd name="connsiteX0" fmla="*/ 3755903 w 3755903"/>
              <a:gd name="connsiteY0" fmla="*/ 3264410 h 3728816"/>
              <a:gd name="connsiteX1" fmla="*/ 3391649 w 3755903"/>
              <a:gd name="connsiteY1" fmla="*/ 3520134 h 3728816"/>
              <a:gd name="connsiteX2" fmla="*/ 2962922 w 3755903"/>
              <a:gd name="connsiteY2" fmla="*/ 3541149 h 3728816"/>
              <a:gd name="connsiteX3" fmla="*/ 2220372 w 3755903"/>
              <a:gd name="connsiteY3" fmla="*/ 3728717 h 3728816"/>
              <a:gd name="connsiteX4" fmla="*/ 1039530 w 3755903"/>
              <a:gd name="connsiteY4" fmla="*/ 3558566 h 3728816"/>
              <a:gd name="connsiteX5" fmla="*/ 261479 w 3755903"/>
              <a:gd name="connsiteY5" fmla="*/ 3050740 h 3728816"/>
              <a:gd name="connsiteX6" fmla="*/ 16216 w 3755903"/>
              <a:gd name="connsiteY6" fmla="*/ 2200752 h 3728816"/>
              <a:gd name="connsiteX7" fmla="*/ 34233 w 3755903"/>
              <a:gd name="connsiteY7" fmla="*/ 1633447 h 3728816"/>
              <a:gd name="connsiteX8" fmla="*/ 540095 w 3755903"/>
              <a:gd name="connsiteY8" fmla="*/ 291475 h 3728816"/>
              <a:gd name="connsiteX9" fmla="*/ 1648788 w 3755903"/>
              <a:gd name="connsiteY9" fmla="*/ 0 h 3728816"/>
              <a:gd name="connsiteX10" fmla="*/ 2431108 w 3755903"/>
              <a:gd name="connsiteY10" fmla="*/ 50005 h 3728816"/>
              <a:gd name="connsiteX11" fmla="*/ 3025166 w 3755903"/>
              <a:gd name="connsiteY11" fmla="*/ 370369 h 3728816"/>
              <a:gd name="connsiteX12" fmla="*/ 3382862 w 3755903"/>
              <a:gd name="connsiteY12" fmla="*/ 1171254 h 3728816"/>
              <a:gd name="connsiteX13" fmla="*/ 3430454 w 3755903"/>
              <a:gd name="connsiteY13" fmla="*/ 2612424 h 3728816"/>
              <a:gd name="connsiteX14" fmla="*/ 3289663 w 3755903"/>
              <a:gd name="connsiteY14" fmla="*/ 2978484 h 3728816"/>
              <a:gd name="connsiteX15" fmla="*/ 3749352 w 3755903"/>
              <a:gd name="connsiteY15" fmla="*/ 3256428 h 3728816"/>
              <a:gd name="connsiteX0" fmla="*/ 3750266 w 3750266"/>
              <a:gd name="connsiteY0" fmla="*/ 3264410 h 3728817"/>
              <a:gd name="connsiteX1" fmla="*/ 3386012 w 3750266"/>
              <a:gd name="connsiteY1" fmla="*/ 3520134 h 3728817"/>
              <a:gd name="connsiteX2" fmla="*/ 2957285 w 3750266"/>
              <a:gd name="connsiteY2" fmla="*/ 3541149 h 3728817"/>
              <a:gd name="connsiteX3" fmla="*/ 2214735 w 3750266"/>
              <a:gd name="connsiteY3" fmla="*/ 3728717 h 3728817"/>
              <a:gd name="connsiteX4" fmla="*/ 1033893 w 3750266"/>
              <a:gd name="connsiteY4" fmla="*/ 3558566 h 3728817"/>
              <a:gd name="connsiteX5" fmla="*/ 255842 w 3750266"/>
              <a:gd name="connsiteY5" fmla="*/ 3050740 h 3728817"/>
              <a:gd name="connsiteX6" fmla="*/ 18139 w 3750266"/>
              <a:gd name="connsiteY6" fmla="*/ 2281973 h 3728817"/>
              <a:gd name="connsiteX7" fmla="*/ 28596 w 3750266"/>
              <a:gd name="connsiteY7" fmla="*/ 1633447 h 3728817"/>
              <a:gd name="connsiteX8" fmla="*/ 534458 w 3750266"/>
              <a:gd name="connsiteY8" fmla="*/ 291475 h 3728817"/>
              <a:gd name="connsiteX9" fmla="*/ 1643151 w 3750266"/>
              <a:gd name="connsiteY9" fmla="*/ 0 h 3728817"/>
              <a:gd name="connsiteX10" fmla="*/ 2425471 w 3750266"/>
              <a:gd name="connsiteY10" fmla="*/ 50005 h 3728817"/>
              <a:gd name="connsiteX11" fmla="*/ 3019529 w 3750266"/>
              <a:gd name="connsiteY11" fmla="*/ 370369 h 3728817"/>
              <a:gd name="connsiteX12" fmla="*/ 3377225 w 3750266"/>
              <a:gd name="connsiteY12" fmla="*/ 1171254 h 3728817"/>
              <a:gd name="connsiteX13" fmla="*/ 3424817 w 3750266"/>
              <a:gd name="connsiteY13" fmla="*/ 2612424 h 3728817"/>
              <a:gd name="connsiteX14" fmla="*/ 3284026 w 3750266"/>
              <a:gd name="connsiteY14" fmla="*/ 2978484 h 3728817"/>
              <a:gd name="connsiteX15" fmla="*/ 3743715 w 3750266"/>
              <a:gd name="connsiteY15" fmla="*/ 3256428 h 372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0266" h="3728817">
                <a:moveTo>
                  <a:pt x="3750266" y="3264410"/>
                </a:moveTo>
                <a:cubicBezTo>
                  <a:pt x="3737566" y="3279227"/>
                  <a:pt x="3518175" y="3474011"/>
                  <a:pt x="3386012" y="3520134"/>
                </a:cubicBezTo>
                <a:cubicBezTo>
                  <a:pt x="3253849" y="3566257"/>
                  <a:pt x="3152498" y="3506385"/>
                  <a:pt x="2957285" y="3541149"/>
                </a:cubicBezTo>
                <a:cubicBezTo>
                  <a:pt x="2762072" y="3575913"/>
                  <a:pt x="2535300" y="3725814"/>
                  <a:pt x="2214735" y="3728717"/>
                </a:cubicBezTo>
                <a:cubicBezTo>
                  <a:pt x="1894170" y="3731620"/>
                  <a:pt x="1360375" y="3671562"/>
                  <a:pt x="1033893" y="3558566"/>
                </a:cubicBezTo>
                <a:cubicBezTo>
                  <a:pt x="707411" y="3445570"/>
                  <a:pt x="425134" y="3263505"/>
                  <a:pt x="255842" y="3050740"/>
                </a:cubicBezTo>
                <a:cubicBezTo>
                  <a:pt x="86550" y="2837975"/>
                  <a:pt x="56013" y="2518188"/>
                  <a:pt x="18139" y="2281973"/>
                </a:cubicBezTo>
                <a:cubicBezTo>
                  <a:pt x="-19735" y="2045758"/>
                  <a:pt x="10668" y="1759550"/>
                  <a:pt x="28596" y="1633447"/>
                </a:cubicBezTo>
                <a:cubicBezTo>
                  <a:pt x="109920" y="1087868"/>
                  <a:pt x="265366" y="563716"/>
                  <a:pt x="534458" y="291475"/>
                </a:cubicBezTo>
                <a:cubicBezTo>
                  <a:pt x="803551" y="19234"/>
                  <a:pt x="1289344" y="6827"/>
                  <a:pt x="1643151" y="0"/>
                </a:cubicBezTo>
                <a:cubicBezTo>
                  <a:pt x="1856511" y="5080"/>
                  <a:pt x="2196075" y="-11723"/>
                  <a:pt x="2425471" y="50005"/>
                </a:cubicBezTo>
                <a:cubicBezTo>
                  <a:pt x="2654867" y="111733"/>
                  <a:pt x="2860903" y="183494"/>
                  <a:pt x="3019529" y="370369"/>
                </a:cubicBezTo>
                <a:cubicBezTo>
                  <a:pt x="3178155" y="557244"/>
                  <a:pt x="3309677" y="797578"/>
                  <a:pt x="3377225" y="1171254"/>
                </a:cubicBezTo>
                <a:cubicBezTo>
                  <a:pt x="3444773" y="1544930"/>
                  <a:pt x="3548826" y="1984764"/>
                  <a:pt x="3424817" y="2612424"/>
                </a:cubicBezTo>
                <a:cubicBezTo>
                  <a:pt x="3389203" y="2718531"/>
                  <a:pt x="3367291" y="2865644"/>
                  <a:pt x="3284026" y="2978484"/>
                </a:cubicBezTo>
                <a:cubicBezTo>
                  <a:pt x="3298252" y="3020691"/>
                  <a:pt x="3403215" y="3263535"/>
                  <a:pt x="3743715" y="325642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441F0AA-A2FB-D6A2-2077-CDB06A54C1D8}"/>
              </a:ext>
            </a:extLst>
          </p:cNvPr>
          <p:cNvSpPr>
            <a:spLocks noGrp="1"/>
          </p:cNvSpPr>
          <p:nvPr>
            <p:ph type="ctrTitle"/>
          </p:nvPr>
        </p:nvSpPr>
        <p:spPr>
          <a:xfrm>
            <a:off x="863601" y="750899"/>
            <a:ext cx="3288851" cy="2046090"/>
          </a:xfrm>
        </p:spPr>
        <p:txBody>
          <a:bodyPr vert="horz" lIns="91440" tIns="45720" rIns="91440" bIns="45720" rtlCol="0" anchor="ctr">
            <a:normAutofit/>
          </a:bodyPr>
          <a:lstStyle/>
          <a:p>
            <a:pPr>
              <a:lnSpc>
                <a:spcPct val="100000"/>
              </a:lnSpc>
            </a:pPr>
            <a:r>
              <a:rPr kumimoji="1" lang="ja-JP" altLang="en-US" sz="4400" b="1" kern="1200" spc="100" baseline="0" dirty="0">
                <a:solidFill>
                  <a:schemeClr val="tx1"/>
                </a:solidFill>
                <a:latin typeface="+mj-lt"/>
                <a:ea typeface="+mj-ea"/>
                <a:cs typeface="+mj-cs"/>
              </a:rPr>
              <a:t>ゲーミングカップ麺</a:t>
            </a:r>
          </a:p>
        </p:txBody>
      </p:sp>
      <p:sp>
        <p:nvSpPr>
          <p:cNvPr id="3" name="字幕 2">
            <a:extLst>
              <a:ext uri="{FF2B5EF4-FFF2-40B4-BE49-F238E27FC236}">
                <a16:creationId xmlns:a16="http://schemas.microsoft.com/office/drawing/2014/main" id="{4894FC4A-8C0A-99BB-702D-3FA5D7208A3C}"/>
              </a:ext>
            </a:extLst>
          </p:cNvPr>
          <p:cNvSpPr>
            <a:spLocks noGrp="1"/>
          </p:cNvSpPr>
          <p:nvPr>
            <p:ph type="subTitle" idx="1"/>
          </p:nvPr>
        </p:nvSpPr>
        <p:spPr>
          <a:xfrm>
            <a:off x="700315" y="3375348"/>
            <a:ext cx="3338285" cy="2940165"/>
          </a:xfrm>
        </p:spPr>
        <p:txBody>
          <a:bodyPr vert="horz" lIns="91440" tIns="45720" rIns="91440" bIns="45720" rtlCol="0" anchor="ctr">
            <a:normAutofit/>
          </a:bodyPr>
          <a:lstStyle/>
          <a:p>
            <a:pPr algn="ctr"/>
            <a:endParaRPr kumimoji="1" lang="en-US" altLang="ja-JP" b="1" spc="50"/>
          </a:p>
          <a:p>
            <a:pPr algn="ctr"/>
            <a:r>
              <a:rPr kumimoji="1" lang="ja-JP" altLang="en-US" b="1" spc="50"/>
              <a:t>あなたに新しい世界を</a:t>
            </a:r>
            <a:endParaRPr kumimoji="1" lang="en-US" altLang="ja-JP" b="1" spc="50"/>
          </a:p>
          <a:p>
            <a:pPr algn="ctr"/>
            <a:endParaRPr lang="en-US" altLang="ja-JP" b="1" spc="50"/>
          </a:p>
          <a:p>
            <a:pPr algn="ctr"/>
            <a:endParaRPr kumimoji="1" lang="en-US" altLang="ja-JP" b="1" spc="50"/>
          </a:p>
        </p:txBody>
      </p:sp>
      <p:pic>
        <p:nvPicPr>
          <p:cNvPr id="1026" name="Picture 2" descr="縦長のカップラーメンのイラスト（開閉） | かわいいフリー素材 ...">
            <a:extLst>
              <a:ext uri="{FF2B5EF4-FFF2-40B4-BE49-F238E27FC236}">
                <a16:creationId xmlns:a16="http://schemas.microsoft.com/office/drawing/2014/main" id="{E08270B3-53C7-B31C-B802-8EFE9FD22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82" y="398616"/>
            <a:ext cx="4487027" cy="5286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12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7DE546-1B36-578B-F32D-B2CFB184B771}"/>
              </a:ext>
            </a:extLst>
          </p:cNvPr>
          <p:cNvSpPr>
            <a:spLocks noGrp="1"/>
          </p:cNvSpPr>
          <p:nvPr>
            <p:ph type="title"/>
          </p:nvPr>
        </p:nvSpPr>
        <p:spPr/>
        <p:txBody>
          <a:bodyPr/>
          <a:lstStyle/>
          <a:p>
            <a:pPr algn="ctr"/>
            <a:r>
              <a:rPr kumimoji="1" lang="ja-JP" altLang="en-US" dirty="0"/>
              <a:t>概要</a:t>
            </a:r>
          </a:p>
        </p:txBody>
      </p:sp>
      <p:sp>
        <p:nvSpPr>
          <p:cNvPr id="3" name="コンテンツ プレースホルダー 2">
            <a:extLst>
              <a:ext uri="{FF2B5EF4-FFF2-40B4-BE49-F238E27FC236}">
                <a16:creationId xmlns:a16="http://schemas.microsoft.com/office/drawing/2014/main" id="{E775E784-E760-B38C-B238-D62D4EEA0861}"/>
              </a:ext>
            </a:extLst>
          </p:cNvPr>
          <p:cNvSpPr>
            <a:spLocks noGrp="1"/>
          </p:cNvSpPr>
          <p:nvPr>
            <p:ph idx="1"/>
          </p:nvPr>
        </p:nvSpPr>
        <p:spPr/>
        <p:txBody>
          <a:bodyPr/>
          <a:lstStyle/>
          <a:p>
            <a:r>
              <a:rPr kumimoji="1" lang="ja-JP" altLang="en-US" dirty="0"/>
              <a:t>このカップ麺の顧客層は２０台前半から４０代後半までの層を狙っています。</a:t>
            </a:r>
            <a:endParaRPr kumimoji="1" lang="en-US" altLang="ja-JP" dirty="0"/>
          </a:p>
          <a:p>
            <a:endParaRPr kumimoji="1" lang="en-US" altLang="ja-JP" dirty="0"/>
          </a:p>
          <a:p>
            <a:r>
              <a:rPr kumimoji="1" lang="ja-JP" altLang="en-US" dirty="0"/>
              <a:t>理由としては価格を抑えできる限り抑え、すぐに食べれる。ことを狙います。</a:t>
            </a:r>
          </a:p>
        </p:txBody>
      </p:sp>
    </p:spTree>
    <p:extLst>
      <p:ext uri="{BB962C8B-B14F-4D97-AF65-F5344CB8AC3E}">
        <p14:creationId xmlns:p14="http://schemas.microsoft.com/office/powerpoint/2010/main" val="351815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3E558-3058-349C-B643-8575F9C4D841}"/>
              </a:ext>
            </a:extLst>
          </p:cNvPr>
          <p:cNvSpPr>
            <a:spLocks noGrp="1"/>
          </p:cNvSpPr>
          <p:nvPr>
            <p:ph type="title"/>
          </p:nvPr>
        </p:nvSpPr>
        <p:spPr/>
        <p:txBody>
          <a:bodyPr/>
          <a:lstStyle/>
          <a:p>
            <a:r>
              <a:rPr kumimoji="1" lang="ja-JP" altLang="en-US" dirty="0"/>
              <a:t>どうやって価格を抑えるのか</a:t>
            </a:r>
          </a:p>
        </p:txBody>
      </p:sp>
      <p:sp>
        <p:nvSpPr>
          <p:cNvPr id="3" name="コンテンツ プレースホルダー 2">
            <a:extLst>
              <a:ext uri="{FF2B5EF4-FFF2-40B4-BE49-F238E27FC236}">
                <a16:creationId xmlns:a16="http://schemas.microsoft.com/office/drawing/2014/main" id="{BF601CBA-DECD-4D05-9AF8-1F01FF03F926}"/>
              </a:ext>
            </a:extLst>
          </p:cNvPr>
          <p:cNvSpPr>
            <a:spLocks noGrp="1"/>
          </p:cNvSpPr>
          <p:nvPr>
            <p:ph idx="1"/>
          </p:nvPr>
        </p:nvSpPr>
        <p:spPr/>
        <p:txBody>
          <a:bodyPr/>
          <a:lstStyle/>
          <a:p>
            <a:r>
              <a:rPr kumimoji="1" lang="ja-JP" altLang="en-US" dirty="0"/>
              <a:t>まず、かやくを自分で開けて入れるのではなくもともと入っている。</a:t>
            </a:r>
            <a:endParaRPr kumimoji="1" lang="en-US" altLang="ja-JP" dirty="0"/>
          </a:p>
          <a:p>
            <a:endParaRPr kumimoji="1" lang="en-US" altLang="ja-JP" dirty="0"/>
          </a:p>
          <a:p>
            <a:r>
              <a:rPr kumimoji="1" lang="ja-JP" altLang="en-US" dirty="0"/>
              <a:t>ふたを開けてからお湯を注いで一分で食べれるのも売りです。</a:t>
            </a:r>
            <a:endParaRPr kumimoji="1" lang="en-US" altLang="ja-JP" dirty="0"/>
          </a:p>
          <a:p>
            <a:endParaRPr kumimoji="1" lang="en-US" altLang="ja-JP" dirty="0"/>
          </a:p>
          <a:p>
            <a:r>
              <a:rPr kumimoji="1" lang="ja-JP" altLang="en-US" dirty="0"/>
              <a:t>プラスかやく専用の袋を用意しないことでその分コストダウンも狙えます。</a:t>
            </a:r>
          </a:p>
        </p:txBody>
      </p:sp>
    </p:spTree>
    <p:extLst>
      <p:ext uri="{BB962C8B-B14F-4D97-AF65-F5344CB8AC3E}">
        <p14:creationId xmlns:p14="http://schemas.microsoft.com/office/powerpoint/2010/main" val="84246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7AA9D-442C-3D98-8C48-2AF27729C28C}"/>
              </a:ext>
            </a:extLst>
          </p:cNvPr>
          <p:cNvSpPr>
            <a:spLocks noGrp="1"/>
          </p:cNvSpPr>
          <p:nvPr>
            <p:ph type="title"/>
          </p:nvPr>
        </p:nvSpPr>
        <p:spPr/>
        <p:txBody>
          <a:bodyPr/>
          <a:lstStyle/>
          <a:p>
            <a:r>
              <a:rPr kumimoji="1" lang="ja-JP" altLang="en-US" dirty="0"/>
              <a:t>中身</a:t>
            </a:r>
          </a:p>
        </p:txBody>
      </p:sp>
      <p:sp>
        <p:nvSpPr>
          <p:cNvPr id="3" name="コンテンツ プレースホルダー 2">
            <a:extLst>
              <a:ext uri="{FF2B5EF4-FFF2-40B4-BE49-F238E27FC236}">
                <a16:creationId xmlns:a16="http://schemas.microsoft.com/office/drawing/2014/main" id="{FF8FB2AE-8C7E-6CDC-F222-414146099DE8}"/>
              </a:ext>
            </a:extLst>
          </p:cNvPr>
          <p:cNvSpPr>
            <a:spLocks noGrp="1"/>
          </p:cNvSpPr>
          <p:nvPr>
            <p:ph idx="1"/>
          </p:nvPr>
        </p:nvSpPr>
        <p:spPr/>
        <p:txBody>
          <a:bodyPr/>
          <a:lstStyle/>
          <a:p>
            <a:r>
              <a:rPr kumimoji="1" lang="ja-JP" altLang="en-US" dirty="0"/>
              <a:t>中に入っているものは、卵、ネギのみです。味のベースは醤油。</a:t>
            </a:r>
            <a:endParaRPr kumimoji="1" lang="en-US" altLang="ja-JP" dirty="0"/>
          </a:p>
          <a:p>
            <a:endParaRPr kumimoji="1" lang="en-US" altLang="ja-JP" dirty="0"/>
          </a:p>
          <a:p>
            <a:r>
              <a:rPr kumimoji="1" lang="ja-JP" altLang="en-US" dirty="0"/>
              <a:t>カフェインは日本で販売できるぎりぎりの量まで入れます。</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66804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A56829-3CAB-CCA0-87CE-EC3F26DDBD18}"/>
              </a:ext>
            </a:extLst>
          </p:cNvPr>
          <p:cNvSpPr>
            <a:spLocks noGrp="1"/>
          </p:cNvSpPr>
          <p:nvPr>
            <p:ph type="title"/>
          </p:nvPr>
        </p:nvSpPr>
        <p:spPr/>
        <p:txBody>
          <a:bodyPr/>
          <a:lstStyle/>
          <a:p>
            <a:r>
              <a:rPr kumimoji="1" lang="ja-JP" altLang="en-US" dirty="0"/>
              <a:t>時短で新しい世界を</a:t>
            </a:r>
          </a:p>
        </p:txBody>
      </p:sp>
      <p:sp>
        <p:nvSpPr>
          <p:cNvPr id="3" name="コンテンツ プレースホルダー 2">
            <a:extLst>
              <a:ext uri="{FF2B5EF4-FFF2-40B4-BE49-F238E27FC236}">
                <a16:creationId xmlns:a16="http://schemas.microsoft.com/office/drawing/2014/main" id="{9FB7902A-A8DD-9938-ACDA-663046388A2C}"/>
              </a:ext>
            </a:extLst>
          </p:cNvPr>
          <p:cNvSpPr>
            <a:spLocks noGrp="1"/>
          </p:cNvSpPr>
          <p:nvPr>
            <p:ph idx="1"/>
          </p:nvPr>
        </p:nvSpPr>
        <p:spPr/>
        <p:txBody>
          <a:bodyPr/>
          <a:lstStyle/>
          <a:p>
            <a:r>
              <a:rPr kumimoji="1" lang="ja-JP" altLang="en-US" dirty="0"/>
              <a:t>キャッチフレーズは、「時間がないあなたに初めての世界体験」をです。</a:t>
            </a:r>
            <a:endParaRPr kumimoji="1" lang="en-US" altLang="ja-JP" dirty="0"/>
          </a:p>
          <a:p>
            <a:endParaRPr kumimoji="1" lang="en-US" altLang="ja-JP" dirty="0"/>
          </a:p>
          <a:p>
            <a:r>
              <a:rPr kumimoji="1" lang="ja-JP" altLang="en-US" dirty="0"/>
              <a:t>今の時代時間に追われることも多いですけど、このカップ麺で作業がはかどる人が増えると思います。</a:t>
            </a:r>
            <a:endParaRPr kumimoji="1" lang="en-US" altLang="ja-JP" dirty="0"/>
          </a:p>
          <a:p>
            <a:endParaRPr kumimoji="1" lang="en-US" altLang="ja-JP" dirty="0"/>
          </a:p>
          <a:p>
            <a:r>
              <a:rPr kumimoji="1" lang="ja-JP" altLang="en-US"/>
              <a:t>以上になります</a:t>
            </a:r>
          </a:p>
        </p:txBody>
      </p:sp>
    </p:spTree>
    <p:extLst>
      <p:ext uri="{BB962C8B-B14F-4D97-AF65-F5344CB8AC3E}">
        <p14:creationId xmlns:p14="http://schemas.microsoft.com/office/powerpoint/2010/main" val="2204022270"/>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15</TotalTime>
  <Words>182</Words>
  <Application>Microsoft Office PowerPoint</Application>
  <PresentationFormat>ワイド画面</PresentationFormat>
  <Paragraphs>23</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Yu Gothic</vt:lpstr>
      <vt:lpstr>Arial</vt:lpstr>
      <vt:lpstr>ChitchatVTI</vt:lpstr>
      <vt:lpstr>ゲーミングカップ麺</vt:lpstr>
      <vt:lpstr>概要</vt:lpstr>
      <vt:lpstr>どうやって価格を抑えるのか</vt:lpstr>
      <vt:lpstr>中身</vt:lpstr>
      <vt:lpstr>時短で新しい世界を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ゲーミングカップ麺</dc:title>
  <dc:creator>THS22 姥貝天翔</dc:creator>
  <cp:lastModifiedBy>THS22 姥貝天翔</cp:lastModifiedBy>
  <cp:revision>1</cp:revision>
  <dcterms:created xsi:type="dcterms:W3CDTF">2022-09-07T03:38:10Z</dcterms:created>
  <dcterms:modified xsi:type="dcterms:W3CDTF">2022-09-07T03:54:02Z</dcterms:modified>
</cp:coreProperties>
</file>