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0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F424FF1-E1C8-4E6E-B134-23A70D43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08" y="-7286"/>
            <a:ext cx="5035217" cy="6865286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908508" y="0"/>
            <a:ext cx="5035217" cy="332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899592" y="166328"/>
            <a:ext cx="936104" cy="166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95535" y="147990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nav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908508" y="332656"/>
            <a:ext cx="5035217" cy="14401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7020272" y="836712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8100392" y="94472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header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4932040" y="-7286"/>
            <a:ext cx="1656184" cy="1852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6732240" y="1484784"/>
            <a:ext cx="75608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7549637" y="1660158"/>
            <a:ext cx="337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Img</a:t>
            </a:r>
            <a:r>
              <a:rPr lang="es-ES" dirty="0" smtClean="0"/>
              <a:t> con z-</a:t>
            </a:r>
            <a:r>
              <a:rPr lang="es-ES" dirty="0" err="1" smtClean="0"/>
              <a:t>index</a:t>
            </a:r>
            <a:r>
              <a:rPr lang="es-ES" dirty="0" smtClean="0"/>
              <a:t> y position </a:t>
            </a:r>
            <a:r>
              <a:rPr lang="es-ES" dirty="0" err="1" smtClean="0"/>
              <a:t>relative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1908508" y="404664"/>
            <a:ext cx="1511364" cy="58611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539552" y="836712"/>
            <a:ext cx="129614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0" y="836712"/>
            <a:ext cx="89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Img</a:t>
            </a:r>
            <a:r>
              <a:rPr lang="es-ES" dirty="0" smtClean="0"/>
              <a:t> </a:t>
            </a:r>
          </a:p>
          <a:p>
            <a:r>
              <a:rPr lang="es-ES" dirty="0" smtClean="0"/>
              <a:t>Dentro </a:t>
            </a:r>
          </a:p>
          <a:p>
            <a:r>
              <a:rPr lang="es-ES" dirty="0" err="1" smtClean="0"/>
              <a:t>header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908508" y="1129390"/>
            <a:ext cx="2591484" cy="5307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890565" y="1484784"/>
            <a:ext cx="94513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395535" y="2019216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H1</a:t>
            </a:r>
            <a:br>
              <a:rPr lang="es-ES" dirty="0" smtClean="0"/>
            </a:br>
            <a:r>
              <a:rPr lang="es-ES" dirty="0" smtClean="0"/>
              <a:t>y H2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>
            <a:off x="1908508" y="1916832"/>
            <a:ext cx="4823732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 de flecha"/>
          <p:cNvCxnSpPr/>
          <p:nvPr/>
        </p:nvCxnSpPr>
        <p:spPr>
          <a:xfrm flipH="1" flipV="1">
            <a:off x="6804248" y="2019216"/>
            <a:ext cx="684076" cy="185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7549637" y="211204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MAIN o </a:t>
            </a:r>
            <a:r>
              <a:rPr lang="es-ES" dirty="0" err="1" smtClean="0"/>
              <a:t>Section</a:t>
            </a:r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1979712" y="2019216"/>
            <a:ext cx="2952328" cy="299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5148064" y="2019216"/>
            <a:ext cx="1440160" cy="1337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"/>
          <p:cNvSpPr/>
          <p:nvPr/>
        </p:nvSpPr>
        <p:spPr>
          <a:xfrm>
            <a:off x="5148064" y="3425357"/>
            <a:ext cx="1440160" cy="158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6588224" y="2481372"/>
            <a:ext cx="1224136" cy="299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V="1">
            <a:off x="6588224" y="2924944"/>
            <a:ext cx="122413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flipV="1">
            <a:off x="4932040" y="2924944"/>
            <a:ext cx="2736304" cy="53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7956376" y="268422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48" name="47 Rectángulo"/>
          <p:cNvSpPr/>
          <p:nvPr/>
        </p:nvSpPr>
        <p:spPr>
          <a:xfrm>
            <a:off x="1979712" y="2029490"/>
            <a:ext cx="1080120" cy="1753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Rectángulo"/>
          <p:cNvSpPr/>
          <p:nvPr/>
        </p:nvSpPr>
        <p:spPr>
          <a:xfrm>
            <a:off x="3059832" y="2342381"/>
            <a:ext cx="1872208" cy="2887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Rectángulo"/>
          <p:cNvSpPr/>
          <p:nvPr/>
        </p:nvSpPr>
        <p:spPr>
          <a:xfrm>
            <a:off x="3059832" y="2688104"/>
            <a:ext cx="1872208" cy="3654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Rectángulo"/>
          <p:cNvSpPr/>
          <p:nvPr/>
        </p:nvSpPr>
        <p:spPr>
          <a:xfrm>
            <a:off x="1979712" y="2296706"/>
            <a:ext cx="1008112" cy="756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Rectángulo"/>
          <p:cNvSpPr/>
          <p:nvPr/>
        </p:nvSpPr>
        <p:spPr>
          <a:xfrm>
            <a:off x="2123728" y="3356992"/>
            <a:ext cx="122413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Rectángulo"/>
          <p:cNvSpPr/>
          <p:nvPr/>
        </p:nvSpPr>
        <p:spPr>
          <a:xfrm>
            <a:off x="3455876" y="3356992"/>
            <a:ext cx="133214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Rectángulo"/>
          <p:cNvSpPr/>
          <p:nvPr/>
        </p:nvSpPr>
        <p:spPr>
          <a:xfrm>
            <a:off x="1979712" y="4293096"/>
            <a:ext cx="2952328" cy="43204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Rectángulo"/>
          <p:cNvSpPr/>
          <p:nvPr/>
        </p:nvSpPr>
        <p:spPr>
          <a:xfrm>
            <a:off x="1979712" y="4797152"/>
            <a:ext cx="576064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56 Conector recto de flecha"/>
          <p:cNvCxnSpPr/>
          <p:nvPr/>
        </p:nvCxnSpPr>
        <p:spPr>
          <a:xfrm flipV="1">
            <a:off x="1187624" y="2204864"/>
            <a:ext cx="792088" cy="664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74" idx="3"/>
          </p:cNvCxnSpPr>
          <p:nvPr/>
        </p:nvCxnSpPr>
        <p:spPr>
          <a:xfrm flipV="1">
            <a:off x="980952" y="2870830"/>
            <a:ext cx="927556" cy="58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 flipV="1">
            <a:off x="1476058" y="3053558"/>
            <a:ext cx="1728192" cy="591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V="1">
            <a:off x="1583668" y="2631150"/>
            <a:ext cx="1476164" cy="115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 flipV="1">
            <a:off x="1187624" y="4149080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1187624" y="4149080"/>
            <a:ext cx="226825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043608" y="4653136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endCxn id="55" idx="1"/>
          </p:cNvCxnSpPr>
          <p:nvPr/>
        </p:nvCxnSpPr>
        <p:spPr>
          <a:xfrm flipV="1">
            <a:off x="1259632" y="4905164"/>
            <a:ext cx="720080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CuadroTexto"/>
          <p:cNvSpPr txBox="1"/>
          <p:nvPr/>
        </p:nvSpPr>
        <p:spPr>
          <a:xfrm>
            <a:off x="711325" y="276264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H3</a:t>
            </a:r>
            <a:endParaRPr lang="es-ES" dirty="0"/>
          </a:p>
        </p:txBody>
      </p:sp>
      <p:sp>
        <p:nvSpPr>
          <p:cNvPr id="74" name="73 CuadroTexto"/>
          <p:cNvSpPr txBox="1"/>
          <p:nvPr/>
        </p:nvSpPr>
        <p:spPr>
          <a:xfrm>
            <a:off x="395535" y="327209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IMG</a:t>
            </a:r>
            <a:endParaRPr lang="es-ES" dirty="0"/>
          </a:p>
        </p:txBody>
      </p:sp>
      <p:sp>
        <p:nvSpPr>
          <p:cNvPr id="75" name="74 CuadroTexto"/>
          <p:cNvSpPr txBox="1"/>
          <p:nvPr/>
        </p:nvSpPr>
        <p:spPr>
          <a:xfrm>
            <a:off x="326604" y="364197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«P» en DIV</a:t>
            </a:r>
            <a:endParaRPr lang="es-ES" dirty="0"/>
          </a:p>
        </p:txBody>
      </p:sp>
      <p:sp>
        <p:nvSpPr>
          <p:cNvPr id="77" name="76 CuadroTexto"/>
          <p:cNvSpPr txBox="1"/>
          <p:nvPr/>
        </p:nvSpPr>
        <p:spPr>
          <a:xfrm>
            <a:off x="-319896" y="4166592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 </a:t>
            </a:r>
            <a:r>
              <a:rPr lang="es-ES" dirty="0" err="1" smtClean="0"/>
              <a:t>Div</a:t>
            </a:r>
            <a:r>
              <a:rPr lang="es-ES" dirty="0" smtClean="0"/>
              <a:t> con </a:t>
            </a:r>
            <a:r>
              <a:rPr lang="es-ES" dirty="0" err="1" smtClean="0"/>
              <a:t>float</a:t>
            </a:r>
            <a:endParaRPr lang="es-ES" dirty="0"/>
          </a:p>
        </p:txBody>
      </p:sp>
      <p:sp>
        <p:nvSpPr>
          <p:cNvPr id="78" name="77 CuadroTexto"/>
          <p:cNvSpPr txBox="1"/>
          <p:nvPr/>
        </p:nvSpPr>
        <p:spPr>
          <a:xfrm>
            <a:off x="641461" y="50445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</a:t>
            </a:r>
            <a:endParaRPr lang="es-ES" dirty="0"/>
          </a:p>
        </p:txBody>
      </p:sp>
      <p:sp>
        <p:nvSpPr>
          <p:cNvPr id="79" name="78 CuadroTexto"/>
          <p:cNvSpPr txBox="1"/>
          <p:nvPr/>
        </p:nvSpPr>
        <p:spPr>
          <a:xfrm>
            <a:off x="437739" y="5692606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Boton</a:t>
            </a:r>
            <a:endParaRPr lang="es-ES" dirty="0"/>
          </a:p>
        </p:txBody>
      </p:sp>
      <p:sp>
        <p:nvSpPr>
          <p:cNvPr id="80" name="79 Rectángulo"/>
          <p:cNvSpPr/>
          <p:nvPr/>
        </p:nvSpPr>
        <p:spPr>
          <a:xfrm>
            <a:off x="1908508" y="5319210"/>
            <a:ext cx="4823732" cy="1422158"/>
          </a:xfrm>
          <a:prstGeom prst="rect">
            <a:avLst/>
          </a:prstGeom>
          <a:noFill/>
          <a:ln>
            <a:solidFill>
              <a:srgbClr val="6D0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81 Conector recto de flecha"/>
          <p:cNvCxnSpPr/>
          <p:nvPr/>
        </p:nvCxnSpPr>
        <p:spPr>
          <a:xfrm flipV="1">
            <a:off x="6804248" y="5517232"/>
            <a:ext cx="576064" cy="54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421413" y="5223935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Footer</a:t>
            </a:r>
            <a:endParaRPr lang="es-ES" dirty="0"/>
          </a:p>
        </p:txBody>
      </p:sp>
      <p:sp>
        <p:nvSpPr>
          <p:cNvPr id="84" name="83 Rectángulo"/>
          <p:cNvSpPr/>
          <p:nvPr/>
        </p:nvSpPr>
        <p:spPr>
          <a:xfrm>
            <a:off x="1979712" y="5408601"/>
            <a:ext cx="1080120" cy="972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84 Rectángulo"/>
          <p:cNvSpPr/>
          <p:nvPr/>
        </p:nvSpPr>
        <p:spPr>
          <a:xfrm>
            <a:off x="3204250" y="5413866"/>
            <a:ext cx="647670" cy="967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85 Rectángulo"/>
          <p:cNvSpPr/>
          <p:nvPr/>
        </p:nvSpPr>
        <p:spPr>
          <a:xfrm>
            <a:off x="3995936" y="5408601"/>
            <a:ext cx="936104" cy="972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86 Rectángulo"/>
          <p:cNvSpPr/>
          <p:nvPr/>
        </p:nvSpPr>
        <p:spPr>
          <a:xfrm>
            <a:off x="5148064" y="5413866"/>
            <a:ext cx="1440160" cy="967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87 Rectángulo"/>
          <p:cNvSpPr/>
          <p:nvPr/>
        </p:nvSpPr>
        <p:spPr>
          <a:xfrm>
            <a:off x="1979712" y="6453336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88 Rectángulo"/>
          <p:cNvSpPr/>
          <p:nvPr/>
        </p:nvSpPr>
        <p:spPr>
          <a:xfrm>
            <a:off x="5148064" y="6453336"/>
            <a:ext cx="144016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477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</dc:creator>
  <cp:lastModifiedBy>Usuario</cp:lastModifiedBy>
  <cp:revision>7</cp:revision>
  <dcterms:created xsi:type="dcterms:W3CDTF">2020-09-28T09:49:26Z</dcterms:created>
  <dcterms:modified xsi:type="dcterms:W3CDTF">2021-09-22T11:21:31Z</dcterms:modified>
</cp:coreProperties>
</file>