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69" r:id="rId19"/>
    <p:sldId id="271" r:id="rId20"/>
    <p:sldId id="276" r:id="rId21"/>
    <p:sldId id="277" r:id="rId22"/>
    <p:sldId id="27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A2362-2764-4ECD-BC90-AD4069C50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NetBeans y</a:t>
            </a:r>
            <a:br>
              <a:rPr lang="en-US" dirty="0"/>
            </a:br>
            <a:r>
              <a:rPr lang="en-US" dirty="0"/>
              <a:t>Gitlab</a:t>
            </a:r>
            <a:endParaRPr lang="en-15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7A47C1-4A40-4CD4-A42E-E959035C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Alejandro Mendoza Zambrana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51611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61BE9-3D00-44B1-A766-4C5B1528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4.- INTEGRAR GITLAB con NETBEANS</a:t>
            </a:r>
            <a:endParaRPr lang="en-15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707B8F-4D80-4310-9AC1-ADCB20F0A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068" y="1128451"/>
            <a:ext cx="3429863" cy="5522454"/>
          </a:xfrm>
        </p:spPr>
      </p:pic>
    </p:spTree>
    <p:extLst>
      <p:ext uri="{BB962C8B-B14F-4D97-AF65-F5344CB8AC3E}">
        <p14:creationId xmlns:p14="http://schemas.microsoft.com/office/powerpoint/2010/main" val="427238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82277-40F5-486E-A4B2-9FA43ABB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FDE3D26-C7F1-4D5B-9C4D-6CEB5360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225" y="1449198"/>
            <a:ext cx="9571227" cy="3959603"/>
          </a:xfrm>
        </p:spPr>
      </p:pic>
    </p:spTree>
    <p:extLst>
      <p:ext uri="{BB962C8B-B14F-4D97-AF65-F5344CB8AC3E}">
        <p14:creationId xmlns:p14="http://schemas.microsoft.com/office/powerpoint/2010/main" val="426950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24BA2-3C7B-4AF1-AFF9-9D667DDE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38F29F-C028-4E00-A2A3-1FB3DC4D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789" y="1126222"/>
            <a:ext cx="5690422" cy="4605556"/>
          </a:xfrm>
        </p:spPr>
      </p:pic>
    </p:spTree>
    <p:extLst>
      <p:ext uri="{BB962C8B-B14F-4D97-AF65-F5344CB8AC3E}">
        <p14:creationId xmlns:p14="http://schemas.microsoft.com/office/powerpoint/2010/main" val="345701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F5CA4-1307-4338-831D-6EADC5AC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36CE97-6EE3-40A2-AA8A-EF3EDA187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643" y="785741"/>
            <a:ext cx="7534713" cy="5286518"/>
          </a:xfrm>
        </p:spPr>
      </p:pic>
    </p:spTree>
    <p:extLst>
      <p:ext uri="{BB962C8B-B14F-4D97-AF65-F5344CB8AC3E}">
        <p14:creationId xmlns:p14="http://schemas.microsoft.com/office/powerpoint/2010/main" val="123955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89558-4232-459E-A23A-D97AF955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2FC3DED-1895-4D9F-940A-C89F528A3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920" y="730938"/>
            <a:ext cx="7737837" cy="5396124"/>
          </a:xfrm>
        </p:spPr>
      </p:pic>
    </p:spTree>
    <p:extLst>
      <p:ext uri="{BB962C8B-B14F-4D97-AF65-F5344CB8AC3E}">
        <p14:creationId xmlns:p14="http://schemas.microsoft.com/office/powerpoint/2010/main" val="138398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78C13-8CB8-4379-8CCD-3EDE9CDF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DEACFD-27CC-41C7-90C1-2C9DCCC86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529" y="799844"/>
            <a:ext cx="10516620" cy="5258311"/>
          </a:xfrm>
        </p:spPr>
      </p:pic>
    </p:spTree>
    <p:extLst>
      <p:ext uri="{BB962C8B-B14F-4D97-AF65-F5344CB8AC3E}">
        <p14:creationId xmlns:p14="http://schemas.microsoft.com/office/powerpoint/2010/main" val="103695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970A0-59A1-43BB-A77E-1C713FFB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4F6C8B-35C7-4311-AACF-9BA8DD184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167" y="984502"/>
            <a:ext cx="3701666" cy="4888995"/>
          </a:xfrm>
        </p:spPr>
      </p:pic>
    </p:spTree>
    <p:extLst>
      <p:ext uri="{BB962C8B-B14F-4D97-AF65-F5344CB8AC3E}">
        <p14:creationId xmlns:p14="http://schemas.microsoft.com/office/powerpoint/2010/main" val="26297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7E46E-4D22-4B3B-8D41-4B95C362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A94A59-5EE7-4101-A72C-8F78B094D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205" y="430227"/>
            <a:ext cx="7145590" cy="5997546"/>
          </a:xfrm>
        </p:spPr>
      </p:pic>
    </p:spTree>
    <p:extLst>
      <p:ext uri="{BB962C8B-B14F-4D97-AF65-F5344CB8AC3E}">
        <p14:creationId xmlns:p14="http://schemas.microsoft.com/office/powerpoint/2010/main" val="337394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57EB3-0210-4AF7-A18E-A9653E76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6D0128A-788F-4661-BE36-1F6C0A0A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1199493"/>
            <a:ext cx="10179050" cy="135004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F470BA-3415-4EB9-8B95-484DE1BE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3429000"/>
            <a:ext cx="10178322" cy="17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87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03EEB-DC89-4CF1-BA79-CE9BE3F7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49B6AB-0C89-4B2E-BE3F-89DB0C258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599952"/>
            <a:ext cx="4189731" cy="565809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EAA058C-8685-44DE-9462-C96A133B903E}"/>
              </a:ext>
            </a:extLst>
          </p:cNvPr>
          <p:cNvSpPr txBox="1"/>
          <p:nvPr/>
        </p:nvSpPr>
        <p:spPr>
          <a:xfrm>
            <a:off x="5587069" y="1179734"/>
            <a:ext cx="58429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Diff: </a:t>
            </a:r>
            <a:r>
              <a:rPr lang="es-ES" dirty="0"/>
              <a:t>Es una utilidad para la comparación de archivos que genera las diferencias entre dos archivos o los cambios realizados en un archivo determinado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Clone: </a:t>
            </a:r>
            <a:r>
              <a:rPr lang="es-ES" dirty="0"/>
              <a:t>Es una utilidad de línea de comandos de Git que se utiliza para fijar como objetivo un repositorio existente con el fin de clonarlo o copiarlo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Fetch: </a:t>
            </a:r>
            <a:r>
              <a:rPr lang="es-ES" dirty="0"/>
              <a:t>Es un comando principal que se usa para descargar contenidos desde un repositorio remoto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Pull: </a:t>
            </a:r>
            <a:r>
              <a:rPr lang="es-ES" dirty="0"/>
              <a:t>Se emplea para extraer y descargar contenido desde un repositorio remoto y actualizar al instante el repositorio local para reflejar ese contenido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Push: </a:t>
            </a:r>
            <a:r>
              <a:rPr lang="es-ES" dirty="0"/>
              <a:t>Se usa para cargar contenido del repositorio local a un repositorio remoto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7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126DD-7212-4588-AD49-0FA9F23D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índice</a:t>
            </a:r>
            <a:endParaRPr lang="en-15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38358-48C9-46A6-A6B9-ABF74A3C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 es Git.</a:t>
            </a:r>
          </a:p>
          <a:p>
            <a:r>
              <a:rPr lang="en-US" dirty="0"/>
              <a:t>Que es Gitlab.</a:t>
            </a:r>
          </a:p>
          <a:p>
            <a:r>
              <a:rPr lang="en-US" dirty="0"/>
              <a:t>Gitlab y </a:t>
            </a:r>
            <a:r>
              <a:rPr lang="en-US" dirty="0" err="1"/>
              <a:t>Crear</a:t>
            </a:r>
            <a:r>
              <a:rPr lang="en-US" dirty="0"/>
              <a:t> un Proyecto.</a:t>
            </a:r>
          </a:p>
          <a:p>
            <a:r>
              <a:rPr lang="en-US" dirty="0" err="1"/>
              <a:t>Integrar</a:t>
            </a:r>
            <a:r>
              <a:rPr lang="en-US" dirty="0"/>
              <a:t> Gitlab con </a:t>
            </a:r>
            <a:r>
              <a:rPr lang="en-US" dirty="0" err="1"/>
              <a:t>netbeans</a:t>
            </a:r>
            <a:r>
              <a:rPr lang="en-US" dirty="0"/>
              <a:t>.</a:t>
            </a:r>
          </a:p>
          <a:p>
            <a:r>
              <a:rPr lang="en-US" dirty="0" err="1"/>
              <a:t>Fusión</a:t>
            </a:r>
            <a:r>
              <a:rPr lang="en-US" dirty="0"/>
              <a:t> de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ramas</a:t>
            </a:r>
            <a:r>
              <a:rPr lang="en-US" dirty="0"/>
              <a:t>.</a:t>
            </a:r>
          </a:p>
          <a:p>
            <a:r>
              <a:rPr lang="en-US" dirty="0" err="1"/>
              <a:t>Alternativas</a:t>
            </a:r>
            <a:r>
              <a:rPr lang="en-US" dirty="0"/>
              <a:t> </a:t>
            </a:r>
            <a:r>
              <a:rPr lang="en-US" dirty="0" err="1"/>
              <a:t>utiles</a:t>
            </a:r>
            <a:r>
              <a:rPr lang="en-US" dirty="0"/>
              <a:t> a </a:t>
            </a:r>
            <a:r>
              <a:rPr lang="en-US" dirty="0" err="1"/>
              <a:t>gitlab</a:t>
            </a:r>
            <a:r>
              <a:rPr lang="en-US" dirty="0"/>
              <a:t> y </a:t>
            </a:r>
            <a:r>
              <a:rPr lang="en-US" dirty="0" err="1"/>
              <a:t>recomendaciones</a:t>
            </a:r>
            <a:r>
              <a:rPr lang="en-US" dirty="0"/>
              <a:t>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20401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F1B29-C8FB-48D5-A61D-F3166B83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5.- </a:t>
            </a:r>
            <a:r>
              <a:rPr lang="en-US" dirty="0" err="1"/>
              <a:t>Fusión</a:t>
            </a:r>
            <a:r>
              <a:rPr lang="en-US" dirty="0"/>
              <a:t> de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ramas</a:t>
            </a:r>
            <a:endParaRPr lang="en-15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9ADFF-1F4B-445D-A43A-9C9BCD1E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¿Como </a:t>
            </a:r>
            <a:r>
              <a:rPr lang="en-US" dirty="0" err="1"/>
              <a:t>actualizo</a:t>
            </a:r>
            <a:r>
              <a:rPr lang="en-US" dirty="0"/>
              <a:t> mi </a:t>
            </a:r>
            <a:r>
              <a:rPr lang="en-US" dirty="0" err="1"/>
              <a:t>rama</a:t>
            </a:r>
            <a:r>
              <a:rPr lang="en-US" dirty="0"/>
              <a:t>, con los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de la </a:t>
            </a:r>
            <a:r>
              <a:rPr lang="en-US" dirty="0" err="1"/>
              <a:t>rama</a:t>
            </a:r>
            <a:r>
              <a:rPr lang="en-US" dirty="0"/>
              <a:t> </a:t>
            </a:r>
            <a:r>
              <a:rPr lang="en-US" dirty="0" err="1"/>
              <a:t>troncal</a:t>
            </a:r>
            <a:r>
              <a:rPr lang="en-US" dirty="0"/>
              <a:t>?</a:t>
            </a:r>
          </a:p>
          <a:p>
            <a:r>
              <a:rPr lang="en-US" dirty="0"/>
              <a:t>.-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i="1" dirty="0"/>
              <a:t>Merge </a:t>
            </a:r>
            <a:r>
              <a:rPr lang="en-US" dirty="0" err="1"/>
              <a:t>completo</a:t>
            </a:r>
            <a:r>
              <a:rPr lang="en-US" dirty="0"/>
              <a:t> de la </a:t>
            </a:r>
            <a:r>
              <a:rPr lang="en-US" dirty="0" err="1"/>
              <a:t>rama</a:t>
            </a:r>
            <a:r>
              <a:rPr lang="en-US" dirty="0"/>
              <a:t> </a:t>
            </a:r>
            <a:r>
              <a:rPr lang="en-US" dirty="0" err="1"/>
              <a:t>troncal</a:t>
            </a:r>
            <a:r>
              <a:rPr lang="en-US" dirty="0"/>
              <a:t> y </a:t>
            </a:r>
            <a:r>
              <a:rPr lang="en-US" dirty="0" err="1"/>
              <a:t>despues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i="1" dirty="0"/>
              <a:t>commit</a:t>
            </a:r>
            <a:r>
              <a:rPr lang="en-US" dirty="0"/>
              <a:t> con los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a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rama</a:t>
            </a:r>
            <a:r>
              <a:rPr lang="en-US" dirty="0"/>
              <a:t>. </a:t>
            </a:r>
            <a:endParaRPr lang="en-150" i="1" dirty="0"/>
          </a:p>
        </p:txBody>
      </p:sp>
    </p:spTree>
    <p:extLst>
      <p:ext uri="{BB962C8B-B14F-4D97-AF65-F5344CB8AC3E}">
        <p14:creationId xmlns:p14="http://schemas.microsoft.com/office/powerpoint/2010/main" val="100710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A07E8-A8A2-428F-9303-44A47731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Alternativas</a:t>
            </a:r>
            <a:endParaRPr lang="en-15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37D81-DFDF-4D61-BA2F-075B4569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Alternativas</a:t>
            </a:r>
            <a:r>
              <a:rPr lang="en-US" dirty="0"/>
              <a:t> a Gitlab mas </a:t>
            </a:r>
            <a:r>
              <a:rPr lang="en-US" dirty="0" err="1"/>
              <a:t>conocidas</a:t>
            </a:r>
            <a:r>
              <a:rPr lang="en-US" dirty="0"/>
              <a:t> y </a:t>
            </a:r>
            <a:r>
              <a:rPr lang="en-US" dirty="0" err="1"/>
              <a:t>usadas</a:t>
            </a:r>
            <a:r>
              <a:rPr lang="en-US" dirty="0"/>
              <a:t>:</a:t>
            </a:r>
            <a:endParaRPr lang="en-150" dirty="0"/>
          </a:p>
        </p:txBody>
      </p:sp>
      <p:pic>
        <p:nvPicPr>
          <p:cNvPr id="4098" name="Picture 2" descr="10 razones para usar Github. Navegando por internet encontré una… | by Jose  Jan Pierre Sanchez Manosalva | Medium">
            <a:extLst>
              <a:ext uri="{FF2B5EF4-FFF2-40B4-BE49-F238E27FC236}">
                <a16:creationId xmlns:a16="http://schemas.microsoft.com/office/drawing/2014/main" id="{2A100E61-125D-4878-9437-E011438E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31" y="2525085"/>
            <a:ext cx="5555846" cy="205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alud - Devoteam G Cloud">
            <a:extLst>
              <a:ext uri="{FF2B5EF4-FFF2-40B4-BE49-F238E27FC236}">
                <a16:creationId xmlns:a16="http://schemas.microsoft.com/office/drawing/2014/main" id="{1B7338F9-0953-493E-8EAC-263CF47A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52" y="4181192"/>
            <a:ext cx="6210650" cy="162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w to get permanent link for raw file in Bitbucket | TECHIES WORLD">
            <a:extLst>
              <a:ext uri="{FF2B5EF4-FFF2-40B4-BE49-F238E27FC236}">
                <a16:creationId xmlns:a16="http://schemas.microsoft.com/office/drawing/2014/main" id="{F4D4D020-29A0-40B7-9F32-68DE724A3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46" y="2669423"/>
            <a:ext cx="5292609" cy="177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79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B322A-A55E-48C8-BC3A-5511E5E0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080F7-3580-490D-ACA9-17ADC2F7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122" name="Picture 2" descr="Instalación del cliente sourcetree - GIT – AZ-Delivery">
            <a:extLst>
              <a:ext uri="{FF2B5EF4-FFF2-40B4-BE49-F238E27FC236}">
                <a16:creationId xmlns:a16="http://schemas.microsoft.com/office/drawing/2014/main" id="{45B538ED-C4C4-465B-8A26-D34AF51DE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58" y="1843481"/>
            <a:ext cx="8061961" cy="317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09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44118E-A418-4D40-AE90-892F01BF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332" y="1679778"/>
            <a:ext cx="8187071" cy="4064627"/>
          </a:xfrm>
        </p:spPr>
        <p:txBody>
          <a:bodyPr>
            <a:normAutofit/>
          </a:bodyPr>
          <a:lstStyle/>
          <a:p>
            <a:r>
              <a:rPr lang="en-US" sz="28700" dirty="0"/>
              <a:t>FIN</a:t>
            </a:r>
            <a:endParaRPr lang="en-150" sz="287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DD96D2-318B-4290-8697-9BE341CE6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5868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2E17A-2D91-487D-B265-F183BCE2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1.- Que es git.</a:t>
            </a:r>
            <a:endParaRPr lang="en-15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5D003-29D4-4F1F-BEC9-0CEFE2BD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Git es un software de control de versiones diseñado por Linus Torvalds, pensando en la eficiencia, la confiabilidad y compatibilidad del mantenimiento de versiones de aplicaciones cuando estas tienen un gran número de archivos de código fuente.</a:t>
            </a:r>
            <a:endParaRPr lang="en-1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F7F89-4518-4C7A-9A0B-57430BB0E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74" y="3649211"/>
            <a:ext cx="3203842" cy="133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9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0D582-91AC-459B-9121-259C11F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2.- Que es </a:t>
            </a:r>
            <a:r>
              <a:rPr lang="en-US" dirty="0" err="1"/>
              <a:t>gitlab</a:t>
            </a:r>
            <a:r>
              <a:rPr lang="en-US" dirty="0"/>
              <a:t>.</a:t>
            </a:r>
            <a:endParaRPr lang="en-15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E58DB-C1CF-4BBC-BC97-F887E5E7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GitLab</a:t>
            </a:r>
            <a:r>
              <a:rPr lang="es-ES" dirty="0"/>
              <a:t> es una herramienta de ciclo de vida y repositorio de Git. Que permite a los profesionales gestionar y realizar diversas tareas del proyecto. Las tareas incluyen la planificación del proyecto, la gestión del código fuente, el mantenimiento de la seguridad y el seguimiento.</a:t>
            </a:r>
            <a:endParaRPr lang="en-150" dirty="0"/>
          </a:p>
        </p:txBody>
      </p:sp>
      <p:pic>
        <p:nvPicPr>
          <p:cNvPr id="2052" name="Picture 4" descr="Rackspace Technology y Google Cloud ayudan a GitLab a mejorar el tiempo de  llegada al mercado">
            <a:extLst>
              <a:ext uri="{FF2B5EF4-FFF2-40B4-BE49-F238E27FC236}">
                <a16:creationId xmlns:a16="http://schemas.microsoft.com/office/drawing/2014/main" id="{00834083-5938-4755-BE02-EB949E22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67" y="2983521"/>
            <a:ext cx="6286150" cy="277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43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0D710-E7DF-4D96-987D-F3E4EA09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3.- </a:t>
            </a:r>
            <a:r>
              <a:rPr lang="en-US" dirty="0" err="1"/>
              <a:t>gitlab</a:t>
            </a:r>
            <a:r>
              <a:rPr lang="en-US" dirty="0"/>
              <a:t> y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proyecto</a:t>
            </a:r>
            <a:endParaRPr lang="en-15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BEAC9E5-61F5-4CAB-9C2B-2FF50BAA6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696" y="1540707"/>
            <a:ext cx="8965209" cy="3928915"/>
          </a:xfrm>
        </p:spPr>
      </p:pic>
    </p:spTree>
    <p:extLst>
      <p:ext uri="{BB962C8B-B14F-4D97-AF65-F5344CB8AC3E}">
        <p14:creationId xmlns:p14="http://schemas.microsoft.com/office/powerpoint/2010/main" val="394556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A3EAE-61D6-4D5F-8F22-3336C8D2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1D466DF-5BD1-4D1E-8DE9-16D20F30B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128451"/>
            <a:ext cx="9922315" cy="4534391"/>
          </a:xfrm>
        </p:spPr>
      </p:pic>
    </p:spTree>
    <p:extLst>
      <p:ext uri="{BB962C8B-B14F-4D97-AF65-F5344CB8AC3E}">
        <p14:creationId xmlns:p14="http://schemas.microsoft.com/office/powerpoint/2010/main" val="289422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1B1DA-A622-44A8-8C0D-E1BF9BC3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1089AD-E93F-4631-BE59-07AB06AF4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962" y="727960"/>
            <a:ext cx="10333753" cy="5402080"/>
          </a:xfrm>
        </p:spPr>
      </p:pic>
    </p:spTree>
    <p:extLst>
      <p:ext uri="{BB962C8B-B14F-4D97-AF65-F5344CB8AC3E}">
        <p14:creationId xmlns:p14="http://schemas.microsoft.com/office/powerpoint/2010/main" val="232408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A663F-336D-4AC0-A7EC-83F85AB9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431D012-6FD0-4A79-809D-3AD358D13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206" y="208470"/>
            <a:ext cx="8131266" cy="6441060"/>
          </a:xfrm>
        </p:spPr>
      </p:pic>
    </p:spTree>
    <p:extLst>
      <p:ext uri="{BB962C8B-B14F-4D97-AF65-F5344CB8AC3E}">
        <p14:creationId xmlns:p14="http://schemas.microsoft.com/office/powerpoint/2010/main" val="232927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B5E0B-452F-4C5D-A6C0-B44817DF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6A5364-8DE3-4B84-8478-8F69B3D9E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885" y="504017"/>
            <a:ext cx="7988230" cy="5849966"/>
          </a:xfrm>
        </p:spPr>
      </p:pic>
    </p:spTree>
    <p:extLst>
      <p:ext uri="{BB962C8B-B14F-4D97-AF65-F5344CB8AC3E}">
        <p14:creationId xmlns:p14="http://schemas.microsoft.com/office/powerpoint/2010/main" val="1434230193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95</TotalTime>
  <Words>315</Words>
  <Application>Microsoft Office PowerPoint</Application>
  <PresentationFormat>Panorámica</PresentationFormat>
  <Paragraphs>30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Gill Sans MT</vt:lpstr>
      <vt:lpstr>Impact</vt:lpstr>
      <vt:lpstr>Distintivo</vt:lpstr>
      <vt:lpstr>NetBeans y Gitlab</vt:lpstr>
      <vt:lpstr>índice</vt:lpstr>
      <vt:lpstr>1.- Que es git.</vt:lpstr>
      <vt:lpstr>2.- Que es gitlab.</vt:lpstr>
      <vt:lpstr>3.- gitlab y crear un proyecto</vt:lpstr>
      <vt:lpstr>Presentación de PowerPoint</vt:lpstr>
      <vt:lpstr>Presentación de PowerPoint</vt:lpstr>
      <vt:lpstr>Presentación de PowerPoint</vt:lpstr>
      <vt:lpstr>Presentación de PowerPoint</vt:lpstr>
      <vt:lpstr>4.- INTEGRAR GITLAB con NETBEANS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5.- Fusión de distintas ramas</vt:lpstr>
      <vt:lpstr>6. Alternativas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Mendoza Zambrana</dc:creator>
  <cp:lastModifiedBy>Alejandro Mendoza Zambrana</cp:lastModifiedBy>
  <cp:revision>3</cp:revision>
  <dcterms:created xsi:type="dcterms:W3CDTF">2022-01-08T11:37:22Z</dcterms:created>
  <dcterms:modified xsi:type="dcterms:W3CDTF">2022-01-15T16:15:21Z</dcterms:modified>
</cp:coreProperties>
</file>