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33"/>
  </p:notesMasterIdLst>
  <p:sldIdLst>
    <p:sldId id="256" r:id="rId2"/>
    <p:sldId id="258" r:id="rId3"/>
    <p:sldId id="260" r:id="rId4"/>
    <p:sldId id="259" r:id="rId5"/>
    <p:sldId id="261" r:id="rId6"/>
    <p:sldId id="296" r:id="rId7"/>
    <p:sldId id="262" r:id="rId8"/>
    <p:sldId id="298" r:id="rId9"/>
    <p:sldId id="300" r:id="rId10"/>
    <p:sldId id="307" r:id="rId11"/>
    <p:sldId id="310" r:id="rId12"/>
    <p:sldId id="312" r:id="rId13"/>
    <p:sldId id="306" r:id="rId14"/>
    <p:sldId id="263" r:id="rId15"/>
    <p:sldId id="301" r:id="rId16"/>
    <p:sldId id="302" r:id="rId17"/>
    <p:sldId id="303" r:id="rId18"/>
    <p:sldId id="304" r:id="rId19"/>
    <p:sldId id="305" r:id="rId20"/>
    <p:sldId id="315" r:id="rId21"/>
    <p:sldId id="308" r:id="rId22"/>
    <p:sldId id="316" r:id="rId23"/>
    <p:sldId id="317" r:id="rId24"/>
    <p:sldId id="322" r:id="rId25"/>
    <p:sldId id="323" r:id="rId26"/>
    <p:sldId id="324" r:id="rId27"/>
    <p:sldId id="318" r:id="rId28"/>
    <p:sldId id="321" r:id="rId29"/>
    <p:sldId id="313" r:id="rId30"/>
    <p:sldId id="314" r:id="rId31"/>
    <p:sldId id="275" r:id="rId32"/>
  </p:sldIdLst>
  <p:sldSz cx="9144000" cy="5143500" type="screen16x9"/>
  <p:notesSz cx="6858000" cy="9144000"/>
  <p:embeddedFontLst>
    <p:embeddedFont>
      <p:font typeface="Denk One" panose="02010600030101010101" charset="0"/>
      <p:regular r:id="rId34"/>
    </p:embeddedFont>
    <p:embeddedFont>
      <p:font typeface="Fira Sans Extra Condensed" panose="020B0503050000020004" pitchFamily="34" charset="0"/>
      <p:regular r:id="rId35"/>
      <p:bold r:id="rId36"/>
      <p:italic r:id="rId37"/>
      <p:boldItalic r:id="rId38"/>
    </p:embeddedFont>
    <p:embeddedFont>
      <p:font typeface="Nunito Light" pitchFamily="2" charset="0"/>
      <p:regular r:id="rId39"/>
      <p:italic r:id="rId40"/>
    </p:embeddedFont>
    <p:embeddedFont>
      <p:font typeface="Nunito SemiBold" pitchFamily="2" charset="0"/>
      <p:bold r:id="rId41"/>
      <p:boldItalic r:id="rId42"/>
    </p:embeddedFont>
    <p:embeddedFont>
      <p:font typeface="Quantico" panose="02010600030101010101" charset="0"/>
      <p:regular r:id="rId43"/>
      <p:bold r:id="rId44"/>
      <p:italic r:id="rId45"/>
      <p:boldItalic r:id="rId46"/>
    </p:embeddedFont>
    <p:embeddedFont>
      <p:font typeface="Source Code Pro" panose="020B0509030403020204" pitchFamily="49" charset="0"/>
      <p:regular r:id="rId47"/>
      <p:bold r:id="rId48"/>
      <p:italic r:id="rId49"/>
      <p:boldItalic r:id="rId5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57E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354815-FD27-4919-8E5A-798939E31B8A}" v="11" dt="2023-12-18T18:26:20.032"/>
  </p1510:revLst>
</p1510:revInfo>
</file>

<file path=ppt/tableStyles.xml><?xml version="1.0" encoding="utf-8"?>
<a:tblStyleLst xmlns:a="http://schemas.openxmlformats.org/drawingml/2006/main" def="{FF59FDD8-34BC-489A-95DC-792D23825A65}">
  <a:tblStyle styleId="{FF59FDD8-34BC-489A-95DC-792D23825A6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8801B51-7F13-4F64-910F-574A0609F37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66" autoAdjust="0"/>
    <p:restoredTop sz="81654" autoAdjust="0"/>
  </p:normalViewPr>
  <p:slideViewPr>
    <p:cSldViewPr snapToGrid="0">
      <p:cViewPr varScale="1">
        <p:scale>
          <a:sx n="119" d="100"/>
          <a:sy n="119" d="100"/>
        </p:scale>
        <p:origin x="80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6.fntdata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font" Target="fonts/font9.fntdata"/><Relationship Id="rId47" Type="http://schemas.openxmlformats.org/officeDocument/2006/relationships/font" Target="fonts/font14.fntdata"/><Relationship Id="rId50" Type="http://schemas.openxmlformats.org/officeDocument/2006/relationships/font" Target="fonts/font17.fntdata"/><Relationship Id="rId55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openxmlformats.org/officeDocument/2006/relationships/font" Target="fonts/font12.fntdata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1.fntdata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openxmlformats.org/officeDocument/2006/relationships/font" Target="fonts/font10.fntdata"/><Relationship Id="rId48" Type="http://schemas.openxmlformats.org/officeDocument/2006/relationships/font" Target="fonts/font15.fntdata"/><Relationship Id="rId56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Relationship Id="rId46" Type="http://schemas.openxmlformats.org/officeDocument/2006/relationships/font" Target="fonts/font13.fntdata"/><Relationship Id="rId20" Type="http://schemas.openxmlformats.org/officeDocument/2006/relationships/slide" Target="slides/slide19.xml"/><Relationship Id="rId41" Type="http://schemas.openxmlformats.org/officeDocument/2006/relationships/font" Target="fonts/font8.fntdata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49" Type="http://schemas.openxmlformats.org/officeDocument/2006/relationships/font" Target="fonts/font16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iyu Liu" userId="f227548f-dd80-46c4-a3ba-f6ac00111e06" providerId="ADAL" clId="{15354815-FD27-4919-8E5A-798939E31B8A}"/>
    <pc:docChg chg="undo custSel delSld modSld delMainMaster">
      <pc:chgData name="Kaiyu Liu" userId="f227548f-dd80-46c4-a3ba-f6ac00111e06" providerId="ADAL" clId="{15354815-FD27-4919-8E5A-798939E31B8A}" dt="2023-12-18T18:29:11.573" v="666" actId="20577"/>
      <pc:docMkLst>
        <pc:docMk/>
      </pc:docMkLst>
      <pc:sldChg chg="modSp mod modNotesTx">
        <pc:chgData name="Kaiyu Liu" userId="f227548f-dd80-46c4-a3ba-f6ac00111e06" providerId="ADAL" clId="{15354815-FD27-4919-8E5A-798939E31B8A}" dt="2023-12-18T18:09:41.447" v="113" actId="20577"/>
        <pc:sldMkLst>
          <pc:docMk/>
          <pc:sldMk cId="0" sldId="256"/>
        </pc:sldMkLst>
        <pc:spChg chg="mod">
          <ac:chgData name="Kaiyu Liu" userId="f227548f-dd80-46c4-a3ba-f6ac00111e06" providerId="ADAL" clId="{15354815-FD27-4919-8E5A-798939E31B8A}" dt="2023-12-18T18:09:41.447" v="113" actId="20577"/>
          <ac:spMkLst>
            <pc:docMk/>
            <pc:sldMk cId="0" sldId="256"/>
            <ac:spMk id="221" creationId="{00000000-0000-0000-0000-000000000000}"/>
          </ac:spMkLst>
        </pc:spChg>
      </pc:sldChg>
      <pc:sldChg chg="modNotesTx">
        <pc:chgData name="Kaiyu Liu" userId="f227548f-dd80-46c4-a3ba-f6ac00111e06" providerId="ADAL" clId="{15354815-FD27-4919-8E5A-798939E31B8A}" dt="2023-12-18T18:18:45.135" v="605" actId="20577"/>
        <pc:sldMkLst>
          <pc:docMk/>
          <pc:sldMk cId="0" sldId="258"/>
        </pc:sldMkLst>
      </pc:sldChg>
      <pc:sldChg chg="modNotesTx">
        <pc:chgData name="Kaiyu Liu" userId="f227548f-dd80-46c4-a3ba-f6ac00111e06" providerId="ADAL" clId="{15354815-FD27-4919-8E5A-798939E31B8A}" dt="2023-12-18T18:20:14.658" v="606"/>
        <pc:sldMkLst>
          <pc:docMk/>
          <pc:sldMk cId="0" sldId="259"/>
        </pc:sldMkLst>
      </pc:sldChg>
      <pc:sldChg chg="modSp mod modNotesTx">
        <pc:chgData name="Kaiyu Liu" userId="f227548f-dd80-46c4-a3ba-f6ac00111e06" providerId="ADAL" clId="{15354815-FD27-4919-8E5A-798939E31B8A}" dt="2023-12-18T18:26:30.454" v="665" actId="20577"/>
        <pc:sldMkLst>
          <pc:docMk/>
          <pc:sldMk cId="0" sldId="261"/>
        </pc:sldMkLst>
        <pc:spChg chg="ord">
          <ac:chgData name="Kaiyu Liu" userId="f227548f-dd80-46c4-a3ba-f6ac00111e06" providerId="ADAL" clId="{15354815-FD27-4919-8E5A-798939E31B8A}" dt="2023-12-18T18:24:33.350" v="635" actId="166"/>
          <ac:spMkLst>
            <pc:docMk/>
            <pc:sldMk cId="0" sldId="261"/>
            <ac:spMk id="286" creationId="{00000000-0000-0000-0000-000000000000}"/>
          </ac:spMkLst>
        </pc:spChg>
        <pc:spChg chg="mod">
          <ac:chgData name="Kaiyu Liu" userId="f227548f-dd80-46c4-a3ba-f6ac00111e06" providerId="ADAL" clId="{15354815-FD27-4919-8E5A-798939E31B8A}" dt="2023-12-18T18:26:10.581" v="654" actId="21"/>
          <ac:spMkLst>
            <pc:docMk/>
            <pc:sldMk cId="0" sldId="261"/>
            <ac:spMk id="288" creationId="{00000000-0000-0000-0000-000000000000}"/>
          </ac:spMkLst>
        </pc:spChg>
      </pc:sldChg>
      <pc:sldChg chg="addSp delSp modSp">
        <pc:chgData name="Kaiyu Liu" userId="f227548f-dd80-46c4-a3ba-f6ac00111e06" providerId="ADAL" clId="{15354815-FD27-4919-8E5A-798939E31B8A}" dt="2023-12-18T18:10:45.805" v="160"/>
        <pc:sldMkLst>
          <pc:docMk/>
          <pc:sldMk cId="0" sldId="263"/>
        </pc:sldMkLst>
        <pc:spChg chg="add del mod">
          <ac:chgData name="Kaiyu Liu" userId="f227548f-dd80-46c4-a3ba-f6ac00111e06" providerId="ADAL" clId="{15354815-FD27-4919-8E5A-798939E31B8A}" dt="2023-12-18T18:10:45.805" v="160"/>
          <ac:spMkLst>
            <pc:docMk/>
            <pc:sldMk cId="0" sldId="263"/>
            <ac:spMk id="2" creationId="{1920BC7D-A982-96C5-E108-5705546C0B94}"/>
          </ac:spMkLst>
        </pc:spChg>
      </pc:sldChg>
      <pc:sldChg chg="del">
        <pc:chgData name="Kaiyu Liu" userId="f227548f-dd80-46c4-a3ba-f6ac00111e06" providerId="ADAL" clId="{15354815-FD27-4919-8E5A-798939E31B8A}" dt="2023-12-18T18:08:43.116" v="71" actId="47"/>
        <pc:sldMkLst>
          <pc:docMk/>
          <pc:sldMk cId="0" sldId="264"/>
        </pc:sldMkLst>
      </pc:sldChg>
      <pc:sldChg chg="del">
        <pc:chgData name="Kaiyu Liu" userId="f227548f-dd80-46c4-a3ba-f6ac00111e06" providerId="ADAL" clId="{15354815-FD27-4919-8E5A-798939E31B8A}" dt="2023-12-18T18:08:46.958" v="72" actId="47"/>
        <pc:sldMkLst>
          <pc:docMk/>
          <pc:sldMk cId="0" sldId="265"/>
        </pc:sldMkLst>
      </pc:sldChg>
      <pc:sldChg chg="del">
        <pc:chgData name="Kaiyu Liu" userId="f227548f-dd80-46c4-a3ba-f6ac00111e06" providerId="ADAL" clId="{15354815-FD27-4919-8E5A-798939E31B8A}" dt="2023-12-18T18:08:42.247" v="70" actId="47"/>
        <pc:sldMkLst>
          <pc:docMk/>
          <pc:sldMk cId="0" sldId="266"/>
        </pc:sldMkLst>
      </pc:sldChg>
      <pc:sldChg chg="del">
        <pc:chgData name="Kaiyu Liu" userId="f227548f-dd80-46c4-a3ba-f6ac00111e06" providerId="ADAL" clId="{15354815-FD27-4919-8E5A-798939E31B8A}" dt="2023-12-18T18:08:41.197" v="69" actId="47"/>
        <pc:sldMkLst>
          <pc:docMk/>
          <pc:sldMk cId="0" sldId="267"/>
        </pc:sldMkLst>
      </pc:sldChg>
      <pc:sldChg chg="del">
        <pc:chgData name="Kaiyu Liu" userId="f227548f-dd80-46c4-a3ba-f6ac00111e06" providerId="ADAL" clId="{15354815-FD27-4919-8E5A-798939E31B8A}" dt="2023-12-18T18:08:39.934" v="68" actId="47"/>
        <pc:sldMkLst>
          <pc:docMk/>
          <pc:sldMk cId="0" sldId="268"/>
        </pc:sldMkLst>
      </pc:sldChg>
      <pc:sldChg chg="del">
        <pc:chgData name="Kaiyu Liu" userId="f227548f-dd80-46c4-a3ba-f6ac00111e06" providerId="ADAL" clId="{15354815-FD27-4919-8E5A-798939E31B8A}" dt="2023-12-18T18:08:39.137" v="67" actId="47"/>
        <pc:sldMkLst>
          <pc:docMk/>
          <pc:sldMk cId="0" sldId="269"/>
        </pc:sldMkLst>
      </pc:sldChg>
      <pc:sldChg chg="del">
        <pc:chgData name="Kaiyu Liu" userId="f227548f-dd80-46c4-a3ba-f6ac00111e06" providerId="ADAL" clId="{15354815-FD27-4919-8E5A-798939E31B8A}" dt="2023-12-18T18:08:38.038" v="66" actId="47"/>
        <pc:sldMkLst>
          <pc:docMk/>
          <pc:sldMk cId="0" sldId="270"/>
        </pc:sldMkLst>
      </pc:sldChg>
      <pc:sldChg chg="del">
        <pc:chgData name="Kaiyu Liu" userId="f227548f-dd80-46c4-a3ba-f6ac00111e06" providerId="ADAL" clId="{15354815-FD27-4919-8E5A-798939E31B8A}" dt="2023-12-18T18:08:35.980" v="65" actId="47"/>
        <pc:sldMkLst>
          <pc:docMk/>
          <pc:sldMk cId="0" sldId="271"/>
        </pc:sldMkLst>
      </pc:sldChg>
      <pc:sldChg chg="del">
        <pc:chgData name="Kaiyu Liu" userId="f227548f-dd80-46c4-a3ba-f6ac00111e06" providerId="ADAL" clId="{15354815-FD27-4919-8E5A-798939E31B8A}" dt="2023-12-18T18:08:33.350" v="64" actId="47"/>
        <pc:sldMkLst>
          <pc:docMk/>
          <pc:sldMk cId="0" sldId="272"/>
        </pc:sldMkLst>
      </pc:sldChg>
      <pc:sldChg chg="del">
        <pc:chgData name="Kaiyu Liu" userId="f227548f-dd80-46c4-a3ba-f6ac00111e06" providerId="ADAL" clId="{15354815-FD27-4919-8E5A-798939E31B8A}" dt="2023-12-18T18:08:31.594" v="63" actId="47"/>
        <pc:sldMkLst>
          <pc:docMk/>
          <pc:sldMk cId="0" sldId="273"/>
        </pc:sldMkLst>
      </pc:sldChg>
      <pc:sldChg chg="del">
        <pc:chgData name="Kaiyu Liu" userId="f227548f-dd80-46c4-a3ba-f6ac00111e06" providerId="ADAL" clId="{15354815-FD27-4919-8E5A-798939E31B8A}" dt="2023-12-18T18:08:30.105" v="62" actId="47"/>
        <pc:sldMkLst>
          <pc:docMk/>
          <pc:sldMk cId="0" sldId="274"/>
        </pc:sldMkLst>
      </pc:sldChg>
      <pc:sldChg chg="delSp modSp mod">
        <pc:chgData name="Kaiyu Liu" userId="f227548f-dd80-46c4-a3ba-f6ac00111e06" providerId="ADAL" clId="{15354815-FD27-4919-8E5A-798939E31B8A}" dt="2023-12-18T18:08:15.221" v="61" actId="478"/>
        <pc:sldMkLst>
          <pc:docMk/>
          <pc:sldMk cId="0" sldId="275"/>
        </pc:sldMkLst>
        <pc:spChg chg="mod">
          <ac:chgData name="Kaiyu Liu" userId="f227548f-dd80-46c4-a3ba-f6ac00111e06" providerId="ADAL" clId="{15354815-FD27-4919-8E5A-798939E31B8A}" dt="2023-12-18T18:08:02.899" v="60" actId="20577"/>
          <ac:spMkLst>
            <pc:docMk/>
            <pc:sldMk cId="0" sldId="275"/>
            <ac:spMk id="550" creationId="{00000000-0000-0000-0000-000000000000}"/>
          </ac:spMkLst>
        </pc:spChg>
        <pc:spChg chg="del">
          <ac:chgData name="Kaiyu Liu" userId="f227548f-dd80-46c4-a3ba-f6ac00111e06" providerId="ADAL" clId="{15354815-FD27-4919-8E5A-798939E31B8A}" dt="2023-12-18T18:08:15.221" v="61" actId="478"/>
          <ac:spMkLst>
            <pc:docMk/>
            <pc:sldMk cId="0" sldId="275"/>
            <ac:spMk id="551" creationId="{00000000-0000-0000-0000-000000000000}"/>
          </ac:spMkLst>
        </pc:spChg>
      </pc:sldChg>
      <pc:sldChg chg="del">
        <pc:chgData name="Kaiyu Liu" userId="f227548f-dd80-46c4-a3ba-f6ac00111e06" providerId="ADAL" clId="{15354815-FD27-4919-8E5A-798939E31B8A}" dt="2023-12-18T18:08:50.775" v="73" actId="47"/>
        <pc:sldMkLst>
          <pc:docMk/>
          <pc:sldMk cId="0" sldId="276"/>
        </pc:sldMkLst>
      </pc:sldChg>
      <pc:sldChg chg="del">
        <pc:chgData name="Kaiyu Liu" userId="f227548f-dd80-46c4-a3ba-f6ac00111e06" providerId="ADAL" clId="{15354815-FD27-4919-8E5A-798939E31B8A}" dt="2023-12-18T18:09:12.667" v="92" actId="47"/>
        <pc:sldMkLst>
          <pc:docMk/>
          <pc:sldMk cId="0" sldId="277"/>
        </pc:sldMkLst>
      </pc:sldChg>
      <pc:sldChg chg="del">
        <pc:chgData name="Kaiyu Liu" userId="f227548f-dd80-46c4-a3ba-f6ac00111e06" providerId="ADAL" clId="{15354815-FD27-4919-8E5A-798939E31B8A}" dt="2023-12-18T18:08:52.070" v="74" actId="47"/>
        <pc:sldMkLst>
          <pc:docMk/>
          <pc:sldMk cId="0" sldId="278"/>
        </pc:sldMkLst>
      </pc:sldChg>
      <pc:sldChg chg="del">
        <pc:chgData name="Kaiyu Liu" userId="f227548f-dd80-46c4-a3ba-f6ac00111e06" providerId="ADAL" clId="{15354815-FD27-4919-8E5A-798939E31B8A}" dt="2023-12-18T18:09:00.959" v="91" actId="47"/>
        <pc:sldMkLst>
          <pc:docMk/>
          <pc:sldMk cId="0" sldId="279"/>
        </pc:sldMkLst>
      </pc:sldChg>
      <pc:sldChg chg="del">
        <pc:chgData name="Kaiyu Liu" userId="f227548f-dd80-46c4-a3ba-f6ac00111e06" providerId="ADAL" clId="{15354815-FD27-4919-8E5A-798939E31B8A}" dt="2023-12-18T18:08:53.226" v="75" actId="47"/>
        <pc:sldMkLst>
          <pc:docMk/>
          <pc:sldMk cId="0" sldId="280"/>
        </pc:sldMkLst>
      </pc:sldChg>
      <pc:sldChg chg="del">
        <pc:chgData name="Kaiyu Liu" userId="f227548f-dd80-46c4-a3ba-f6ac00111e06" providerId="ADAL" clId="{15354815-FD27-4919-8E5A-798939E31B8A}" dt="2023-12-18T18:08:53.755" v="76" actId="47"/>
        <pc:sldMkLst>
          <pc:docMk/>
          <pc:sldMk cId="0" sldId="281"/>
        </pc:sldMkLst>
      </pc:sldChg>
      <pc:sldChg chg="del">
        <pc:chgData name="Kaiyu Liu" userId="f227548f-dd80-46c4-a3ba-f6ac00111e06" providerId="ADAL" clId="{15354815-FD27-4919-8E5A-798939E31B8A}" dt="2023-12-18T18:08:54.376" v="77" actId="47"/>
        <pc:sldMkLst>
          <pc:docMk/>
          <pc:sldMk cId="0" sldId="282"/>
        </pc:sldMkLst>
      </pc:sldChg>
      <pc:sldChg chg="del">
        <pc:chgData name="Kaiyu Liu" userId="f227548f-dd80-46c4-a3ba-f6ac00111e06" providerId="ADAL" clId="{15354815-FD27-4919-8E5A-798939E31B8A}" dt="2023-12-18T18:08:54.902" v="78" actId="47"/>
        <pc:sldMkLst>
          <pc:docMk/>
          <pc:sldMk cId="0" sldId="283"/>
        </pc:sldMkLst>
      </pc:sldChg>
      <pc:sldChg chg="del">
        <pc:chgData name="Kaiyu Liu" userId="f227548f-dd80-46c4-a3ba-f6ac00111e06" providerId="ADAL" clId="{15354815-FD27-4919-8E5A-798939E31B8A}" dt="2023-12-18T18:08:55.389" v="79" actId="47"/>
        <pc:sldMkLst>
          <pc:docMk/>
          <pc:sldMk cId="0" sldId="284"/>
        </pc:sldMkLst>
      </pc:sldChg>
      <pc:sldChg chg="del">
        <pc:chgData name="Kaiyu Liu" userId="f227548f-dd80-46c4-a3ba-f6ac00111e06" providerId="ADAL" clId="{15354815-FD27-4919-8E5A-798939E31B8A}" dt="2023-12-18T18:08:55.841" v="80" actId="47"/>
        <pc:sldMkLst>
          <pc:docMk/>
          <pc:sldMk cId="0" sldId="285"/>
        </pc:sldMkLst>
      </pc:sldChg>
      <pc:sldChg chg="del">
        <pc:chgData name="Kaiyu Liu" userId="f227548f-dd80-46c4-a3ba-f6ac00111e06" providerId="ADAL" clId="{15354815-FD27-4919-8E5A-798939E31B8A}" dt="2023-12-18T18:08:56.314" v="81" actId="47"/>
        <pc:sldMkLst>
          <pc:docMk/>
          <pc:sldMk cId="0" sldId="286"/>
        </pc:sldMkLst>
      </pc:sldChg>
      <pc:sldChg chg="del">
        <pc:chgData name="Kaiyu Liu" userId="f227548f-dd80-46c4-a3ba-f6ac00111e06" providerId="ADAL" clId="{15354815-FD27-4919-8E5A-798939E31B8A}" dt="2023-12-18T18:08:56.755" v="82" actId="47"/>
        <pc:sldMkLst>
          <pc:docMk/>
          <pc:sldMk cId="0" sldId="287"/>
        </pc:sldMkLst>
      </pc:sldChg>
      <pc:sldChg chg="del">
        <pc:chgData name="Kaiyu Liu" userId="f227548f-dd80-46c4-a3ba-f6ac00111e06" providerId="ADAL" clId="{15354815-FD27-4919-8E5A-798939E31B8A}" dt="2023-12-18T18:08:57.194" v="83" actId="47"/>
        <pc:sldMkLst>
          <pc:docMk/>
          <pc:sldMk cId="0" sldId="288"/>
        </pc:sldMkLst>
      </pc:sldChg>
      <pc:sldChg chg="del">
        <pc:chgData name="Kaiyu Liu" userId="f227548f-dd80-46c4-a3ba-f6ac00111e06" providerId="ADAL" clId="{15354815-FD27-4919-8E5A-798939E31B8A}" dt="2023-12-18T18:08:57.610" v="84" actId="47"/>
        <pc:sldMkLst>
          <pc:docMk/>
          <pc:sldMk cId="0" sldId="289"/>
        </pc:sldMkLst>
      </pc:sldChg>
      <pc:sldChg chg="del">
        <pc:chgData name="Kaiyu Liu" userId="f227548f-dd80-46c4-a3ba-f6ac00111e06" providerId="ADAL" clId="{15354815-FD27-4919-8E5A-798939E31B8A}" dt="2023-12-18T18:08:58.013" v="85" actId="47"/>
        <pc:sldMkLst>
          <pc:docMk/>
          <pc:sldMk cId="0" sldId="290"/>
        </pc:sldMkLst>
      </pc:sldChg>
      <pc:sldChg chg="del">
        <pc:chgData name="Kaiyu Liu" userId="f227548f-dd80-46c4-a3ba-f6ac00111e06" providerId="ADAL" clId="{15354815-FD27-4919-8E5A-798939E31B8A}" dt="2023-12-18T18:08:58.511" v="86" actId="47"/>
        <pc:sldMkLst>
          <pc:docMk/>
          <pc:sldMk cId="0" sldId="291"/>
        </pc:sldMkLst>
      </pc:sldChg>
      <pc:sldChg chg="del">
        <pc:chgData name="Kaiyu Liu" userId="f227548f-dd80-46c4-a3ba-f6ac00111e06" providerId="ADAL" clId="{15354815-FD27-4919-8E5A-798939E31B8A}" dt="2023-12-18T18:08:58.902" v="87" actId="47"/>
        <pc:sldMkLst>
          <pc:docMk/>
          <pc:sldMk cId="0" sldId="292"/>
        </pc:sldMkLst>
      </pc:sldChg>
      <pc:sldChg chg="del">
        <pc:chgData name="Kaiyu Liu" userId="f227548f-dd80-46c4-a3ba-f6ac00111e06" providerId="ADAL" clId="{15354815-FD27-4919-8E5A-798939E31B8A}" dt="2023-12-18T18:08:59.317" v="88" actId="47"/>
        <pc:sldMkLst>
          <pc:docMk/>
          <pc:sldMk cId="0" sldId="293"/>
        </pc:sldMkLst>
      </pc:sldChg>
      <pc:sldChg chg="del">
        <pc:chgData name="Kaiyu Liu" userId="f227548f-dd80-46c4-a3ba-f6ac00111e06" providerId="ADAL" clId="{15354815-FD27-4919-8E5A-798939E31B8A}" dt="2023-12-18T18:08:59.736" v="89" actId="47"/>
        <pc:sldMkLst>
          <pc:docMk/>
          <pc:sldMk cId="0" sldId="294"/>
        </pc:sldMkLst>
      </pc:sldChg>
      <pc:sldChg chg="del">
        <pc:chgData name="Kaiyu Liu" userId="f227548f-dd80-46c4-a3ba-f6ac00111e06" providerId="ADAL" clId="{15354815-FD27-4919-8E5A-798939E31B8A}" dt="2023-12-18T18:09:00.332" v="90" actId="47"/>
        <pc:sldMkLst>
          <pc:docMk/>
          <pc:sldMk cId="0" sldId="295"/>
        </pc:sldMkLst>
      </pc:sldChg>
      <pc:sldChg chg="addSp delSp modSp mod">
        <pc:chgData name="Kaiyu Liu" userId="f227548f-dd80-46c4-a3ba-f6ac00111e06" providerId="ADAL" clId="{15354815-FD27-4919-8E5A-798939E31B8A}" dt="2023-12-18T18:11:00.704" v="165" actId="21"/>
        <pc:sldMkLst>
          <pc:docMk/>
          <pc:sldMk cId="2122255257" sldId="296"/>
        </pc:sldMkLst>
        <pc:spChg chg="add del mod">
          <ac:chgData name="Kaiyu Liu" userId="f227548f-dd80-46c4-a3ba-f6ac00111e06" providerId="ADAL" clId="{15354815-FD27-4919-8E5A-798939E31B8A}" dt="2023-12-18T18:11:00.704" v="165" actId="21"/>
          <ac:spMkLst>
            <pc:docMk/>
            <pc:sldMk cId="2122255257" sldId="296"/>
            <ac:spMk id="2" creationId="{135F4645-4827-EE99-5793-6CC4D633E127}"/>
          </ac:spMkLst>
        </pc:spChg>
        <pc:spChg chg="mod">
          <ac:chgData name="Kaiyu Liu" userId="f227548f-dd80-46c4-a3ba-f6ac00111e06" providerId="ADAL" clId="{15354815-FD27-4919-8E5A-798939E31B8A}" dt="2023-12-18T18:10:04.143" v="115" actId="1076"/>
          <ac:spMkLst>
            <pc:docMk/>
            <pc:sldMk cId="2122255257" sldId="296"/>
            <ac:spMk id="274" creationId="{00000000-0000-0000-0000-000000000000}"/>
          </ac:spMkLst>
        </pc:spChg>
        <pc:spChg chg="mod">
          <ac:chgData name="Kaiyu Liu" userId="f227548f-dd80-46c4-a3ba-f6ac00111e06" providerId="ADAL" clId="{15354815-FD27-4919-8E5A-798939E31B8A}" dt="2023-12-18T18:10:04.143" v="115" actId="1076"/>
          <ac:spMkLst>
            <pc:docMk/>
            <pc:sldMk cId="2122255257" sldId="296"/>
            <ac:spMk id="275" creationId="{00000000-0000-0000-0000-000000000000}"/>
          </ac:spMkLst>
        </pc:spChg>
        <pc:spChg chg="mod">
          <ac:chgData name="Kaiyu Liu" userId="f227548f-dd80-46c4-a3ba-f6ac00111e06" providerId="ADAL" clId="{15354815-FD27-4919-8E5A-798939E31B8A}" dt="2023-12-18T18:10:04.143" v="115" actId="1076"/>
          <ac:spMkLst>
            <pc:docMk/>
            <pc:sldMk cId="2122255257" sldId="296"/>
            <ac:spMk id="276" creationId="{00000000-0000-0000-0000-000000000000}"/>
          </ac:spMkLst>
        </pc:spChg>
        <pc:spChg chg="mod">
          <ac:chgData name="Kaiyu Liu" userId="f227548f-dd80-46c4-a3ba-f6ac00111e06" providerId="ADAL" clId="{15354815-FD27-4919-8E5A-798939E31B8A}" dt="2023-12-18T18:10:04.143" v="115" actId="1076"/>
          <ac:spMkLst>
            <pc:docMk/>
            <pc:sldMk cId="2122255257" sldId="296"/>
            <ac:spMk id="277" creationId="{00000000-0000-0000-0000-000000000000}"/>
          </ac:spMkLst>
        </pc:spChg>
        <pc:spChg chg="mod">
          <ac:chgData name="Kaiyu Liu" userId="f227548f-dd80-46c4-a3ba-f6ac00111e06" providerId="ADAL" clId="{15354815-FD27-4919-8E5A-798939E31B8A}" dt="2023-12-18T18:10:04.143" v="115" actId="1076"/>
          <ac:spMkLst>
            <pc:docMk/>
            <pc:sldMk cId="2122255257" sldId="296"/>
            <ac:spMk id="278" creationId="{00000000-0000-0000-0000-000000000000}"/>
          </ac:spMkLst>
        </pc:spChg>
        <pc:spChg chg="mod">
          <ac:chgData name="Kaiyu Liu" userId="f227548f-dd80-46c4-a3ba-f6ac00111e06" providerId="ADAL" clId="{15354815-FD27-4919-8E5A-798939E31B8A}" dt="2023-12-18T18:10:04.143" v="115" actId="1076"/>
          <ac:spMkLst>
            <pc:docMk/>
            <pc:sldMk cId="2122255257" sldId="296"/>
            <ac:spMk id="279" creationId="{00000000-0000-0000-0000-000000000000}"/>
          </ac:spMkLst>
        </pc:spChg>
        <pc:grpChg chg="mod">
          <ac:chgData name="Kaiyu Liu" userId="f227548f-dd80-46c4-a3ba-f6ac00111e06" providerId="ADAL" clId="{15354815-FD27-4919-8E5A-798939E31B8A}" dt="2023-12-18T18:10:04.143" v="115" actId="1076"/>
          <ac:grpSpMkLst>
            <pc:docMk/>
            <pc:sldMk cId="2122255257" sldId="296"/>
            <ac:grpSpMk id="265" creationId="{00000000-0000-0000-0000-000000000000}"/>
          </ac:grpSpMkLst>
        </pc:grpChg>
        <pc:grpChg chg="mod">
          <ac:chgData name="Kaiyu Liu" userId="f227548f-dd80-46c4-a3ba-f6ac00111e06" providerId="ADAL" clId="{15354815-FD27-4919-8E5A-798939E31B8A}" dt="2023-12-18T18:10:04.143" v="115" actId="1076"/>
          <ac:grpSpMkLst>
            <pc:docMk/>
            <pc:sldMk cId="2122255257" sldId="296"/>
            <ac:grpSpMk id="268" creationId="{00000000-0000-0000-0000-000000000000}"/>
          </ac:grpSpMkLst>
        </pc:grpChg>
        <pc:grpChg chg="mod">
          <ac:chgData name="Kaiyu Liu" userId="f227548f-dd80-46c4-a3ba-f6ac00111e06" providerId="ADAL" clId="{15354815-FD27-4919-8E5A-798939E31B8A}" dt="2023-12-18T18:10:04.143" v="115" actId="1076"/>
          <ac:grpSpMkLst>
            <pc:docMk/>
            <pc:sldMk cId="2122255257" sldId="296"/>
            <ac:grpSpMk id="271" creationId="{00000000-0000-0000-0000-000000000000}"/>
          </ac:grpSpMkLst>
        </pc:grpChg>
      </pc:sldChg>
      <pc:sldChg chg="modSp mod">
        <pc:chgData name="Kaiyu Liu" userId="f227548f-dd80-46c4-a3ba-f6ac00111e06" providerId="ADAL" clId="{15354815-FD27-4919-8E5A-798939E31B8A}" dt="2023-12-18T18:29:11.573" v="666" actId="20577"/>
        <pc:sldMkLst>
          <pc:docMk/>
          <pc:sldMk cId="4065954773" sldId="298"/>
        </pc:sldMkLst>
        <pc:spChg chg="mod">
          <ac:chgData name="Kaiyu Liu" userId="f227548f-dd80-46c4-a3ba-f6ac00111e06" providerId="ADAL" clId="{15354815-FD27-4919-8E5A-798939E31B8A}" dt="2023-12-18T18:29:11.573" v="666" actId="20577"/>
          <ac:spMkLst>
            <pc:docMk/>
            <pc:sldMk cId="4065954773" sldId="298"/>
            <ac:spMk id="332" creationId="{92A45184-6368-76D8-A372-5930936ECF91}"/>
          </ac:spMkLst>
        </pc:spChg>
      </pc:sldChg>
      <pc:sldChg chg="addSp delSp modSp">
        <pc:chgData name="Kaiyu Liu" userId="f227548f-dd80-46c4-a3ba-f6ac00111e06" providerId="ADAL" clId="{15354815-FD27-4919-8E5A-798939E31B8A}" dt="2023-12-18T18:10:56.326" v="164"/>
        <pc:sldMkLst>
          <pc:docMk/>
          <pc:sldMk cId="8552823" sldId="306"/>
        </pc:sldMkLst>
        <pc:spChg chg="add del mod">
          <ac:chgData name="Kaiyu Liu" userId="f227548f-dd80-46c4-a3ba-f6ac00111e06" providerId="ADAL" clId="{15354815-FD27-4919-8E5A-798939E31B8A}" dt="2023-12-18T18:10:49.631" v="162"/>
          <ac:spMkLst>
            <pc:docMk/>
            <pc:sldMk cId="8552823" sldId="306"/>
            <ac:spMk id="2" creationId="{C5EAF0AB-8BFD-CE1F-8EF3-825E985243C1}"/>
          </ac:spMkLst>
        </pc:spChg>
        <pc:spChg chg="add mod">
          <ac:chgData name="Kaiyu Liu" userId="f227548f-dd80-46c4-a3ba-f6ac00111e06" providerId="ADAL" clId="{15354815-FD27-4919-8E5A-798939E31B8A}" dt="2023-12-18T18:10:56.326" v="164"/>
          <ac:spMkLst>
            <pc:docMk/>
            <pc:sldMk cId="8552823" sldId="306"/>
            <ac:spMk id="3" creationId="{366A63FE-FA3E-D1E9-1381-C1707F4A9455}"/>
          </ac:spMkLst>
        </pc:spChg>
      </pc:sldChg>
      <pc:sldChg chg="addSp delSp modSp mod">
        <pc:chgData name="Kaiyu Liu" userId="f227548f-dd80-46c4-a3ba-f6ac00111e06" providerId="ADAL" clId="{15354815-FD27-4919-8E5A-798939E31B8A}" dt="2023-12-18T18:11:03.155" v="166"/>
        <pc:sldMkLst>
          <pc:docMk/>
          <pc:sldMk cId="2832851911" sldId="307"/>
        </pc:sldMkLst>
        <pc:spChg chg="add del mod">
          <ac:chgData name="Kaiyu Liu" userId="f227548f-dd80-46c4-a3ba-f6ac00111e06" providerId="ADAL" clId="{15354815-FD27-4919-8E5A-798939E31B8A}" dt="2023-12-18T18:10:54.841" v="163" actId="21"/>
          <ac:spMkLst>
            <pc:docMk/>
            <pc:sldMk cId="2832851911" sldId="307"/>
            <ac:spMk id="2" creationId="{1FFAF79E-C193-C45B-C5DC-93985EF429BC}"/>
          </ac:spMkLst>
        </pc:spChg>
        <pc:spChg chg="add mod">
          <ac:chgData name="Kaiyu Liu" userId="f227548f-dd80-46c4-a3ba-f6ac00111e06" providerId="ADAL" clId="{15354815-FD27-4919-8E5A-798939E31B8A}" dt="2023-12-18T18:11:03.155" v="166"/>
          <ac:spMkLst>
            <pc:docMk/>
            <pc:sldMk cId="2832851911" sldId="307"/>
            <ac:spMk id="3" creationId="{6BF64780-6F0B-D5FF-8637-FCF30612A4CC}"/>
          </ac:spMkLst>
        </pc:spChg>
      </pc:sldChg>
      <pc:sldChg chg="addSp modSp mod">
        <pc:chgData name="Kaiyu Liu" userId="f227548f-dd80-46c4-a3ba-f6ac00111e06" providerId="ADAL" clId="{15354815-FD27-4919-8E5A-798939E31B8A}" dt="2023-12-18T18:11:20.107" v="188" actId="20577"/>
        <pc:sldMkLst>
          <pc:docMk/>
          <pc:sldMk cId="3381156684" sldId="308"/>
        </pc:sldMkLst>
        <pc:spChg chg="add mod">
          <ac:chgData name="Kaiyu Liu" userId="f227548f-dd80-46c4-a3ba-f6ac00111e06" providerId="ADAL" clId="{15354815-FD27-4919-8E5A-798939E31B8A}" dt="2023-12-18T18:11:20.107" v="188" actId="20577"/>
          <ac:spMkLst>
            <pc:docMk/>
            <pc:sldMk cId="3381156684" sldId="308"/>
            <ac:spMk id="2" creationId="{39325B0B-7F78-715C-6FE2-7538EFB621B1}"/>
          </ac:spMkLst>
        </pc:spChg>
      </pc:sldChg>
      <pc:sldMasterChg chg="delSldLayout">
        <pc:chgData name="Kaiyu Liu" userId="f227548f-dd80-46c4-a3ba-f6ac00111e06" providerId="ADAL" clId="{15354815-FD27-4919-8E5A-798939E31B8A}" dt="2023-12-18T18:09:12.667" v="92" actId="47"/>
        <pc:sldMasterMkLst>
          <pc:docMk/>
          <pc:sldMasterMk cId="0" sldId="2147483672"/>
        </pc:sldMasterMkLst>
        <pc:sldLayoutChg chg="del">
          <pc:chgData name="Kaiyu Liu" userId="f227548f-dd80-46c4-a3ba-f6ac00111e06" providerId="ADAL" clId="{15354815-FD27-4919-8E5A-798939E31B8A}" dt="2023-12-18T18:08:41.197" v="69" actId="47"/>
          <pc:sldLayoutMkLst>
            <pc:docMk/>
            <pc:sldMasterMk cId="0" sldId="2147483672"/>
            <pc:sldLayoutMk cId="0" sldId="2147483652"/>
          </pc:sldLayoutMkLst>
        </pc:sldLayoutChg>
        <pc:sldLayoutChg chg="del">
          <pc:chgData name="Kaiyu Liu" userId="f227548f-dd80-46c4-a3ba-f6ac00111e06" providerId="ADAL" clId="{15354815-FD27-4919-8E5A-798939E31B8A}" dt="2023-12-18T18:08:42.247" v="70" actId="47"/>
          <pc:sldLayoutMkLst>
            <pc:docMk/>
            <pc:sldMasterMk cId="0" sldId="2147483672"/>
            <pc:sldLayoutMk cId="0" sldId="2147483657"/>
          </pc:sldLayoutMkLst>
        </pc:sldLayoutChg>
        <pc:sldLayoutChg chg="del">
          <pc:chgData name="Kaiyu Liu" userId="f227548f-dd80-46c4-a3ba-f6ac00111e06" providerId="ADAL" clId="{15354815-FD27-4919-8E5A-798939E31B8A}" dt="2023-12-18T18:08:50.775" v="73" actId="47"/>
          <pc:sldLayoutMkLst>
            <pc:docMk/>
            <pc:sldMasterMk cId="0" sldId="2147483672"/>
            <pc:sldLayoutMk cId="0" sldId="2147483660"/>
          </pc:sldLayoutMkLst>
        </pc:sldLayoutChg>
        <pc:sldLayoutChg chg="del">
          <pc:chgData name="Kaiyu Liu" userId="f227548f-dd80-46c4-a3ba-f6ac00111e06" providerId="ADAL" clId="{15354815-FD27-4919-8E5A-798939E31B8A}" dt="2023-12-18T18:09:12.667" v="92" actId="47"/>
          <pc:sldLayoutMkLst>
            <pc:docMk/>
            <pc:sldMasterMk cId="0" sldId="2147483672"/>
            <pc:sldLayoutMk cId="0" sldId="2147483661"/>
          </pc:sldLayoutMkLst>
        </pc:sldLayoutChg>
        <pc:sldLayoutChg chg="del">
          <pc:chgData name="Kaiyu Liu" userId="f227548f-dd80-46c4-a3ba-f6ac00111e06" providerId="ADAL" clId="{15354815-FD27-4919-8E5A-798939E31B8A}" dt="2023-12-18T18:08:46.958" v="72" actId="47"/>
          <pc:sldLayoutMkLst>
            <pc:docMk/>
            <pc:sldMasterMk cId="0" sldId="2147483672"/>
            <pc:sldLayoutMk cId="0" sldId="2147483665"/>
          </pc:sldLayoutMkLst>
        </pc:sldLayoutChg>
        <pc:sldLayoutChg chg="del">
          <pc:chgData name="Kaiyu Liu" userId="f227548f-dd80-46c4-a3ba-f6ac00111e06" providerId="ADAL" clId="{15354815-FD27-4919-8E5A-798939E31B8A}" dt="2023-12-18T18:08:39.934" v="68" actId="47"/>
          <pc:sldLayoutMkLst>
            <pc:docMk/>
            <pc:sldMasterMk cId="0" sldId="2147483672"/>
            <pc:sldLayoutMk cId="0" sldId="2147483666"/>
          </pc:sldLayoutMkLst>
        </pc:sldLayoutChg>
      </pc:sldMasterChg>
      <pc:sldMasterChg chg="del delSldLayout">
        <pc:chgData name="Kaiyu Liu" userId="f227548f-dd80-46c4-a3ba-f6ac00111e06" providerId="ADAL" clId="{15354815-FD27-4919-8E5A-798939E31B8A}" dt="2023-12-18T18:09:00.959" v="91" actId="47"/>
        <pc:sldMasterMkLst>
          <pc:docMk/>
          <pc:sldMasterMk cId="0" sldId="2147483673"/>
        </pc:sldMasterMkLst>
        <pc:sldLayoutChg chg="del">
          <pc:chgData name="Kaiyu Liu" userId="f227548f-dd80-46c4-a3ba-f6ac00111e06" providerId="ADAL" clId="{15354815-FD27-4919-8E5A-798939E31B8A}" dt="2023-12-18T18:09:00.332" v="90" actId="47"/>
          <pc:sldLayoutMkLst>
            <pc:docMk/>
            <pc:sldMasterMk cId="0" sldId="2147483673"/>
            <pc:sldLayoutMk cId="0" sldId="2147483670"/>
          </pc:sldLayoutMkLst>
        </pc:sldLayoutChg>
        <pc:sldLayoutChg chg="del">
          <pc:chgData name="Kaiyu Liu" userId="f227548f-dd80-46c4-a3ba-f6ac00111e06" providerId="ADAL" clId="{15354815-FD27-4919-8E5A-798939E31B8A}" dt="2023-12-18T18:09:00.959" v="91" actId="47"/>
          <pc:sldLayoutMkLst>
            <pc:docMk/>
            <pc:sldMasterMk cId="0" sldId="2147483673"/>
            <pc:sldLayoutMk cId="0" sldId="2147483671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0f7af2584a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0f7af2584a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b="0" i="0" dirty="0">
                <a:solidFill>
                  <a:srgbClr val="D1D5DB"/>
                </a:solidFill>
                <a:effectLst/>
                <a:latin typeface="Söhne"/>
              </a:rPr>
              <a:t>Good [morning/afternoon/evening], everyone. Today, we're going to take a voyage through the architecture of the Virtual Memory Explorer. </a:t>
            </a: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fd1541d378_0_5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fd1541d378_0_5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15714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21e5c6e8e05_0_273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21e5c6e8e05_0_273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cc9050bdf8_0_3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cc9050bdf8_0_3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fd1541d378_0_5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fd1541d378_0_5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82528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21e5c6e8e05_0_273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21e5c6e8e05_0_273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fd1541d378_0_5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fd1541d378_0_5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70894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fd1541d378_0_5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fd1541d378_0_5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91933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fd8e885a12_0_2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Google Shape;541;gfd8e885a12_0_2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1f30c3009d_0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21f30c3009d_0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Our presentation consist of six parts, the first two, overview and design philosophy is to give you a general understanding of our program, The following section 3, 4 and 5 will look into the implementation detail and lastly we well show an example</a:t>
            </a: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fd1541d378_0_5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fd1541d378_0_5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cc9050bdf8_0_2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cc9050bdf8_0_2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b="0" i="0" dirty="0">
                <a:solidFill>
                  <a:srgbClr val="D1D5DB"/>
                </a:solidFill>
                <a:effectLst/>
                <a:latin typeface="Söhne"/>
              </a:rPr>
              <a:t>Virtual Memory Explorer serves as a bridge between theory and practice. It's an interactive platform where complex concepts of memory management and operating system fundamentals are broken down into visual simulations. This hands-on application lets users—students and educators alike—delve into the workings of virtual memory, offering a dynamic way to visualize and understand its operation.</a:t>
            </a: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cc9050bdf8_0_2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cc9050bdf8_0_2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altLang="zh-CN" b="0" i="0" dirty="0">
                <a:solidFill>
                  <a:srgbClr val="D1D5DB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Main.java</a:t>
            </a:r>
            <a:r>
              <a:rPr lang="zh-CN" altLang="en-US" b="0" i="0" dirty="0">
                <a:solidFill>
                  <a:srgbClr val="D1D5DB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：</a:t>
            </a:r>
            <a:r>
              <a:rPr lang="en-US" altLang="zh-CN" b="0" i="0" dirty="0">
                <a:solidFill>
                  <a:srgbClr val="D1D5DB"/>
                </a:solidFill>
                <a:effectLst/>
                <a:latin typeface="Söhne"/>
              </a:rPr>
              <a:t>This file serves as the entry point for the application, analogous to how a user starts interacting with a computer system.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altLang="zh-CN" dirty="0"/>
              <a:t>Memory.java</a:t>
            </a:r>
            <a:r>
              <a:rPr lang="zh-CN" altLang="en-US" dirty="0"/>
              <a:t>：</a:t>
            </a:r>
            <a:r>
              <a:rPr lang="en-US" altLang="zh-CN" b="0" i="0" dirty="0">
                <a:solidFill>
                  <a:srgbClr val="D1D5DB"/>
                </a:solidFill>
                <a:effectLst/>
                <a:latin typeface="Söhne"/>
              </a:rPr>
              <a:t>Manages the allocation and management of memory frames, similar to how physical memory is utilized in a computer system.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altLang="zh-CN" dirty="0"/>
              <a:t>MemorySimulatorGUI.java</a:t>
            </a:r>
            <a:r>
              <a:rPr lang="zh-CN" altLang="en-US" dirty="0"/>
              <a:t>：</a:t>
            </a:r>
            <a:r>
              <a:rPr lang="en-US" altLang="zh-CN" b="0" i="0" dirty="0">
                <a:solidFill>
                  <a:srgbClr val="D1D5DB"/>
                </a:solidFill>
                <a:effectLst/>
                <a:latin typeface="Söhne"/>
              </a:rPr>
              <a:t>Provides a graphical user interface, similar to how a monitor displays information and allows user interaction in a computer system.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altLang="zh-CN" dirty="0"/>
              <a:t>OS.java</a:t>
            </a:r>
            <a:r>
              <a:rPr lang="zh-CN" altLang="en-US" dirty="0"/>
              <a:t>：</a:t>
            </a:r>
            <a:r>
              <a:rPr lang="en-US" altLang="zh-CN" b="0" i="0" dirty="0">
                <a:solidFill>
                  <a:srgbClr val="D1D5DB"/>
                </a:solidFill>
                <a:effectLst/>
                <a:latin typeface="Söhne"/>
              </a:rPr>
              <a:t>Represents the functionalities of an operating system, particularly in managing memory, akin to the Memory Management Unit (MMU) in a computer.	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altLang="zh-CN" dirty="0"/>
              <a:t>PCB.java (Process Control Block)</a:t>
            </a:r>
            <a:r>
              <a:rPr lang="zh-CN" altLang="en-US" dirty="0"/>
              <a:t>：</a:t>
            </a:r>
            <a:r>
              <a:rPr lang="en-US" altLang="zh-CN" b="0" i="0" dirty="0">
                <a:solidFill>
                  <a:srgbClr val="D1D5DB"/>
                </a:solidFill>
                <a:effectLst/>
                <a:latin typeface="Söhne"/>
              </a:rPr>
              <a:t>Manages process-specific information such as state and memory requirements, paralleling how a CPU tracks and manages processes.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altLang="zh-CN" dirty="0"/>
              <a:t>Frame.java</a:t>
            </a:r>
            <a:r>
              <a:rPr lang="zh-CN" altLang="en-US" dirty="0"/>
              <a:t>：</a:t>
            </a:r>
            <a:r>
              <a:rPr lang="en-US" altLang="zh-CN" b="0" i="0" dirty="0">
                <a:solidFill>
                  <a:srgbClr val="D1D5DB"/>
                </a:solidFill>
                <a:effectLst/>
                <a:latin typeface="Söhne"/>
              </a:rPr>
              <a:t>represents a single memory frame within physical memory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altLang="zh-CN" dirty="0" err="1"/>
              <a:t>Shell.java:</a:t>
            </a:r>
            <a:r>
              <a:rPr lang="en-US" altLang="zh-CN" b="0" i="0" dirty="0" err="1">
                <a:solidFill>
                  <a:srgbClr val="D1D5DB"/>
                </a:solidFill>
                <a:effectLst/>
                <a:latin typeface="Söhne"/>
              </a:rPr>
              <a:t>Provides</a:t>
            </a:r>
            <a:r>
              <a:rPr lang="en-US" altLang="zh-CN" b="0" i="0" dirty="0">
                <a:solidFill>
                  <a:srgbClr val="D1D5DB"/>
                </a:solidFill>
                <a:effectLst/>
                <a:latin typeface="Söhne"/>
              </a:rPr>
              <a:t> a text-based interface for user commands, similar to a CLI terminal in a computer system, where users input commands related to memory and process management.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fd1541d378_0_5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fd1541d378_0_5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96578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cc9050bdf8_0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cc9050bdf8_0_2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cc9050bdf8_0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cc9050bdf8_0_2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55922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cc9050bdf8_0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cc9050bdf8_0_2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1056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789400" y="1309975"/>
            <a:ext cx="4148400" cy="167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169200" y="3772200"/>
            <a:ext cx="3043800" cy="52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11575" y="0"/>
            <a:ext cx="3048600" cy="41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3059300" y="0"/>
            <a:ext cx="6084600" cy="414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3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oogle Shape;109;p16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110" name="Google Shape;110;p16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6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2" name="Google Shape;112;p16"/>
          <p:cNvSpPr txBox="1">
            <a:spLocks noGrp="1"/>
          </p:cNvSpPr>
          <p:nvPr>
            <p:ph type="title"/>
          </p:nvPr>
        </p:nvSpPr>
        <p:spPr>
          <a:xfrm>
            <a:off x="720000" y="1448625"/>
            <a:ext cx="22572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13" name="Google Shape;113;p16"/>
          <p:cNvSpPr txBox="1">
            <a:spLocks noGrp="1"/>
          </p:cNvSpPr>
          <p:nvPr>
            <p:ph type="subTitle" idx="1"/>
          </p:nvPr>
        </p:nvSpPr>
        <p:spPr>
          <a:xfrm>
            <a:off x="720176" y="1807975"/>
            <a:ext cx="2257200" cy="20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6"/>
          <p:cNvSpPr txBox="1">
            <a:spLocks noGrp="1"/>
          </p:cNvSpPr>
          <p:nvPr>
            <p:ph type="title" idx="2"/>
          </p:nvPr>
        </p:nvSpPr>
        <p:spPr>
          <a:xfrm>
            <a:off x="3491775" y="1448625"/>
            <a:ext cx="2257500" cy="39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15" name="Google Shape;115;p16"/>
          <p:cNvSpPr txBox="1">
            <a:spLocks noGrp="1"/>
          </p:cNvSpPr>
          <p:nvPr>
            <p:ph type="subTitle" idx="3"/>
          </p:nvPr>
        </p:nvSpPr>
        <p:spPr>
          <a:xfrm>
            <a:off x="3491950" y="1807325"/>
            <a:ext cx="2257500" cy="20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6"/>
          <p:cNvSpPr txBox="1">
            <a:spLocks noGrp="1"/>
          </p:cNvSpPr>
          <p:nvPr>
            <p:ph type="title" idx="4"/>
          </p:nvPr>
        </p:nvSpPr>
        <p:spPr>
          <a:xfrm>
            <a:off x="6162250" y="1448625"/>
            <a:ext cx="2257500" cy="39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17" name="Google Shape;117;p16"/>
          <p:cNvSpPr txBox="1">
            <a:spLocks noGrp="1"/>
          </p:cNvSpPr>
          <p:nvPr>
            <p:ph type="subTitle" idx="5"/>
          </p:nvPr>
        </p:nvSpPr>
        <p:spPr>
          <a:xfrm>
            <a:off x="6162250" y="1808000"/>
            <a:ext cx="2257500" cy="20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16"/>
          <p:cNvSpPr txBox="1">
            <a:spLocks noGrp="1"/>
          </p:cNvSpPr>
          <p:nvPr>
            <p:ph type="title" idx="6"/>
          </p:nvPr>
        </p:nvSpPr>
        <p:spPr>
          <a:xfrm>
            <a:off x="719988" y="45912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16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4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oogle Shape;121;p17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122" name="Google Shape;122;p17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7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717350" y="1295950"/>
            <a:ext cx="3728400" cy="40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25" name="Google Shape;125;p17"/>
          <p:cNvSpPr txBox="1">
            <a:spLocks noGrp="1"/>
          </p:cNvSpPr>
          <p:nvPr>
            <p:ph type="subTitle" idx="1"/>
          </p:nvPr>
        </p:nvSpPr>
        <p:spPr>
          <a:xfrm>
            <a:off x="717350" y="1651849"/>
            <a:ext cx="3728400" cy="10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17"/>
          <p:cNvSpPr txBox="1">
            <a:spLocks noGrp="1"/>
          </p:cNvSpPr>
          <p:nvPr>
            <p:ph type="title" idx="2"/>
          </p:nvPr>
        </p:nvSpPr>
        <p:spPr>
          <a:xfrm>
            <a:off x="4691091" y="1295950"/>
            <a:ext cx="3728400" cy="40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27" name="Google Shape;127;p17"/>
          <p:cNvSpPr txBox="1">
            <a:spLocks noGrp="1"/>
          </p:cNvSpPr>
          <p:nvPr>
            <p:ph type="subTitle" idx="3"/>
          </p:nvPr>
        </p:nvSpPr>
        <p:spPr>
          <a:xfrm>
            <a:off x="4691095" y="1651851"/>
            <a:ext cx="3728400" cy="10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17"/>
          <p:cNvSpPr txBox="1">
            <a:spLocks noGrp="1"/>
          </p:cNvSpPr>
          <p:nvPr>
            <p:ph type="title" idx="4"/>
          </p:nvPr>
        </p:nvSpPr>
        <p:spPr>
          <a:xfrm>
            <a:off x="717350" y="2865407"/>
            <a:ext cx="3728400" cy="40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29" name="Google Shape;129;p17"/>
          <p:cNvSpPr txBox="1">
            <a:spLocks noGrp="1"/>
          </p:cNvSpPr>
          <p:nvPr>
            <p:ph type="subTitle" idx="5"/>
          </p:nvPr>
        </p:nvSpPr>
        <p:spPr>
          <a:xfrm>
            <a:off x="717350" y="3220675"/>
            <a:ext cx="3728400" cy="10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17"/>
          <p:cNvSpPr txBox="1">
            <a:spLocks noGrp="1"/>
          </p:cNvSpPr>
          <p:nvPr>
            <p:ph type="title" idx="6"/>
          </p:nvPr>
        </p:nvSpPr>
        <p:spPr>
          <a:xfrm>
            <a:off x="4691091" y="2865413"/>
            <a:ext cx="3728400" cy="40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31" name="Google Shape;131;p17"/>
          <p:cNvSpPr txBox="1">
            <a:spLocks noGrp="1"/>
          </p:cNvSpPr>
          <p:nvPr>
            <p:ph type="subTitle" idx="7"/>
          </p:nvPr>
        </p:nvSpPr>
        <p:spPr>
          <a:xfrm>
            <a:off x="4691095" y="3220676"/>
            <a:ext cx="3728400" cy="10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17"/>
          <p:cNvSpPr txBox="1">
            <a:spLocks noGrp="1"/>
          </p:cNvSpPr>
          <p:nvPr>
            <p:ph type="title" idx="8"/>
          </p:nvPr>
        </p:nvSpPr>
        <p:spPr>
          <a:xfrm>
            <a:off x="719988" y="45912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17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5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oogle Shape;135;p18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136" name="Google Shape;136;p18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8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8" name="Google Shape;138;p18"/>
          <p:cNvSpPr txBox="1">
            <a:spLocks noGrp="1"/>
          </p:cNvSpPr>
          <p:nvPr>
            <p:ph type="title"/>
          </p:nvPr>
        </p:nvSpPr>
        <p:spPr>
          <a:xfrm>
            <a:off x="724350" y="953007"/>
            <a:ext cx="2563200" cy="73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39" name="Google Shape;139;p18"/>
          <p:cNvSpPr txBox="1">
            <a:spLocks noGrp="1"/>
          </p:cNvSpPr>
          <p:nvPr>
            <p:ph type="subTitle" idx="1"/>
          </p:nvPr>
        </p:nvSpPr>
        <p:spPr>
          <a:xfrm>
            <a:off x="724350" y="1650487"/>
            <a:ext cx="2563200" cy="10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8"/>
          <p:cNvSpPr txBox="1">
            <a:spLocks noGrp="1"/>
          </p:cNvSpPr>
          <p:nvPr>
            <p:ph type="title" idx="2"/>
          </p:nvPr>
        </p:nvSpPr>
        <p:spPr>
          <a:xfrm>
            <a:off x="3290800" y="961215"/>
            <a:ext cx="2563200" cy="73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41" name="Google Shape;141;p18"/>
          <p:cNvSpPr txBox="1">
            <a:spLocks noGrp="1"/>
          </p:cNvSpPr>
          <p:nvPr>
            <p:ph type="subTitle" idx="3"/>
          </p:nvPr>
        </p:nvSpPr>
        <p:spPr>
          <a:xfrm>
            <a:off x="3290800" y="1650487"/>
            <a:ext cx="2563200" cy="10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18"/>
          <p:cNvSpPr txBox="1">
            <a:spLocks noGrp="1"/>
          </p:cNvSpPr>
          <p:nvPr>
            <p:ph type="title" idx="4"/>
          </p:nvPr>
        </p:nvSpPr>
        <p:spPr>
          <a:xfrm>
            <a:off x="724350" y="2741296"/>
            <a:ext cx="2563200" cy="73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43" name="Google Shape;143;p18"/>
          <p:cNvSpPr txBox="1">
            <a:spLocks noGrp="1"/>
          </p:cNvSpPr>
          <p:nvPr>
            <p:ph type="subTitle" idx="5"/>
          </p:nvPr>
        </p:nvSpPr>
        <p:spPr>
          <a:xfrm>
            <a:off x="724350" y="3436046"/>
            <a:ext cx="2563200" cy="10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18"/>
          <p:cNvSpPr txBox="1">
            <a:spLocks noGrp="1"/>
          </p:cNvSpPr>
          <p:nvPr>
            <p:ph type="title" idx="6"/>
          </p:nvPr>
        </p:nvSpPr>
        <p:spPr>
          <a:xfrm>
            <a:off x="3290793" y="2741302"/>
            <a:ext cx="2563200" cy="73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45" name="Google Shape;145;p18"/>
          <p:cNvSpPr txBox="1">
            <a:spLocks noGrp="1"/>
          </p:cNvSpPr>
          <p:nvPr>
            <p:ph type="subTitle" idx="7"/>
          </p:nvPr>
        </p:nvSpPr>
        <p:spPr>
          <a:xfrm>
            <a:off x="3290793" y="3436048"/>
            <a:ext cx="2563200" cy="10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18"/>
          <p:cNvSpPr txBox="1">
            <a:spLocks noGrp="1"/>
          </p:cNvSpPr>
          <p:nvPr>
            <p:ph type="title" idx="8"/>
          </p:nvPr>
        </p:nvSpPr>
        <p:spPr>
          <a:xfrm>
            <a:off x="5852375" y="961215"/>
            <a:ext cx="2563200" cy="73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47" name="Google Shape;147;p18"/>
          <p:cNvSpPr txBox="1">
            <a:spLocks noGrp="1"/>
          </p:cNvSpPr>
          <p:nvPr>
            <p:ph type="subTitle" idx="9"/>
          </p:nvPr>
        </p:nvSpPr>
        <p:spPr>
          <a:xfrm>
            <a:off x="5852377" y="1650487"/>
            <a:ext cx="2563200" cy="10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18"/>
          <p:cNvSpPr txBox="1">
            <a:spLocks noGrp="1"/>
          </p:cNvSpPr>
          <p:nvPr>
            <p:ph type="title" idx="13"/>
          </p:nvPr>
        </p:nvSpPr>
        <p:spPr>
          <a:xfrm>
            <a:off x="5852375" y="2741298"/>
            <a:ext cx="2563200" cy="73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49" name="Google Shape;149;p18"/>
          <p:cNvSpPr txBox="1">
            <a:spLocks noGrp="1"/>
          </p:cNvSpPr>
          <p:nvPr>
            <p:ph type="subTitle" idx="14"/>
          </p:nvPr>
        </p:nvSpPr>
        <p:spPr>
          <a:xfrm>
            <a:off x="5852378" y="3436047"/>
            <a:ext cx="2563200" cy="10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18"/>
          <p:cNvSpPr txBox="1">
            <a:spLocks noGrp="1"/>
          </p:cNvSpPr>
          <p:nvPr>
            <p:ph type="title" idx="15"/>
          </p:nvPr>
        </p:nvSpPr>
        <p:spPr>
          <a:xfrm>
            <a:off x="719988" y="45912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18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8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0" name="Google Shape;170;p21"/>
          <p:cNvGrpSpPr/>
          <p:nvPr/>
        </p:nvGrpSpPr>
        <p:grpSpPr>
          <a:xfrm>
            <a:off x="772525" y="726625"/>
            <a:ext cx="6578100" cy="3438300"/>
            <a:chOff x="772525" y="726625"/>
            <a:chExt cx="6578100" cy="3438300"/>
          </a:xfrm>
        </p:grpSpPr>
        <p:sp>
          <p:nvSpPr>
            <p:cNvPr id="171" name="Google Shape;171;p21"/>
            <p:cNvSpPr/>
            <p:nvPr/>
          </p:nvSpPr>
          <p:spPr>
            <a:xfrm>
              <a:off x="772525" y="726625"/>
              <a:ext cx="6578100" cy="343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1"/>
            <p:cNvSpPr/>
            <p:nvPr/>
          </p:nvSpPr>
          <p:spPr>
            <a:xfrm>
              <a:off x="772525" y="726625"/>
              <a:ext cx="65781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3" name="Google Shape;173;p21"/>
          <p:cNvGrpSpPr/>
          <p:nvPr/>
        </p:nvGrpSpPr>
        <p:grpSpPr>
          <a:xfrm>
            <a:off x="4924175" y="2984325"/>
            <a:ext cx="3447300" cy="1584600"/>
            <a:chOff x="4924175" y="3441525"/>
            <a:chExt cx="3447300" cy="1584600"/>
          </a:xfrm>
        </p:grpSpPr>
        <p:sp>
          <p:nvSpPr>
            <p:cNvPr id="174" name="Google Shape;174;p21"/>
            <p:cNvSpPr/>
            <p:nvPr/>
          </p:nvSpPr>
          <p:spPr>
            <a:xfrm>
              <a:off x="4924175" y="3441525"/>
              <a:ext cx="3447300" cy="1584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1"/>
            <p:cNvSpPr/>
            <p:nvPr/>
          </p:nvSpPr>
          <p:spPr>
            <a:xfrm>
              <a:off x="4924175" y="3441525"/>
              <a:ext cx="34473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6" name="Google Shape;176;p21"/>
          <p:cNvSpPr txBox="1">
            <a:spLocks noGrp="1"/>
          </p:cNvSpPr>
          <p:nvPr>
            <p:ph type="ctrTitle"/>
          </p:nvPr>
        </p:nvSpPr>
        <p:spPr>
          <a:xfrm>
            <a:off x="1697375" y="1229575"/>
            <a:ext cx="3294600" cy="99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77" name="Google Shape;177;p21"/>
          <p:cNvSpPr txBox="1">
            <a:spLocks noGrp="1"/>
          </p:cNvSpPr>
          <p:nvPr>
            <p:ph type="subTitle" idx="1"/>
          </p:nvPr>
        </p:nvSpPr>
        <p:spPr>
          <a:xfrm>
            <a:off x="1697375" y="2291627"/>
            <a:ext cx="3294600" cy="99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78" name="Google Shape;178;p21"/>
          <p:cNvSpPr txBox="1"/>
          <p:nvPr/>
        </p:nvSpPr>
        <p:spPr>
          <a:xfrm>
            <a:off x="5017075" y="3285800"/>
            <a:ext cx="3294600" cy="82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CREDITS:</a:t>
            </a: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This presentation template was created by </a:t>
            </a:r>
            <a:r>
              <a:rPr lang="en" sz="1000" b="1" u="sng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and includes icons by </a:t>
            </a:r>
            <a:r>
              <a:rPr lang="en" sz="1000" b="1" u="sng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and infographics &amp; images by </a:t>
            </a:r>
            <a:r>
              <a:rPr lang="en" sz="1000" b="1" u="sng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000" u="sng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endParaRPr sz="1000" b="1" u="sng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79" name="Google Shape;179;p21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80" name="Google Shape;180;p21"/>
          <p:cNvSpPr/>
          <p:nvPr/>
        </p:nvSpPr>
        <p:spPr>
          <a:xfrm>
            <a:off x="11575" y="0"/>
            <a:ext cx="3048600" cy="41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1"/>
          <p:cNvSpPr/>
          <p:nvPr/>
        </p:nvSpPr>
        <p:spPr>
          <a:xfrm>
            <a:off x="3059300" y="0"/>
            <a:ext cx="6084600" cy="414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4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3" name="Google Shape;183;p22"/>
          <p:cNvGrpSpPr/>
          <p:nvPr/>
        </p:nvGrpSpPr>
        <p:grpSpPr>
          <a:xfrm>
            <a:off x="772525" y="726625"/>
            <a:ext cx="6578100" cy="3438300"/>
            <a:chOff x="772525" y="726625"/>
            <a:chExt cx="6578100" cy="3438300"/>
          </a:xfrm>
        </p:grpSpPr>
        <p:sp>
          <p:nvSpPr>
            <p:cNvPr id="184" name="Google Shape;184;p22"/>
            <p:cNvSpPr/>
            <p:nvPr/>
          </p:nvSpPr>
          <p:spPr>
            <a:xfrm>
              <a:off x="772525" y="726625"/>
              <a:ext cx="6578100" cy="343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2"/>
            <p:cNvSpPr/>
            <p:nvPr/>
          </p:nvSpPr>
          <p:spPr>
            <a:xfrm>
              <a:off x="772525" y="726625"/>
              <a:ext cx="65781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6" name="Google Shape;186;p22"/>
          <p:cNvGrpSpPr/>
          <p:nvPr/>
        </p:nvGrpSpPr>
        <p:grpSpPr>
          <a:xfrm>
            <a:off x="4924175" y="2984325"/>
            <a:ext cx="3447300" cy="1584600"/>
            <a:chOff x="4924175" y="3441525"/>
            <a:chExt cx="3447300" cy="1584600"/>
          </a:xfrm>
        </p:grpSpPr>
        <p:sp>
          <p:nvSpPr>
            <p:cNvPr id="187" name="Google Shape;187;p22"/>
            <p:cNvSpPr/>
            <p:nvPr/>
          </p:nvSpPr>
          <p:spPr>
            <a:xfrm>
              <a:off x="4924175" y="3441525"/>
              <a:ext cx="3447300" cy="1584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2"/>
            <p:cNvSpPr/>
            <p:nvPr/>
          </p:nvSpPr>
          <p:spPr>
            <a:xfrm>
              <a:off x="4924175" y="3441525"/>
              <a:ext cx="34473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9" name="Google Shape;189;p22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pSp>
        <p:nvGrpSpPr>
          <p:cNvPr id="190" name="Google Shape;190;p22"/>
          <p:cNvGrpSpPr/>
          <p:nvPr/>
        </p:nvGrpSpPr>
        <p:grpSpPr>
          <a:xfrm>
            <a:off x="11575" y="0"/>
            <a:ext cx="9132325" cy="414900"/>
            <a:chOff x="11575" y="0"/>
            <a:chExt cx="9132325" cy="414900"/>
          </a:xfrm>
        </p:grpSpPr>
        <p:sp>
          <p:nvSpPr>
            <p:cNvPr id="191" name="Google Shape;191;p22"/>
            <p:cNvSpPr/>
            <p:nvPr/>
          </p:nvSpPr>
          <p:spPr>
            <a:xfrm>
              <a:off x="11575" y="0"/>
              <a:ext cx="3048600" cy="414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2"/>
            <p:cNvSpPr/>
            <p:nvPr/>
          </p:nvSpPr>
          <p:spPr>
            <a:xfrm>
              <a:off x="3059300" y="0"/>
              <a:ext cx="6084600" cy="414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4_1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" name="Google Shape;194;p23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195" name="Google Shape;195;p23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3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7" name="Google Shape;197;p23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1045150" y="1866000"/>
            <a:ext cx="3943500" cy="82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2" hasCustomPrompt="1"/>
          </p:nvPr>
        </p:nvSpPr>
        <p:spPr>
          <a:xfrm>
            <a:off x="5590076" y="1551675"/>
            <a:ext cx="2225100" cy="151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8" name="Google Shape;18;p3"/>
          <p:cNvSpPr/>
          <p:nvPr/>
        </p:nvSpPr>
        <p:spPr>
          <a:xfrm>
            <a:off x="11575" y="0"/>
            <a:ext cx="3048600" cy="41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3"/>
          <p:cNvSpPr/>
          <p:nvPr/>
        </p:nvSpPr>
        <p:spPr>
          <a:xfrm>
            <a:off x="3059300" y="0"/>
            <a:ext cx="6084600" cy="414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oogle Shape;28;p5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29" name="Google Shape;29;p5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5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" name="Google Shape;31;p5"/>
          <p:cNvSpPr txBox="1">
            <a:spLocks noGrp="1"/>
          </p:cNvSpPr>
          <p:nvPr>
            <p:ph type="subTitle" idx="1"/>
          </p:nvPr>
        </p:nvSpPr>
        <p:spPr>
          <a:xfrm>
            <a:off x="807625" y="2775700"/>
            <a:ext cx="3415800" cy="149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ubTitle" idx="2"/>
          </p:nvPr>
        </p:nvSpPr>
        <p:spPr>
          <a:xfrm>
            <a:off x="4922022" y="2775700"/>
            <a:ext cx="3415800" cy="149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subTitle" idx="3"/>
          </p:nvPr>
        </p:nvSpPr>
        <p:spPr>
          <a:xfrm>
            <a:off x="807630" y="2403350"/>
            <a:ext cx="3415800" cy="42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200">
                <a:latin typeface="Quantico"/>
                <a:ea typeface="Quantico"/>
                <a:cs typeface="Quantico"/>
                <a:sym typeface="Quantic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ubTitle" idx="4"/>
          </p:nvPr>
        </p:nvSpPr>
        <p:spPr>
          <a:xfrm>
            <a:off x="4922022" y="2403350"/>
            <a:ext cx="3415800" cy="42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200">
                <a:latin typeface="Quantico"/>
                <a:ea typeface="Quantico"/>
                <a:cs typeface="Quantico"/>
                <a:sym typeface="Quantic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title"/>
          </p:nvPr>
        </p:nvSpPr>
        <p:spPr>
          <a:xfrm>
            <a:off x="719988" y="45912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7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45" name="Google Shape;45;p7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7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720000" y="475500"/>
            <a:ext cx="7704000" cy="55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720000" y="1244275"/>
            <a:ext cx="3692400" cy="29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AutoNum type="arabicPeriod"/>
              <a:defRPr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romanLcPeriod"/>
              <a:defRPr sz="13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rabicPeriod"/>
              <a:defRPr sz="13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 sz="13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 sz="13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rabicPeriod"/>
              <a:defRPr sz="13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lphaLcPeriod"/>
              <a:defRPr sz="13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 sz="1300"/>
            </a:lvl9pPr>
          </a:lstStyle>
          <a:p>
            <a:endParaRPr/>
          </a:p>
        </p:txBody>
      </p:sp>
      <p:sp>
        <p:nvSpPr>
          <p:cNvPr id="49" name="Google Shape;49;p7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52" name="Google Shape;52;p8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" name="Google Shape;54;p8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5" name="Google Shape;55;p8"/>
          <p:cNvSpPr txBox="1">
            <a:spLocks noGrp="1"/>
          </p:cNvSpPr>
          <p:nvPr>
            <p:ph type="title"/>
          </p:nvPr>
        </p:nvSpPr>
        <p:spPr>
          <a:xfrm>
            <a:off x="2801700" y="1918054"/>
            <a:ext cx="5622300" cy="247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9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58" name="Google Shape;58;p9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9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9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1" name="Google Shape;61;p9"/>
          <p:cNvSpPr txBox="1">
            <a:spLocks noGrp="1"/>
          </p:cNvSpPr>
          <p:nvPr>
            <p:ph type="title"/>
          </p:nvPr>
        </p:nvSpPr>
        <p:spPr>
          <a:xfrm rot="515">
            <a:off x="2406900" y="1623064"/>
            <a:ext cx="6006600" cy="60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subTitle" idx="1"/>
          </p:nvPr>
        </p:nvSpPr>
        <p:spPr>
          <a:xfrm>
            <a:off x="3658200" y="2303046"/>
            <a:ext cx="4755300" cy="147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oogle Shape;64;p10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65" name="Google Shape;65;p10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0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" name="Google Shape;67;p10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8" name="Google Shape;68;p10"/>
          <p:cNvSpPr txBox="1">
            <a:spLocks noGrp="1"/>
          </p:cNvSpPr>
          <p:nvPr>
            <p:ph type="title"/>
          </p:nvPr>
        </p:nvSpPr>
        <p:spPr>
          <a:xfrm>
            <a:off x="720000" y="2233875"/>
            <a:ext cx="7704000" cy="615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2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oogle Shape;77;p13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78" name="Google Shape;78;p13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3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0" name="Google Shape;80;p13"/>
          <p:cNvSpPr txBox="1">
            <a:spLocks noGrp="1"/>
          </p:cNvSpPr>
          <p:nvPr>
            <p:ph type="ctrTitle"/>
          </p:nvPr>
        </p:nvSpPr>
        <p:spPr>
          <a:xfrm>
            <a:off x="1114016" y="1879714"/>
            <a:ext cx="3065100" cy="40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title" idx="2" hasCustomPrompt="1"/>
          </p:nvPr>
        </p:nvSpPr>
        <p:spPr>
          <a:xfrm>
            <a:off x="1113997" y="1269525"/>
            <a:ext cx="1298700" cy="61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82" name="Google Shape;82;p13"/>
          <p:cNvSpPr txBox="1">
            <a:spLocks noGrp="1"/>
          </p:cNvSpPr>
          <p:nvPr>
            <p:ph type="ctrTitle" idx="3"/>
          </p:nvPr>
        </p:nvSpPr>
        <p:spPr>
          <a:xfrm>
            <a:off x="1114008" y="2892814"/>
            <a:ext cx="3065100" cy="40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4" hasCustomPrompt="1"/>
          </p:nvPr>
        </p:nvSpPr>
        <p:spPr>
          <a:xfrm>
            <a:off x="1113997" y="2283824"/>
            <a:ext cx="1298700" cy="61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>
            <a:spLocks noGrp="1"/>
          </p:cNvSpPr>
          <p:nvPr>
            <p:ph type="ctrTitle" idx="5"/>
          </p:nvPr>
        </p:nvSpPr>
        <p:spPr>
          <a:xfrm>
            <a:off x="1114107" y="3908761"/>
            <a:ext cx="3065100" cy="40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title" idx="6" hasCustomPrompt="1"/>
          </p:nvPr>
        </p:nvSpPr>
        <p:spPr>
          <a:xfrm>
            <a:off x="1113998" y="3298125"/>
            <a:ext cx="1298700" cy="60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 idx="7" hasCustomPrompt="1"/>
          </p:nvPr>
        </p:nvSpPr>
        <p:spPr>
          <a:xfrm>
            <a:off x="4965997" y="1270125"/>
            <a:ext cx="1298700" cy="609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87" name="Google Shape;87;p13"/>
          <p:cNvSpPr txBox="1">
            <a:spLocks noGrp="1"/>
          </p:cNvSpPr>
          <p:nvPr>
            <p:ph type="ctrTitle" idx="8"/>
          </p:nvPr>
        </p:nvSpPr>
        <p:spPr>
          <a:xfrm>
            <a:off x="4966007" y="1879725"/>
            <a:ext cx="3065100" cy="404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title" idx="9"/>
          </p:nvPr>
        </p:nvSpPr>
        <p:spPr>
          <a:xfrm>
            <a:off x="719988" y="45912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ctrTitle" idx="13"/>
          </p:nvPr>
        </p:nvSpPr>
        <p:spPr>
          <a:xfrm>
            <a:off x="4966007" y="2892814"/>
            <a:ext cx="3065100" cy="40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title" idx="14" hasCustomPrompt="1"/>
          </p:nvPr>
        </p:nvSpPr>
        <p:spPr>
          <a:xfrm>
            <a:off x="4965997" y="2283824"/>
            <a:ext cx="1298700" cy="60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91" name="Google Shape;91;p13"/>
          <p:cNvSpPr txBox="1">
            <a:spLocks noGrp="1"/>
          </p:cNvSpPr>
          <p:nvPr>
            <p:ph type="title" idx="15" hasCustomPrompt="1"/>
          </p:nvPr>
        </p:nvSpPr>
        <p:spPr>
          <a:xfrm>
            <a:off x="4965997" y="3298125"/>
            <a:ext cx="1298700" cy="609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92" name="Google Shape;92;p13"/>
          <p:cNvSpPr txBox="1">
            <a:spLocks noGrp="1"/>
          </p:cNvSpPr>
          <p:nvPr>
            <p:ph type="ctrTitle" idx="16"/>
          </p:nvPr>
        </p:nvSpPr>
        <p:spPr>
          <a:xfrm>
            <a:off x="4966007" y="3908750"/>
            <a:ext cx="3065100" cy="404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endParaRPr/>
          </a:p>
        </p:txBody>
      </p:sp>
      <p:sp>
        <p:nvSpPr>
          <p:cNvPr id="93" name="Google Shape;93;p13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638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●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○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■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●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○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■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●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○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■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8" r:id="rId8"/>
    <p:sldLayoutId id="2147483659" r:id="rId9"/>
    <p:sldLayoutId id="2147483662" r:id="rId10"/>
    <p:sldLayoutId id="2147483663" r:id="rId11"/>
    <p:sldLayoutId id="2147483664" r:id="rId12"/>
    <p:sldLayoutId id="2147483667" r:id="rId13"/>
    <p:sldLayoutId id="2147483668" r:id="rId14"/>
    <p:sldLayoutId id="2147483669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8" name="Google Shape;208;p27"/>
          <p:cNvGrpSpPr/>
          <p:nvPr/>
        </p:nvGrpSpPr>
        <p:grpSpPr>
          <a:xfrm>
            <a:off x="772525" y="726625"/>
            <a:ext cx="6578100" cy="3438300"/>
            <a:chOff x="772525" y="726625"/>
            <a:chExt cx="6578100" cy="3438300"/>
          </a:xfrm>
        </p:grpSpPr>
        <p:sp>
          <p:nvSpPr>
            <p:cNvPr id="209" name="Google Shape;209;p27"/>
            <p:cNvSpPr/>
            <p:nvPr/>
          </p:nvSpPr>
          <p:spPr>
            <a:xfrm>
              <a:off x="772525" y="726625"/>
              <a:ext cx="6578100" cy="343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7"/>
            <p:cNvSpPr/>
            <p:nvPr/>
          </p:nvSpPr>
          <p:spPr>
            <a:xfrm>
              <a:off x="772525" y="726625"/>
              <a:ext cx="65781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1" name="Google Shape;211;p27"/>
          <p:cNvGrpSpPr/>
          <p:nvPr/>
        </p:nvGrpSpPr>
        <p:grpSpPr>
          <a:xfrm>
            <a:off x="4924175" y="3441525"/>
            <a:ext cx="3447300" cy="962400"/>
            <a:chOff x="4924175" y="3441525"/>
            <a:chExt cx="3447300" cy="962400"/>
          </a:xfrm>
        </p:grpSpPr>
        <p:sp>
          <p:nvSpPr>
            <p:cNvPr id="212" name="Google Shape;212;p27"/>
            <p:cNvSpPr/>
            <p:nvPr/>
          </p:nvSpPr>
          <p:spPr>
            <a:xfrm>
              <a:off x="4924175" y="3441525"/>
              <a:ext cx="3447300" cy="962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7"/>
            <p:cNvSpPr/>
            <p:nvPr/>
          </p:nvSpPr>
          <p:spPr>
            <a:xfrm>
              <a:off x="4924175" y="3441525"/>
              <a:ext cx="34473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4" name="Google Shape;214;p27"/>
          <p:cNvGrpSpPr/>
          <p:nvPr/>
        </p:nvGrpSpPr>
        <p:grpSpPr>
          <a:xfrm>
            <a:off x="6849418" y="1309976"/>
            <a:ext cx="1864833" cy="1637043"/>
            <a:chOff x="1054812" y="1029590"/>
            <a:chExt cx="3436214" cy="3912627"/>
          </a:xfrm>
        </p:grpSpPr>
        <p:sp>
          <p:nvSpPr>
            <p:cNvPr id="215" name="Google Shape;215;p27"/>
            <p:cNvSpPr/>
            <p:nvPr/>
          </p:nvSpPr>
          <p:spPr>
            <a:xfrm>
              <a:off x="1054812" y="1029617"/>
              <a:ext cx="3436200" cy="3912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7"/>
            <p:cNvSpPr/>
            <p:nvPr/>
          </p:nvSpPr>
          <p:spPr>
            <a:xfrm>
              <a:off x="1054825" y="1029590"/>
              <a:ext cx="3436200" cy="610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7" name="Google Shape;217;p27"/>
          <p:cNvSpPr txBox="1"/>
          <p:nvPr/>
        </p:nvSpPr>
        <p:spPr>
          <a:xfrm>
            <a:off x="1008000" y="1384025"/>
            <a:ext cx="702900" cy="6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rPr>
              <a:t>&lt;/</a:t>
            </a:r>
            <a:endParaRPr sz="3600">
              <a:solidFill>
                <a:schemeClr val="lt2"/>
              </a:solidFill>
            </a:endParaRPr>
          </a:p>
        </p:txBody>
      </p:sp>
      <p:sp>
        <p:nvSpPr>
          <p:cNvPr id="218" name="Google Shape;218;p27"/>
          <p:cNvSpPr txBox="1"/>
          <p:nvPr/>
        </p:nvSpPr>
        <p:spPr>
          <a:xfrm>
            <a:off x="5947500" y="2509875"/>
            <a:ext cx="702900" cy="6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/&gt;</a:t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219" name="Google Shape;219;p27"/>
          <p:cNvSpPr txBox="1"/>
          <p:nvPr/>
        </p:nvSpPr>
        <p:spPr>
          <a:xfrm>
            <a:off x="7198457" y="1873600"/>
            <a:ext cx="1216800" cy="7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accent2"/>
                </a:solidFill>
              </a:rPr>
              <a:t>}</a:t>
            </a:r>
            <a:r>
              <a:rPr lang="en" sz="3600">
                <a:solidFill>
                  <a:schemeClr val="dk1"/>
                </a:solidFill>
              </a:rPr>
              <a:t> /&gt; </a:t>
            </a:r>
            <a:r>
              <a:rPr lang="en" sz="3600">
                <a:solidFill>
                  <a:schemeClr val="accent1"/>
                </a:solidFill>
              </a:rPr>
              <a:t>[</a:t>
            </a:r>
            <a:endParaRPr sz="3600">
              <a:solidFill>
                <a:schemeClr val="accent1"/>
              </a:solidFill>
            </a:endParaRPr>
          </a:p>
        </p:txBody>
      </p:sp>
      <p:sp>
        <p:nvSpPr>
          <p:cNvPr id="220" name="Google Shape;220;p27"/>
          <p:cNvSpPr txBox="1">
            <a:spLocks noGrp="1"/>
          </p:cNvSpPr>
          <p:nvPr>
            <p:ph type="ctrTitle"/>
          </p:nvPr>
        </p:nvSpPr>
        <p:spPr>
          <a:xfrm>
            <a:off x="1789400" y="1289553"/>
            <a:ext cx="4546682" cy="167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dirty="0"/>
              <a:t>Virtual Memory </a:t>
            </a:r>
            <a:br>
              <a:rPr lang="en-US" sz="4400" dirty="0"/>
            </a:br>
            <a:r>
              <a:rPr lang="en-US" sz="4400" dirty="0"/>
              <a:t>	Explorer</a:t>
            </a:r>
            <a:endParaRPr lang="en-US" sz="4400" dirty="0">
              <a:solidFill>
                <a:schemeClr val="accent2"/>
              </a:solidFill>
            </a:endParaRPr>
          </a:p>
        </p:txBody>
      </p:sp>
      <p:sp>
        <p:nvSpPr>
          <p:cNvPr id="221" name="Google Shape;221;p27"/>
          <p:cNvSpPr txBox="1">
            <a:spLocks noGrp="1"/>
          </p:cNvSpPr>
          <p:nvPr>
            <p:ph type="subTitle" idx="1"/>
          </p:nvPr>
        </p:nvSpPr>
        <p:spPr>
          <a:xfrm>
            <a:off x="5169200" y="3772200"/>
            <a:ext cx="3043800" cy="52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Group#666  Kaiyu Liu 		   1195058</a:t>
            </a:r>
            <a:endParaRPr dirty="0"/>
          </a:p>
        </p:txBody>
      </p:sp>
      <p:sp>
        <p:nvSpPr>
          <p:cNvPr id="222" name="Google Shape;222;p27"/>
          <p:cNvSpPr txBox="1"/>
          <p:nvPr/>
        </p:nvSpPr>
        <p:spPr>
          <a:xfrm>
            <a:off x="536125" y="117311"/>
            <a:ext cx="19995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Pitch Deck</a:t>
            </a:r>
            <a:endParaRPr sz="10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23" name="Google Shape;223;p27"/>
          <p:cNvSpPr txBox="1"/>
          <p:nvPr/>
        </p:nvSpPr>
        <p:spPr>
          <a:xfrm>
            <a:off x="3730325" y="117311"/>
            <a:ext cx="19995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20xx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5" name="Google Shape;265;p31"/>
          <p:cNvGrpSpPr/>
          <p:nvPr/>
        </p:nvGrpSpPr>
        <p:grpSpPr>
          <a:xfrm>
            <a:off x="772525" y="726625"/>
            <a:ext cx="6578100" cy="3438300"/>
            <a:chOff x="772525" y="726625"/>
            <a:chExt cx="6578100" cy="3438300"/>
          </a:xfrm>
        </p:grpSpPr>
        <p:sp>
          <p:nvSpPr>
            <p:cNvPr id="266" name="Google Shape;266;p31"/>
            <p:cNvSpPr/>
            <p:nvPr/>
          </p:nvSpPr>
          <p:spPr>
            <a:xfrm>
              <a:off x="772525" y="726625"/>
              <a:ext cx="6578100" cy="343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1"/>
            <p:cNvSpPr/>
            <p:nvPr/>
          </p:nvSpPr>
          <p:spPr>
            <a:xfrm>
              <a:off x="772525" y="726625"/>
              <a:ext cx="65781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8" name="Google Shape;268;p31"/>
          <p:cNvGrpSpPr/>
          <p:nvPr/>
        </p:nvGrpSpPr>
        <p:grpSpPr>
          <a:xfrm>
            <a:off x="3993600" y="3441475"/>
            <a:ext cx="2119748" cy="1127400"/>
            <a:chOff x="4924170" y="3441525"/>
            <a:chExt cx="3447305" cy="1127400"/>
          </a:xfrm>
        </p:grpSpPr>
        <p:sp>
          <p:nvSpPr>
            <p:cNvPr id="269" name="Google Shape;269;p31"/>
            <p:cNvSpPr/>
            <p:nvPr/>
          </p:nvSpPr>
          <p:spPr>
            <a:xfrm>
              <a:off x="4924170" y="3441525"/>
              <a:ext cx="3447300" cy="1127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1"/>
            <p:cNvSpPr/>
            <p:nvPr/>
          </p:nvSpPr>
          <p:spPr>
            <a:xfrm>
              <a:off x="4924175" y="3441525"/>
              <a:ext cx="34473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1" name="Google Shape;271;p31"/>
          <p:cNvGrpSpPr/>
          <p:nvPr/>
        </p:nvGrpSpPr>
        <p:grpSpPr>
          <a:xfrm>
            <a:off x="5422275" y="1302375"/>
            <a:ext cx="2560700" cy="1952840"/>
            <a:chOff x="-227375" y="1029588"/>
            <a:chExt cx="4718446" cy="4667400"/>
          </a:xfrm>
        </p:grpSpPr>
        <p:sp>
          <p:nvSpPr>
            <p:cNvPr id="272" name="Google Shape;272;p31"/>
            <p:cNvSpPr/>
            <p:nvPr/>
          </p:nvSpPr>
          <p:spPr>
            <a:xfrm>
              <a:off x="-227375" y="1029588"/>
              <a:ext cx="4718400" cy="4667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1"/>
            <p:cNvSpPr/>
            <p:nvPr/>
          </p:nvSpPr>
          <p:spPr>
            <a:xfrm>
              <a:off x="-227329" y="1029588"/>
              <a:ext cx="4718400" cy="610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4" name="Google Shape;274;p31"/>
          <p:cNvSpPr txBox="1">
            <a:spLocks noGrp="1"/>
          </p:cNvSpPr>
          <p:nvPr>
            <p:ph type="title"/>
          </p:nvPr>
        </p:nvSpPr>
        <p:spPr>
          <a:xfrm>
            <a:off x="1045149" y="1866000"/>
            <a:ext cx="4209351" cy="82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CN" dirty="0"/>
              <a:t>Memory </a:t>
            </a:r>
            <a:r>
              <a:rPr lang="en-US" altLang="zh-CN" dirty="0">
                <a:latin typeface="Nunito SemiBold" panose="020F0502020204030204" pitchFamily="2" charset="0"/>
              </a:rPr>
              <a:t>&amp;</a:t>
            </a:r>
            <a:r>
              <a:rPr lang="en-US" altLang="zh-CN" dirty="0"/>
              <a:t> Frame</a:t>
            </a:r>
            <a:br>
              <a:rPr lang="en-US" altLang="zh-CN" dirty="0"/>
            </a:br>
            <a:endParaRPr dirty="0"/>
          </a:p>
        </p:txBody>
      </p:sp>
      <p:sp>
        <p:nvSpPr>
          <p:cNvPr id="275" name="Google Shape;275;p31"/>
          <p:cNvSpPr txBox="1">
            <a:spLocks noGrp="1"/>
          </p:cNvSpPr>
          <p:nvPr>
            <p:ph type="title" idx="2"/>
          </p:nvPr>
        </p:nvSpPr>
        <p:spPr>
          <a:xfrm>
            <a:off x="5590076" y="1551675"/>
            <a:ext cx="2225100" cy="151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276" name="Google Shape;276;p31"/>
          <p:cNvSpPr txBox="1"/>
          <p:nvPr/>
        </p:nvSpPr>
        <p:spPr>
          <a:xfrm>
            <a:off x="841925" y="1094475"/>
            <a:ext cx="1077300" cy="5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rPr>
              <a:t>&lt;/&gt;</a:t>
            </a:r>
            <a:endParaRPr sz="3600">
              <a:solidFill>
                <a:schemeClr val="lt2"/>
              </a:solidFill>
            </a:endParaRPr>
          </a:p>
        </p:txBody>
      </p:sp>
      <p:sp>
        <p:nvSpPr>
          <p:cNvPr id="277" name="Google Shape;277;p31"/>
          <p:cNvSpPr txBox="1"/>
          <p:nvPr/>
        </p:nvSpPr>
        <p:spPr>
          <a:xfrm>
            <a:off x="536125" y="117311"/>
            <a:ext cx="19995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Pitch Deck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78" name="Google Shape;278;p31"/>
          <p:cNvSpPr txBox="1"/>
          <p:nvPr/>
        </p:nvSpPr>
        <p:spPr>
          <a:xfrm>
            <a:off x="3730325" y="117311"/>
            <a:ext cx="19995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20xx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79" name="Google Shape;279;p31"/>
          <p:cNvSpPr txBox="1"/>
          <p:nvPr/>
        </p:nvSpPr>
        <p:spPr>
          <a:xfrm>
            <a:off x="4445082" y="3760875"/>
            <a:ext cx="1216800" cy="7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accent2"/>
                </a:solidFill>
              </a:rPr>
              <a:t>}</a:t>
            </a:r>
            <a:r>
              <a:rPr lang="en" sz="3600">
                <a:solidFill>
                  <a:schemeClr val="dk1"/>
                </a:solidFill>
              </a:rPr>
              <a:t> /&gt; </a:t>
            </a:r>
            <a:r>
              <a:rPr lang="en" sz="3600">
                <a:solidFill>
                  <a:schemeClr val="accent1"/>
                </a:solidFill>
              </a:rPr>
              <a:t>[</a:t>
            </a:r>
            <a:endParaRPr sz="3600">
              <a:solidFill>
                <a:schemeClr val="accent1"/>
              </a:solidFill>
            </a:endParaRPr>
          </a:p>
        </p:txBody>
      </p:sp>
      <p:sp>
        <p:nvSpPr>
          <p:cNvPr id="3" name="Google Shape;221;p27">
            <a:extLst>
              <a:ext uri="{FF2B5EF4-FFF2-40B4-BE49-F238E27FC236}">
                <a16:creationId xmlns:a16="http://schemas.microsoft.com/office/drawing/2014/main" id="{6BF64780-6F0B-D5FF-8637-FCF30612A4CC}"/>
              </a:ext>
            </a:extLst>
          </p:cNvPr>
          <p:cNvSpPr txBox="1">
            <a:spLocks/>
          </p:cNvSpPr>
          <p:nvPr/>
        </p:nvSpPr>
        <p:spPr>
          <a:xfrm>
            <a:off x="5896570" y="2710548"/>
            <a:ext cx="3043800" cy="52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Group#666 Yu Fan</a:t>
            </a:r>
          </a:p>
        </p:txBody>
      </p:sp>
    </p:spTree>
    <p:extLst>
      <p:ext uri="{BB962C8B-B14F-4D97-AF65-F5344CB8AC3E}">
        <p14:creationId xmlns:p14="http://schemas.microsoft.com/office/powerpoint/2010/main" val="28328519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4"/>
          <p:cNvSpPr txBox="1">
            <a:spLocks noGrp="1"/>
          </p:cNvSpPr>
          <p:nvPr>
            <p:ph type="title" idx="8"/>
          </p:nvPr>
        </p:nvSpPr>
        <p:spPr>
          <a:xfrm>
            <a:off x="719988" y="45912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&lt;/</a:t>
            </a:r>
            <a:r>
              <a:rPr lang="en" dirty="0">
                <a:solidFill>
                  <a:schemeClr val="accent2"/>
                </a:solidFill>
              </a:rPr>
              <a:t> </a:t>
            </a:r>
            <a:r>
              <a:rPr lang="en" dirty="0">
                <a:solidFill>
                  <a:schemeClr val="tx1"/>
                </a:solidFill>
              </a:rPr>
              <a:t>Memory</a:t>
            </a:r>
            <a:br>
              <a:rPr lang="en" dirty="0">
                <a:solidFill>
                  <a:schemeClr val="tx2"/>
                </a:solidFill>
              </a:rPr>
            </a:br>
            <a:endParaRPr dirty="0">
              <a:solidFill>
                <a:schemeClr val="tx2"/>
              </a:solidFill>
            </a:endParaRPr>
          </a:p>
        </p:txBody>
      </p:sp>
      <p:sp>
        <p:nvSpPr>
          <p:cNvPr id="308" name="Google Shape;308;p34"/>
          <p:cNvSpPr txBox="1">
            <a:spLocks noGrp="1"/>
          </p:cNvSpPr>
          <p:nvPr>
            <p:ph type="title"/>
          </p:nvPr>
        </p:nvSpPr>
        <p:spPr>
          <a:xfrm>
            <a:off x="717350" y="1295950"/>
            <a:ext cx="3728400" cy="40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Initialization</a:t>
            </a:r>
            <a:endParaRPr dirty="0"/>
          </a:p>
        </p:txBody>
      </p:sp>
      <p:sp>
        <p:nvSpPr>
          <p:cNvPr id="309" name="Google Shape;309;p34"/>
          <p:cNvSpPr txBox="1">
            <a:spLocks noGrp="1"/>
          </p:cNvSpPr>
          <p:nvPr>
            <p:ph type="subTitle" idx="1"/>
          </p:nvPr>
        </p:nvSpPr>
        <p:spPr>
          <a:xfrm>
            <a:off x="843588" y="3139071"/>
            <a:ext cx="3728400" cy="10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Set memory</a:t>
            </a:r>
            <a:r>
              <a:rPr lang="en-US" altLang="zh-CN" dirty="0"/>
              <a:t>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zh-CN" dirty="0"/>
              <a:t>Unused frame to create memory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Records unused frames</a:t>
            </a:r>
            <a:endParaRPr dirty="0"/>
          </a:p>
        </p:txBody>
      </p:sp>
      <p:sp>
        <p:nvSpPr>
          <p:cNvPr id="312" name="Google Shape;312;p34"/>
          <p:cNvSpPr txBox="1">
            <a:spLocks noGrp="1"/>
          </p:cNvSpPr>
          <p:nvPr>
            <p:ph type="title" idx="4"/>
          </p:nvPr>
        </p:nvSpPr>
        <p:spPr>
          <a:xfrm>
            <a:off x="685800" y="1717527"/>
            <a:ext cx="3728400" cy="40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Frame</a:t>
            </a:r>
            <a:r>
              <a:rPr lang="zh-CN" altLang="en-US" dirty="0"/>
              <a:t> </a:t>
            </a:r>
            <a:endParaRPr dirty="0"/>
          </a:p>
        </p:txBody>
      </p:sp>
      <p:sp>
        <p:nvSpPr>
          <p:cNvPr id="313" name="Google Shape;313;p34"/>
          <p:cNvSpPr txBox="1">
            <a:spLocks noGrp="1"/>
          </p:cNvSpPr>
          <p:nvPr>
            <p:ph type="subTitle" idx="5"/>
          </p:nvPr>
        </p:nvSpPr>
        <p:spPr>
          <a:xfrm>
            <a:off x="764694" y="2230671"/>
            <a:ext cx="3728400" cy="10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Four basic properties of the frame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Define the frame to be used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memory is an array of frames</a:t>
            </a:r>
            <a:endParaRPr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8D3E4D77-4D21-472E-D0DA-13BC5A3AFF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88" y="1187195"/>
            <a:ext cx="4156363" cy="140538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EFC58CA0-8E17-0A2A-8459-3939AB72BB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1988" y="2865407"/>
            <a:ext cx="3886212" cy="156612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5"/>
          <p:cNvSpPr txBox="1">
            <a:spLocks noGrp="1"/>
          </p:cNvSpPr>
          <p:nvPr>
            <p:ph type="title" idx="15"/>
          </p:nvPr>
        </p:nvSpPr>
        <p:spPr>
          <a:xfrm>
            <a:off x="719988" y="45912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&lt;/ </a:t>
            </a:r>
            <a:r>
              <a:rPr lang="en" dirty="0">
                <a:solidFill>
                  <a:schemeClr val="tx1"/>
                </a:solidFill>
              </a:rPr>
              <a:t>destroy process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321" name="Google Shape;321;p35"/>
          <p:cNvSpPr txBox="1">
            <a:spLocks noGrp="1"/>
          </p:cNvSpPr>
          <p:nvPr>
            <p:ph type="title"/>
          </p:nvPr>
        </p:nvSpPr>
        <p:spPr>
          <a:xfrm>
            <a:off x="724350" y="953007"/>
            <a:ext cx="2563200" cy="73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Handling of page</a:t>
            </a:r>
            <a:endParaRPr dirty="0"/>
          </a:p>
        </p:txBody>
      </p:sp>
      <p:sp>
        <p:nvSpPr>
          <p:cNvPr id="322" name="Google Shape;322;p35"/>
          <p:cNvSpPr txBox="1">
            <a:spLocks noGrp="1"/>
          </p:cNvSpPr>
          <p:nvPr>
            <p:ph type="subTitle" idx="1"/>
          </p:nvPr>
        </p:nvSpPr>
        <p:spPr>
          <a:xfrm>
            <a:off x="724350" y="1650487"/>
            <a:ext cx="2563200" cy="10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Read the address of the page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Write the address of the page</a:t>
            </a:r>
            <a:endParaRPr dirty="0"/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146033A9-74E6-4248-6981-CDA082FEF3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6073" y="2571750"/>
            <a:ext cx="3278909" cy="1863317"/>
          </a:xfrm>
          <a:prstGeom prst="rect">
            <a:avLst/>
          </a:prstGeom>
        </p:spPr>
      </p:pic>
      <p:sp>
        <p:nvSpPr>
          <p:cNvPr id="325" name="Google Shape;325;p35"/>
          <p:cNvSpPr txBox="1">
            <a:spLocks noGrp="1"/>
          </p:cNvSpPr>
          <p:nvPr>
            <p:ph type="title" idx="4"/>
          </p:nvPr>
        </p:nvSpPr>
        <p:spPr>
          <a:xfrm>
            <a:off x="719988" y="2726287"/>
            <a:ext cx="2563200" cy="50518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Memory usage</a:t>
            </a:r>
            <a:endParaRPr dirty="0"/>
          </a:p>
        </p:txBody>
      </p:sp>
      <p:sp>
        <p:nvSpPr>
          <p:cNvPr id="326" name="Google Shape;326;p35"/>
          <p:cNvSpPr txBox="1">
            <a:spLocks noGrp="1"/>
          </p:cNvSpPr>
          <p:nvPr>
            <p:ph type="subTitle" idx="5"/>
          </p:nvPr>
        </p:nvSpPr>
        <p:spPr>
          <a:xfrm>
            <a:off x="719988" y="3261187"/>
            <a:ext cx="2563200" cy="10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Check whether the memory is used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unused memory was updated</a:t>
            </a:r>
            <a:endParaRPr dirty="0"/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68D3A77B-AC1D-6AE3-2A19-9C9DFF526F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7600" y="922480"/>
            <a:ext cx="5170650" cy="1623893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5" name="Google Shape;265;p31"/>
          <p:cNvGrpSpPr/>
          <p:nvPr/>
        </p:nvGrpSpPr>
        <p:grpSpPr>
          <a:xfrm>
            <a:off x="772525" y="726625"/>
            <a:ext cx="6578100" cy="3438300"/>
            <a:chOff x="772525" y="726625"/>
            <a:chExt cx="6578100" cy="3438300"/>
          </a:xfrm>
        </p:grpSpPr>
        <p:sp>
          <p:nvSpPr>
            <p:cNvPr id="266" name="Google Shape;266;p31"/>
            <p:cNvSpPr/>
            <p:nvPr/>
          </p:nvSpPr>
          <p:spPr>
            <a:xfrm>
              <a:off x="772525" y="726625"/>
              <a:ext cx="6578100" cy="343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1"/>
            <p:cNvSpPr/>
            <p:nvPr/>
          </p:nvSpPr>
          <p:spPr>
            <a:xfrm>
              <a:off x="772525" y="726625"/>
              <a:ext cx="65781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8" name="Google Shape;268;p31"/>
          <p:cNvGrpSpPr/>
          <p:nvPr/>
        </p:nvGrpSpPr>
        <p:grpSpPr>
          <a:xfrm>
            <a:off x="3993600" y="3441475"/>
            <a:ext cx="2119748" cy="1127400"/>
            <a:chOff x="4924170" y="3441525"/>
            <a:chExt cx="3447305" cy="1127400"/>
          </a:xfrm>
        </p:grpSpPr>
        <p:sp>
          <p:nvSpPr>
            <p:cNvPr id="269" name="Google Shape;269;p31"/>
            <p:cNvSpPr/>
            <p:nvPr/>
          </p:nvSpPr>
          <p:spPr>
            <a:xfrm>
              <a:off x="4924170" y="3441525"/>
              <a:ext cx="3447300" cy="1127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1"/>
            <p:cNvSpPr/>
            <p:nvPr/>
          </p:nvSpPr>
          <p:spPr>
            <a:xfrm>
              <a:off x="4924175" y="3441525"/>
              <a:ext cx="34473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1" name="Google Shape;271;p31"/>
          <p:cNvGrpSpPr/>
          <p:nvPr/>
        </p:nvGrpSpPr>
        <p:grpSpPr>
          <a:xfrm>
            <a:off x="5422275" y="1302375"/>
            <a:ext cx="2560700" cy="1952840"/>
            <a:chOff x="-227375" y="1029588"/>
            <a:chExt cx="4718446" cy="4667400"/>
          </a:xfrm>
        </p:grpSpPr>
        <p:sp>
          <p:nvSpPr>
            <p:cNvPr id="272" name="Google Shape;272;p31"/>
            <p:cNvSpPr/>
            <p:nvPr/>
          </p:nvSpPr>
          <p:spPr>
            <a:xfrm>
              <a:off x="-227375" y="1029588"/>
              <a:ext cx="4718400" cy="4667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1"/>
            <p:cNvSpPr/>
            <p:nvPr/>
          </p:nvSpPr>
          <p:spPr>
            <a:xfrm>
              <a:off x="-227329" y="1029588"/>
              <a:ext cx="4718400" cy="610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4" name="Google Shape;274;p31"/>
          <p:cNvSpPr txBox="1">
            <a:spLocks noGrp="1"/>
          </p:cNvSpPr>
          <p:nvPr>
            <p:ph type="title"/>
          </p:nvPr>
        </p:nvSpPr>
        <p:spPr>
          <a:xfrm>
            <a:off x="841925" y="1931561"/>
            <a:ext cx="5132130" cy="82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CN" dirty="0"/>
              <a:t>OS Implementation</a:t>
            </a:r>
            <a:br>
              <a:rPr lang="en-US" altLang="zh-CN" dirty="0"/>
            </a:br>
            <a:endParaRPr dirty="0"/>
          </a:p>
        </p:txBody>
      </p:sp>
      <p:sp>
        <p:nvSpPr>
          <p:cNvPr id="275" name="Google Shape;275;p31"/>
          <p:cNvSpPr txBox="1">
            <a:spLocks noGrp="1"/>
          </p:cNvSpPr>
          <p:nvPr>
            <p:ph type="title" idx="2"/>
          </p:nvPr>
        </p:nvSpPr>
        <p:spPr>
          <a:xfrm>
            <a:off x="5590076" y="1551675"/>
            <a:ext cx="2225100" cy="151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276" name="Google Shape;276;p31"/>
          <p:cNvSpPr txBox="1"/>
          <p:nvPr/>
        </p:nvSpPr>
        <p:spPr>
          <a:xfrm>
            <a:off x="841925" y="1094475"/>
            <a:ext cx="1077300" cy="5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rPr>
              <a:t>&lt;/&gt;</a:t>
            </a:r>
            <a:endParaRPr sz="3600">
              <a:solidFill>
                <a:schemeClr val="lt2"/>
              </a:solidFill>
            </a:endParaRPr>
          </a:p>
        </p:txBody>
      </p:sp>
      <p:sp>
        <p:nvSpPr>
          <p:cNvPr id="277" name="Google Shape;277;p31"/>
          <p:cNvSpPr txBox="1"/>
          <p:nvPr/>
        </p:nvSpPr>
        <p:spPr>
          <a:xfrm>
            <a:off x="536125" y="117311"/>
            <a:ext cx="19995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Pitch Deck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78" name="Google Shape;278;p31"/>
          <p:cNvSpPr txBox="1"/>
          <p:nvPr/>
        </p:nvSpPr>
        <p:spPr>
          <a:xfrm>
            <a:off x="3730325" y="117311"/>
            <a:ext cx="19995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20xx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79" name="Google Shape;279;p31"/>
          <p:cNvSpPr txBox="1"/>
          <p:nvPr/>
        </p:nvSpPr>
        <p:spPr>
          <a:xfrm>
            <a:off x="4445082" y="3760875"/>
            <a:ext cx="1216800" cy="7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accent2"/>
                </a:solidFill>
              </a:rPr>
              <a:t>}</a:t>
            </a:r>
            <a:r>
              <a:rPr lang="en" sz="3600">
                <a:solidFill>
                  <a:schemeClr val="dk1"/>
                </a:solidFill>
              </a:rPr>
              <a:t> /&gt; </a:t>
            </a:r>
            <a:r>
              <a:rPr lang="en" sz="3600">
                <a:solidFill>
                  <a:schemeClr val="accent1"/>
                </a:solidFill>
              </a:rPr>
              <a:t>[</a:t>
            </a:r>
            <a:endParaRPr sz="3600">
              <a:solidFill>
                <a:schemeClr val="accent1"/>
              </a:solidFill>
            </a:endParaRPr>
          </a:p>
        </p:txBody>
      </p:sp>
      <p:sp>
        <p:nvSpPr>
          <p:cNvPr id="3" name="Google Shape;221;p27">
            <a:extLst>
              <a:ext uri="{FF2B5EF4-FFF2-40B4-BE49-F238E27FC236}">
                <a16:creationId xmlns:a16="http://schemas.microsoft.com/office/drawing/2014/main" id="{366A63FE-FA3E-D1E9-1381-C1707F4A9455}"/>
              </a:ext>
            </a:extLst>
          </p:cNvPr>
          <p:cNvSpPr txBox="1">
            <a:spLocks/>
          </p:cNvSpPr>
          <p:nvPr/>
        </p:nvSpPr>
        <p:spPr>
          <a:xfrm>
            <a:off x="5896570" y="2710548"/>
            <a:ext cx="3043800" cy="52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Group#666 Lei Xia</a:t>
            </a:r>
          </a:p>
        </p:txBody>
      </p:sp>
    </p:spTree>
    <p:extLst>
      <p:ext uri="{BB962C8B-B14F-4D97-AF65-F5344CB8AC3E}">
        <p14:creationId xmlns:p14="http://schemas.microsoft.com/office/powerpoint/2010/main" val="85528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4"/>
          <p:cNvSpPr txBox="1">
            <a:spLocks noGrp="1"/>
          </p:cNvSpPr>
          <p:nvPr>
            <p:ph type="title" idx="8"/>
          </p:nvPr>
        </p:nvSpPr>
        <p:spPr>
          <a:xfrm>
            <a:off x="719988" y="45912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&lt;/</a:t>
            </a:r>
            <a:r>
              <a:rPr lang="en" dirty="0">
                <a:solidFill>
                  <a:schemeClr val="accent2"/>
                </a:solidFill>
              </a:rPr>
              <a:t> </a:t>
            </a:r>
            <a:r>
              <a:rPr lang="en-US" altLang="zh-CN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Content</a:t>
            </a:r>
            <a:endParaRPr dirty="0"/>
          </a:p>
        </p:txBody>
      </p:sp>
      <p:sp>
        <p:nvSpPr>
          <p:cNvPr id="313" name="Google Shape;313;p34"/>
          <p:cNvSpPr txBox="1">
            <a:spLocks noGrp="1"/>
          </p:cNvSpPr>
          <p:nvPr>
            <p:ph type="subTitle" idx="5"/>
          </p:nvPr>
        </p:nvSpPr>
        <p:spPr>
          <a:xfrm>
            <a:off x="719988" y="1031828"/>
            <a:ext cx="5293462" cy="28480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CN" sz="1600" dirty="0"/>
              <a:t>1.Initialization</a:t>
            </a:r>
          </a:p>
          <a:p>
            <a:endParaRPr lang="en-US" altLang="zh-CN" sz="1600" dirty="0"/>
          </a:p>
          <a:p>
            <a:r>
              <a:rPr lang="en-US" altLang="zh-CN" sz="1600" dirty="0"/>
              <a:t>2.Create process and  destroy process</a:t>
            </a:r>
          </a:p>
          <a:p>
            <a:endParaRPr lang="en-US" altLang="zh-CN" sz="1600" dirty="0"/>
          </a:p>
          <a:p>
            <a:r>
              <a:rPr lang="en-US" altLang="zh-CN" sz="1600" dirty="0"/>
              <a:t>3.Convert logical address to the memory address</a:t>
            </a:r>
          </a:p>
          <a:p>
            <a:endParaRPr lang="en-US" altLang="zh-CN" sz="1600" dirty="0"/>
          </a:p>
          <a:p>
            <a:r>
              <a:rPr lang="en-US" altLang="zh-CN" sz="1600" dirty="0"/>
              <a:t>4.Page replacement</a:t>
            </a:r>
          </a:p>
          <a:p>
            <a:endParaRPr lang="en-US" altLang="zh-CN" sz="1600" dirty="0"/>
          </a:p>
          <a:p>
            <a:r>
              <a:rPr lang="en-US" altLang="zh-CN" sz="1600" dirty="0"/>
              <a:t>5.Show memory , process</a:t>
            </a:r>
            <a:endParaRPr lang="zh-CN" altLang="en-US" sz="16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id="{D24A4A63-5998-98F5-C90F-DFB32BD2F0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00" y="820421"/>
            <a:ext cx="3067050" cy="962025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3864A1AB-5EE3-CBA4-5622-FA3FF3CFA2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00" y="2321074"/>
            <a:ext cx="6521437" cy="2002005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937530F5-8DEB-AE2D-2675-3F2B604CD5B2}"/>
              </a:ext>
            </a:extLst>
          </p:cNvPr>
          <p:cNvSpPr txBox="1"/>
          <p:nvPr/>
        </p:nvSpPr>
        <p:spPr>
          <a:xfrm>
            <a:off x="720000" y="451089"/>
            <a:ext cx="56290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We totally use three java interface in the OS 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3E1469C-687A-F471-0EC7-54DF6E407F90}"/>
              </a:ext>
            </a:extLst>
          </p:cNvPr>
          <p:cNvSpPr txBox="1"/>
          <p:nvPr/>
        </p:nvSpPr>
        <p:spPr>
          <a:xfrm>
            <a:off x="720000" y="1925419"/>
            <a:ext cx="29473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1. Initialization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47773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51160F6-1DAE-BF3C-A60E-A8199D5010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123" y="1466850"/>
            <a:ext cx="7607697" cy="2865437"/>
          </a:xfrm>
          <a:prstGeom prst="rect">
            <a:avLst/>
          </a:prstGeom>
        </p:spPr>
      </p:pic>
      <p:sp>
        <p:nvSpPr>
          <p:cNvPr id="5" name="标题 4">
            <a:extLst>
              <a:ext uri="{FF2B5EF4-FFF2-40B4-BE49-F238E27FC236}">
                <a16:creationId xmlns:a16="http://schemas.microsoft.com/office/drawing/2014/main" id="{C6901CA8-8DE3-B4AC-AA92-DB1277EC4DB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724" y="635000"/>
            <a:ext cx="7702550" cy="557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2.Destroy process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098611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7DF9A49-55E5-9BB8-75FB-AC8D3D2234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E741E47-76A8-E047-2D9E-7ADAE6BC80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380" y="588522"/>
            <a:ext cx="7758039" cy="4487161"/>
          </a:xfrm>
          <a:prstGeom prst="rect">
            <a:avLst/>
          </a:prstGeom>
        </p:spPr>
      </p:pic>
      <p:sp>
        <p:nvSpPr>
          <p:cNvPr id="4" name="标题 3">
            <a:extLst>
              <a:ext uri="{FF2B5EF4-FFF2-40B4-BE49-F238E27FC236}">
                <a16:creationId xmlns:a16="http://schemas.microsoft.com/office/drawing/2014/main" id="{A0E26040-5042-D2CC-3FEC-2936A4920E7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71495" y="26087"/>
            <a:ext cx="8239125" cy="553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3.Convert logical address to the memory address</a:t>
            </a:r>
          </a:p>
        </p:txBody>
      </p:sp>
    </p:spTree>
    <p:extLst>
      <p:ext uri="{BB962C8B-B14F-4D97-AF65-F5344CB8AC3E}">
        <p14:creationId xmlns:p14="http://schemas.microsoft.com/office/powerpoint/2010/main" val="35815854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184A2665-EE2C-D54E-728C-3F0D339F871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725" y="476250"/>
            <a:ext cx="7702550" cy="557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4. Page Replacement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B8ABCFD-356D-13C7-9696-D09F776155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2509"/>
          <a:stretch/>
        </p:blipFill>
        <p:spPr>
          <a:xfrm>
            <a:off x="194733" y="1033463"/>
            <a:ext cx="8839200" cy="3795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9105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6C40C87E-DD09-AC0E-831F-B4C2C1E8004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34458" y="325832"/>
            <a:ext cx="7702550" cy="553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5. Show memory</a:t>
            </a:r>
            <a:endParaRPr lang="zh-CN" altLang="en-US" sz="24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92BE42F-4763-B3C8-B89C-ED7BB0E78F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458" y="937431"/>
            <a:ext cx="5142276" cy="1240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965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9"/>
          <p:cNvSpPr txBox="1">
            <a:spLocks noGrp="1"/>
          </p:cNvSpPr>
          <p:nvPr>
            <p:ph type="ctrTitle"/>
          </p:nvPr>
        </p:nvSpPr>
        <p:spPr>
          <a:xfrm>
            <a:off x="1114016" y="1879714"/>
            <a:ext cx="3065100" cy="40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Overview</a:t>
            </a:r>
            <a:endParaRPr dirty="0"/>
          </a:p>
        </p:txBody>
      </p:sp>
      <p:sp>
        <p:nvSpPr>
          <p:cNvPr id="238" name="Google Shape;238;p29"/>
          <p:cNvSpPr txBox="1">
            <a:spLocks noGrp="1"/>
          </p:cNvSpPr>
          <p:nvPr>
            <p:ph type="title" idx="2"/>
          </p:nvPr>
        </p:nvSpPr>
        <p:spPr>
          <a:xfrm>
            <a:off x="1113997" y="1269525"/>
            <a:ext cx="1298700" cy="61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{01</a:t>
            </a:r>
            <a:r>
              <a:rPr lang="en">
                <a:solidFill>
                  <a:schemeClr val="accent2"/>
                </a:solidFill>
              </a:rPr>
              <a:t>}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239" name="Google Shape;239;p29"/>
          <p:cNvSpPr txBox="1">
            <a:spLocks noGrp="1"/>
          </p:cNvSpPr>
          <p:nvPr>
            <p:ph type="ctrTitle" idx="3"/>
          </p:nvPr>
        </p:nvSpPr>
        <p:spPr>
          <a:xfrm>
            <a:off x="1114008" y="2892814"/>
            <a:ext cx="3065100" cy="40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Design Philosophy</a:t>
            </a:r>
          </a:p>
        </p:txBody>
      </p:sp>
      <p:sp>
        <p:nvSpPr>
          <p:cNvPr id="240" name="Google Shape;240;p29"/>
          <p:cNvSpPr txBox="1">
            <a:spLocks noGrp="1"/>
          </p:cNvSpPr>
          <p:nvPr>
            <p:ph type="title" idx="4"/>
          </p:nvPr>
        </p:nvSpPr>
        <p:spPr>
          <a:xfrm>
            <a:off x="1113997" y="2283824"/>
            <a:ext cx="1298700" cy="61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{02}</a:t>
            </a:r>
            <a:endParaRPr/>
          </a:p>
        </p:txBody>
      </p:sp>
      <p:sp>
        <p:nvSpPr>
          <p:cNvPr id="241" name="Google Shape;241;p29"/>
          <p:cNvSpPr txBox="1">
            <a:spLocks noGrp="1"/>
          </p:cNvSpPr>
          <p:nvPr>
            <p:ph type="ctrTitle" idx="5"/>
          </p:nvPr>
        </p:nvSpPr>
        <p:spPr>
          <a:xfrm>
            <a:off x="1114106" y="3908761"/>
            <a:ext cx="3457893" cy="40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Memory </a:t>
            </a:r>
            <a:r>
              <a:rPr lang="en-US" altLang="zh-CN" dirty="0">
                <a:latin typeface="Nunito Light" pitchFamily="2" charset="0"/>
              </a:rPr>
              <a:t>&amp;</a:t>
            </a:r>
            <a:r>
              <a:rPr lang="en-US" altLang="zh-CN" dirty="0"/>
              <a:t> Frame</a:t>
            </a:r>
            <a:endParaRPr dirty="0"/>
          </a:p>
        </p:txBody>
      </p:sp>
      <p:sp>
        <p:nvSpPr>
          <p:cNvPr id="242" name="Google Shape;242;p29"/>
          <p:cNvSpPr txBox="1">
            <a:spLocks noGrp="1"/>
          </p:cNvSpPr>
          <p:nvPr>
            <p:ph type="title" idx="6"/>
          </p:nvPr>
        </p:nvSpPr>
        <p:spPr>
          <a:xfrm>
            <a:off x="1113998" y="3298125"/>
            <a:ext cx="1298700" cy="60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{03}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243" name="Google Shape;243;p29"/>
          <p:cNvSpPr txBox="1">
            <a:spLocks noGrp="1"/>
          </p:cNvSpPr>
          <p:nvPr>
            <p:ph type="title" idx="7"/>
          </p:nvPr>
        </p:nvSpPr>
        <p:spPr>
          <a:xfrm>
            <a:off x="4965997" y="1270125"/>
            <a:ext cx="1298700" cy="60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{04}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244" name="Google Shape;244;p29"/>
          <p:cNvSpPr txBox="1">
            <a:spLocks noGrp="1"/>
          </p:cNvSpPr>
          <p:nvPr>
            <p:ph type="ctrTitle" idx="8"/>
          </p:nvPr>
        </p:nvSpPr>
        <p:spPr>
          <a:xfrm>
            <a:off x="4966007" y="1879725"/>
            <a:ext cx="3065100" cy="40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OS Implementation</a:t>
            </a:r>
          </a:p>
        </p:txBody>
      </p:sp>
      <p:sp>
        <p:nvSpPr>
          <p:cNvPr id="245" name="Google Shape;245;p29"/>
          <p:cNvSpPr txBox="1">
            <a:spLocks noGrp="1"/>
          </p:cNvSpPr>
          <p:nvPr>
            <p:ph type="title" idx="9"/>
          </p:nvPr>
        </p:nvSpPr>
        <p:spPr>
          <a:xfrm>
            <a:off x="719988" y="45912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&lt;/ </a:t>
            </a:r>
            <a:r>
              <a:rPr lang="en"/>
              <a:t>Table of contents</a:t>
            </a:r>
            <a:endParaRPr/>
          </a:p>
        </p:txBody>
      </p:sp>
      <p:sp>
        <p:nvSpPr>
          <p:cNvPr id="246" name="Google Shape;246;p29"/>
          <p:cNvSpPr txBox="1">
            <a:spLocks noGrp="1"/>
          </p:cNvSpPr>
          <p:nvPr>
            <p:ph type="ctrTitle" idx="13"/>
          </p:nvPr>
        </p:nvSpPr>
        <p:spPr>
          <a:xfrm>
            <a:off x="4966007" y="2892814"/>
            <a:ext cx="3065100" cy="40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GUI design</a:t>
            </a:r>
            <a:endParaRPr dirty="0"/>
          </a:p>
        </p:txBody>
      </p:sp>
      <p:sp>
        <p:nvSpPr>
          <p:cNvPr id="247" name="Google Shape;247;p29"/>
          <p:cNvSpPr txBox="1">
            <a:spLocks noGrp="1"/>
          </p:cNvSpPr>
          <p:nvPr>
            <p:ph type="title" idx="14"/>
          </p:nvPr>
        </p:nvSpPr>
        <p:spPr>
          <a:xfrm>
            <a:off x="4965997" y="2283824"/>
            <a:ext cx="1298700" cy="60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{</a:t>
            </a:r>
            <a:r>
              <a:rPr lang="en"/>
              <a:t>05}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248" name="Google Shape;248;p29"/>
          <p:cNvSpPr txBox="1">
            <a:spLocks noGrp="1"/>
          </p:cNvSpPr>
          <p:nvPr>
            <p:ph type="title" idx="15"/>
          </p:nvPr>
        </p:nvSpPr>
        <p:spPr>
          <a:xfrm>
            <a:off x="4965997" y="3298125"/>
            <a:ext cx="1298700" cy="60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{06}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249" name="Google Shape;249;p29"/>
          <p:cNvSpPr txBox="1">
            <a:spLocks noGrp="1"/>
          </p:cNvSpPr>
          <p:nvPr>
            <p:ph type="ctrTitle" idx="16"/>
          </p:nvPr>
        </p:nvSpPr>
        <p:spPr>
          <a:xfrm>
            <a:off x="4966007" y="3908750"/>
            <a:ext cx="3065100" cy="40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Demonstration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6CA88C4-6F08-3313-70B5-A3E91458EA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5B62C82-67F1-BA81-768B-7C16D8414D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3278" y="532311"/>
            <a:ext cx="3695900" cy="2563791"/>
          </a:xfrm>
          <a:prstGeom prst="rect">
            <a:avLst/>
          </a:prstGeom>
        </p:spPr>
      </p:pic>
      <p:pic>
        <p:nvPicPr>
          <p:cNvPr id="6" name="图片 5" descr="文本&#10;&#10;描述已自动生成">
            <a:extLst>
              <a:ext uri="{FF2B5EF4-FFF2-40B4-BE49-F238E27FC236}">
                <a16:creationId xmlns:a16="http://schemas.microsoft.com/office/drawing/2014/main" id="{659A2207-ADEC-6256-DD1E-7072A68488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2478" y="3068222"/>
            <a:ext cx="5397042" cy="1808917"/>
          </a:xfrm>
          <a:prstGeom prst="rect">
            <a:avLst/>
          </a:prstGeom>
        </p:spPr>
      </p:pic>
      <p:sp>
        <p:nvSpPr>
          <p:cNvPr id="7" name="标题 3">
            <a:extLst>
              <a:ext uri="{FF2B5EF4-FFF2-40B4-BE49-F238E27FC236}">
                <a16:creationId xmlns:a16="http://schemas.microsoft.com/office/drawing/2014/main" id="{E47E8F62-9A79-4096-0768-CD2CF86C626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725" y="476250"/>
            <a:ext cx="7702550" cy="557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200" b="0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r>
              <a:rPr lang="en-US" altLang="zh-CN" sz="2400" dirty="0"/>
              <a:t>6.Show process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7393518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5" name="Google Shape;265;p31"/>
          <p:cNvGrpSpPr/>
          <p:nvPr/>
        </p:nvGrpSpPr>
        <p:grpSpPr>
          <a:xfrm>
            <a:off x="772525" y="726625"/>
            <a:ext cx="6578100" cy="3438300"/>
            <a:chOff x="772525" y="726625"/>
            <a:chExt cx="6578100" cy="3438300"/>
          </a:xfrm>
        </p:grpSpPr>
        <p:sp>
          <p:nvSpPr>
            <p:cNvPr id="266" name="Google Shape;266;p31"/>
            <p:cNvSpPr/>
            <p:nvPr/>
          </p:nvSpPr>
          <p:spPr>
            <a:xfrm>
              <a:off x="772525" y="726625"/>
              <a:ext cx="6578100" cy="343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1"/>
            <p:cNvSpPr/>
            <p:nvPr/>
          </p:nvSpPr>
          <p:spPr>
            <a:xfrm>
              <a:off x="772525" y="726625"/>
              <a:ext cx="65781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8" name="Google Shape;268;p31"/>
          <p:cNvGrpSpPr/>
          <p:nvPr/>
        </p:nvGrpSpPr>
        <p:grpSpPr>
          <a:xfrm>
            <a:off x="3993600" y="3441475"/>
            <a:ext cx="2119748" cy="1127400"/>
            <a:chOff x="4924170" y="3441525"/>
            <a:chExt cx="3447305" cy="1127400"/>
          </a:xfrm>
        </p:grpSpPr>
        <p:sp>
          <p:nvSpPr>
            <p:cNvPr id="269" name="Google Shape;269;p31"/>
            <p:cNvSpPr/>
            <p:nvPr/>
          </p:nvSpPr>
          <p:spPr>
            <a:xfrm>
              <a:off x="4924170" y="3441525"/>
              <a:ext cx="3447300" cy="1127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1"/>
            <p:cNvSpPr/>
            <p:nvPr/>
          </p:nvSpPr>
          <p:spPr>
            <a:xfrm>
              <a:off x="4924175" y="3441525"/>
              <a:ext cx="34473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1" name="Google Shape;271;p31"/>
          <p:cNvGrpSpPr/>
          <p:nvPr/>
        </p:nvGrpSpPr>
        <p:grpSpPr>
          <a:xfrm>
            <a:off x="5422275" y="1302375"/>
            <a:ext cx="2560700" cy="1952840"/>
            <a:chOff x="-227375" y="1029588"/>
            <a:chExt cx="4718446" cy="4667400"/>
          </a:xfrm>
        </p:grpSpPr>
        <p:sp>
          <p:nvSpPr>
            <p:cNvPr id="272" name="Google Shape;272;p31"/>
            <p:cNvSpPr/>
            <p:nvPr/>
          </p:nvSpPr>
          <p:spPr>
            <a:xfrm>
              <a:off x="-227375" y="1029588"/>
              <a:ext cx="4718400" cy="4667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1"/>
            <p:cNvSpPr/>
            <p:nvPr/>
          </p:nvSpPr>
          <p:spPr>
            <a:xfrm>
              <a:off x="-227329" y="1029588"/>
              <a:ext cx="4718400" cy="610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4" name="Google Shape;274;p31"/>
          <p:cNvSpPr txBox="1">
            <a:spLocks noGrp="1"/>
          </p:cNvSpPr>
          <p:nvPr>
            <p:ph type="title"/>
          </p:nvPr>
        </p:nvSpPr>
        <p:spPr>
          <a:xfrm>
            <a:off x="841925" y="1931560"/>
            <a:ext cx="5132130" cy="16542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CN" dirty="0"/>
              <a:t>GUI Design</a:t>
            </a:r>
          </a:p>
        </p:txBody>
      </p:sp>
      <p:sp>
        <p:nvSpPr>
          <p:cNvPr id="275" name="Google Shape;275;p31"/>
          <p:cNvSpPr txBox="1">
            <a:spLocks noGrp="1"/>
          </p:cNvSpPr>
          <p:nvPr>
            <p:ph type="title" idx="2"/>
          </p:nvPr>
        </p:nvSpPr>
        <p:spPr>
          <a:xfrm>
            <a:off x="5590076" y="1551675"/>
            <a:ext cx="2225100" cy="151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sp>
        <p:nvSpPr>
          <p:cNvPr id="276" name="Google Shape;276;p31"/>
          <p:cNvSpPr txBox="1"/>
          <p:nvPr/>
        </p:nvSpPr>
        <p:spPr>
          <a:xfrm>
            <a:off x="841925" y="1094475"/>
            <a:ext cx="1077300" cy="5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rPr>
              <a:t>&lt;/&gt;</a:t>
            </a:r>
            <a:endParaRPr sz="3600">
              <a:solidFill>
                <a:schemeClr val="lt2"/>
              </a:solidFill>
            </a:endParaRPr>
          </a:p>
        </p:txBody>
      </p:sp>
      <p:sp>
        <p:nvSpPr>
          <p:cNvPr id="277" name="Google Shape;277;p31"/>
          <p:cNvSpPr txBox="1"/>
          <p:nvPr/>
        </p:nvSpPr>
        <p:spPr>
          <a:xfrm>
            <a:off x="536125" y="117311"/>
            <a:ext cx="19995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Pitch Deck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78" name="Google Shape;278;p31"/>
          <p:cNvSpPr txBox="1"/>
          <p:nvPr/>
        </p:nvSpPr>
        <p:spPr>
          <a:xfrm>
            <a:off x="3730325" y="117311"/>
            <a:ext cx="19995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20xx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79" name="Google Shape;279;p31"/>
          <p:cNvSpPr txBox="1"/>
          <p:nvPr/>
        </p:nvSpPr>
        <p:spPr>
          <a:xfrm>
            <a:off x="4445082" y="3760875"/>
            <a:ext cx="1216800" cy="7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accent2"/>
                </a:solidFill>
              </a:rPr>
              <a:t>}</a:t>
            </a:r>
            <a:r>
              <a:rPr lang="en" sz="3600">
                <a:solidFill>
                  <a:schemeClr val="dk1"/>
                </a:solidFill>
              </a:rPr>
              <a:t> /&gt; </a:t>
            </a:r>
            <a:r>
              <a:rPr lang="en" sz="3600">
                <a:solidFill>
                  <a:schemeClr val="accent1"/>
                </a:solidFill>
              </a:rPr>
              <a:t>[</a:t>
            </a:r>
            <a:endParaRPr sz="3600">
              <a:solidFill>
                <a:schemeClr val="accent1"/>
              </a:solidFill>
            </a:endParaRPr>
          </a:p>
        </p:txBody>
      </p:sp>
      <p:sp>
        <p:nvSpPr>
          <p:cNvPr id="2" name="Google Shape;221;p27">
            <a:extLst>
              <a:ext uri="{FF2B5EF4-FFF2-40B4-BE49-F238E27FC236}">
                <a16:creationId xmlns:a16="http://schemas.microsoft.com/office/drawing/2014/main" id="{39325B0B-7F78-715C-6FE2-7538EFB621B1}"/>
              </a:ext>
            </a:extLst>
          </p:cNvPr>
          <p:cNvSpPr txBox="1">
            <a:spLocks/>
          </p:cNvSpPr>
          <p:nvPr/>
        </p:nvSpPr>
        <p:spPr>
          <a:xfrm>
            <a:off x="5896570" y="2710548"/>
            <a:ext cx="3043800" cy="52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Group#666 </a:t>
            </a:r>
            <a:r>
              <a:rPr lang="en-US" dirty="0" err="1">
                <a:solidFill>
                  <a:schemeClr val="tx1"/>
                </a:solidFill>
              </a:rPr>
              <a:t>Yiyang</a:t>
            </a:r>
            <a:r>
              <a:rPr lang="en-US" dirty="0">
                <a:solidFill>
                  <a:schemeClr val="tx1"/>
                </a:solidFill>
              </a:rPr>
              <a:t> Hu</a:t>
            </a:r>
          </a:p>
        </p:txBody>
      </p:sp>
    </p:spTree>
    <p:extLst>
      <p:ext uri="{BB962C8B-B14F-4D97-AF65-F5344CB8AC3E}">
        <p14:creationId xmlns:p14="http://schemas.microsoft.com/office/powerpoint/2010/main" val="33811566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0F743202-0708-525E-3229-B5C8CC903D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000" y="234392"/>
            <a:ext cx="6283392" cy="4310906"/>
          </a:xfrm>
          <a:prstGeom prst="rect">
            <a:avLst/>
          </a:prstGeom>
        </p:spPr>
      </p:pic>
      <p:sp>
        <p:nvSpPr>
          <p:cNvPr id="4" name="标题 3">
            <a:extLst>
              <a:ext uri="{FF2B5EF4-FFF2-40B4-BE49-F238E27FC236}">
                <a16:creationId xmlns:a16="http://schemas.microsoft.com/office/drawing/2014/main" id="{6C40C87E-DD09-AC0E-831F-B4C2C1E8004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5688" y="453298"/>
            <a:ext cx="2478472" cy="12926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Show Process Selection Dialog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362880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156F9FE4-A426-5434-AA60-CFFFA7966A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69476" y="687084"/>
            <a:ext cx="4015843" cy="307777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public void 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56A8F5"/>
                </a:solidFill>
                <a:effectLst/>
                <a:latin typeface="Arial Unicode MS"/>
                <a:ea typeface="JetBrains Mono"/>
              </a:rPr>
              <a:t>showMainGUI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(Stage primaryStage) {</a:t>
            </a:r>
            <a:endParaRPr kumimoji="0" lang="zh-CN" altLang="zh-CN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277884E7-EC9E-E26A-B164-BAC6CF9AFB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8520" y="1586618"/>
            <a:ext cx="4015843" cy="707886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  <a:t>// Layout configuration for memory grid and page table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HBox mainLayout =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new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HBox(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/>
                <a:ea typeface="JetBrains Mono"/>
              </a:rPr>
              <a:t>10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mainLayout.getChildren().addAll(memoryGrid, pageTableBox);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mainLayout.setAlignment(Pos.</a:t>
            </a:r>
            <a: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CENTER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);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75550FCA-7D36-CB17-0806-E6F6F79CA2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8519" y="1075445"/>
            <a:ext cx="4015843" cy="246221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VBox header = createHeader();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D9537226-661F-F3E2-F307-B53FA981FB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8519" y="2559456"/>
            <a:ext cx="4015843" cy="1169551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VBox root =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new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VBox(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/>
                <a:ea typeface="JetBrains Mono"/>
              </a:rPr>
              <a:t>10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root.getChildren().addAll(header, statsPanel, mainLayout, controlPanel, pageReplacementPanel, randomReplaceButton, destroyPanel, bottomBox);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root.setAlignment(Pos.</a:t>
            </a:r>
            <a: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TOP_CENTER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root.setPadding(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new 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Insets(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/>
                <a:ea typeface="JetBrains Mono"/>
              </a:rPr>
              <a:t>20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));</a:t>
            </a:r>
            <a:b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bottomBox.setAlignment(Pos.</a:t>
            </a:r>
            <a:r>
              <a:rPr kumimoji="0" lang="zh-CN" altLang="zh-CN" sz="1000" b="0" i="1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BOTTOM_LEFT</a:t>
            </a: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);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B4A69DE2-5D5A-6DAB-DBBF-3AECE4025C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8519" y="2313235"/>
            <a:ext cx="4015843" cy="246221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//….. </a:t>
            </a:r>
            <a:r>
              <a:rPr lang="en-US" altLang="zh-CN" sz="1000" dirty="0">
                <a:solidFill>
                  <a:srgbClr val="BCBEC4"/>
                </a:solidFill>
                <a:latin typeface="Arial Unicode MS"/>
                <a:ea typeface="JetBrains Mono"/>
              </a:rPr>
              <a:t>Call create() methods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86ECCCC9-3651-819C-171A-5416973FA8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8518" y="1340397"/>
            <a:ext cx="4015843" cy="246221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//….. </a:t>
            </a:r>
            <a:r>
              <a:rPr lang="en-US" altLang="zh-CN" sz="1000" dirty="0">
                <a:solidFill>
                  <a:srgbClr val="BCBEC4"/>
                </a:solidFill>
                <a:latin typeface="Arial Unicode MS"/>
                <a:ea typeface="JetBrains Mono"/>
              </a:rPr>
              <a:t>Call create() methods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708007DF-E233-02DF-0083-07EBD29CB6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0424" y="817880"/>
            <a:ext cx="3519860" cy="3155080"/>
          </a:xfrm>
          <a:prstGeom prst="rect">
            <a:avLst/>
          </a:prstGeom>
        </p:spPr>
      </p:pic>
      <p:sp>
        <p:nvSpPr>
          <p:cNvPr id="15" name="标题 3">
            <a:extLst>
              <a:ext uri="{FF2B5EF4-FFF2-40B4-BE49-F238E27FC236}">
                <a16:creationId xmlns:a16="http://schemas.microsoft.com/office/drawing/2014/main" id="{C12944FD-0D41-A16D-9414-DE88A7B1755D}"/>
              </a:ext>
            </a:extLst>
          </p:cNvPr>
          <p:cNvSpPr txBox="1">
            <a:spLocks/>
          </p:cNvSpPr>
          <p:nvPr/>
        </p:nvSpPr>
        <p:spPr>
          <a:xfrm>
            <a:off x="640648" y="235128"/>
            <a:ext cx="2478472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200" b="0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r>
              <a:rPr lang="en-US" altLang="zh-CN" sz="2400" dirty="0"/>
              <a:t>Main Layout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626235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9216EE-A4F5-2902-445E-990AEFBF2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Handler</a:t>
            </a:r>
            <a:endParaRPr lang="zh-CN" alt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054DE83-CBE4-CDB7-8332-C63C69112E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20000" y="1013915"/>
            <a:ext cx="6752680" cy="3416320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private void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56A8F5"/>
                </a:solidFill>
                <a:effectLst/>
                <a:latin typeface="Arial Unicode MS"/>
                <a:ea typeface="JetBrains Mono"/>
              </a:rPr>
              <a:t>handlePageReplacement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(String processId, String segmentNum, String pageNum){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  <a:t>//Does not exist the Process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PCB process =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os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.getProcesses().get(processId);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  <a:t>//Process existed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try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{</a:t>
            </a:r>
            <a:endParaRPr kumimoji="0" lang="en-US" altLang="zh-CN" sz="900" b="0" i="0" u="none" strike="noStrike" cap="none" normalizeH="0" baseline="0" dirty="0">
              <a:ln>
                <a:noFill/>
              </a:ln>
              <a:solidFill>
                <a:srgbClr val="BCBEC4"/>
              </a:solidFill>
              <a:effectLst/>
              <a:latin typeface="Arial Unicode MS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  <a:t>//</a:t>
            </a:r>
            <a:r>
              <a:rPr kumimoji="0" lang="en-US" altLang="zh-CN" sz="9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  <a:t>code to see if the input is valid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}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catch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(IllegalArgumentException e) {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showAlert(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"Invalid input"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 e.getMessage());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return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}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  <a:t>//Valid Input, execute replacePage()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os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.pageReplace(processId, Integer.</a:t>
            </a:r>
            <a:r>
              <a:rPr kumimoji="0" lang="zh-CN" altLang="zh-CN" sz="900" b="0" i="1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parseInt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(segmentNum), Integer.</a:t>
            </a:r>
            <a:r>
              <a:rPr kumimoji="0" lang="zh-CN" altLang="zh-CN" sz="900" b="0" i="1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parseInt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(pageNum));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showAlert(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"Success"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"page replacement successful: "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+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"page("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+ pageNum +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")"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+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 in "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+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"segment("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+ segmentNum +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")"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+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 is loaded."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updatePageTable();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  <a:t>// method to update the loaded pages table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loadedPageTableView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.refresh();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  <a:t>// Refresh the correct TableView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updateUnloadedPageTable();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updateStats();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unloadedPageTableView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.refresh();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  <a:t>// Refresh the unloaded page table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updateMemoryGrid();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85853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0F5AA7-E77A-6DBD-1115-842F74C6D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F02B001-5D9F-4749-4E93-D261E3C9FB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47000" y="475500"/>
            <a:ext cx="6605360" cy="3970318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private void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56A8F5"/>
                </a:solidFill>
                <a:effectLst/>
                <a:latin typeface="Arial Unicode MS"/>
                <a:ea typeface="JetBrains Mono"/>
              </a:rPr>
              <a:t>randomPageReplace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() {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Random random =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new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Random();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try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{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Collection&lt;PCB&gt; allPcbs =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os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.getAllActivePCBs();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PCB[] pcbArray = allPcbs.toArray(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new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PCB[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]);</a:t>
            </a:r>
            <a:endParaRPr kumimoji="0" lang="en-US" altLang="zh-CN" sz="900" b="0" i="0" u="none" strike="noStrike" cap="none" normalizeH="0" baseline="0" dirty="0">
              <a:ln>
                <a:noFill/>
              </a:ln>
              <a:solidFill>
                <a:srgbClr val="BCBEC4"/>
              </a:solidFill>
              <a:effectLst/>
              <a:latin typeface="Arial Unicode MS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lang="en-US" altLang="zh-CN" sz="900" dirty="0">
                <a:solidFill>
                  <a:srgbClr val="BCBEC4"/>
                </a:solidFill>
                <a:latin typeface="Arial Unicode MS"/>
                <a:ea typeface="JetBrains Mono"/>
              </a:rPr>
              <a:t>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PCB selectedPCB = pcbArray[random.nextInt(pcbArray.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length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)];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SegmentEntry selectedSegment = selectedPCB.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STable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[random.nextInt(selectedPCB.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STable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length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)];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int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pageNum = random.nextInt(selectedSegment.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PTable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.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length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en-US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some conditions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 {</a:t>
            </a:r>
            <a:endParaRPr lang="en-US" altLang="zh-CN" sz="900" dirty="0">
              <a:solidFill>
                <a:srgbClr val="BCBEC4"/>
              </a:solidFill>
              <a:latin typeface="Arial Unicode MS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  <a:t>//</a:t>
            </a:r>
            <a:r>
              <a:rPr kumimoji="0" lang="en-US" altLang="zh-CN" sz="9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  <a:t> in case of error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lang="en-US" altLang="zh-CN" sz="900" dirty="0">
                <a:solidFill>
                  <a:srgbClr val="BCBEC4"/>
                </a:solidFill>
                <a:latin typeface="Arial Unicode MS"/>
                <a:ea typeface="JetBrains Mono"/>
              </a:rPr>
              <a:t>    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return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}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os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.pageReplace(selectedPCB.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id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 selectedSegment.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segmentNum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 pageNum);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updatePageTable();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  <a:t>// A method to update the loaded pages table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loadedPageTableView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.refresh();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  <a:t>// Refresh the correct TableView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updateUnloadedPageTable();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updateStats();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unloadedPageTableView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.refresh();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  <a:t>// Refresh the unloaded page table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updateMemoryGrid();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}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catch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(Exception e) {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showAlert(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"Error"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"An error occurred during random page replacement: "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+ e.getMessage());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e.printStackTrace();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}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5F8F6C19-A188-AD3D-E19F-F759BB1CB244}"/>
              </a:ext>
            </a:extLst>
          </p:cNvPr>
          <p:cNvSpPr txBox="1">
            <a:spLocks/>
          </p:cNvSpPr>
          <p:nvPr/>
        </p:nvSpPr>
        <p:spPr>
          <a:xfrm>
            <a:off x="4347120" y="418832"/>
            <a:ext cx="7704000" cy="5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200" b="0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r>
              <a:rPr lang="en-US" altLang="zh-CN" dirty="0"/>
              <a:t>Handler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87561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74E6735D-34BE-A15A-A39B-67D269DAB4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20000" y="1013915"/>
            <a:ext cx="6239600" cy="3416320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private void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56A8F5"/>
                </a:solidFill>
                <a:effectLst/>
                <a:latin typeface="Arial Unicode MS"/>
                <a:ea typeface="JetBrains Mono"/>
              </a:rPr>
              <a:t>handlePageReplacement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(String processId, String segmentNum, String pageNum){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  <a:t>//Does not exist the Process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PCB process =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os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.getProcesses().get(processId);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  <a:t>//Process existed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try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{</a:t>
            </a:r>
            <a:endParaRPr kumimoji="0" lang="en-US" altLang="zh-CN" sz="900" b="0" i="0" u="none" strike="noStrike" cap="none" normalizeH="0" baseline="0" dirty="0">
              <a:ln>
                <a:noFill/>
              </a:ln>
              <a:solidFill>
                <a:srgbClr val="BCBEC4"/>
              </a:solidFill>
              <a:effectLst/>
              <a:latin typeface="Arial Unicode MS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en-US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  <a:t>//</a:t>
            </a:r>
            <a:r>
              <a:rPr kumimoji="0" lang="en-US" altLang="zh-CN" sz="9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  <a:t> codes to check </a:t>
            </a:r>
            <a:r>
              <a:rPr lang="en-US" altLang="zh-CN" sz="900" dirty="0">
                <a:solidFill>
                  <a:srgbClr val="7A7E85"/>
                </a:solidFill>
                <a:latin typeface="Arial Unicode MS"/>
                <a:ea typeface="JetBrains Mono"/>
              </a:rPr>
              <a:t>if the input is valid</a:t>
            </a:r>
            <a:endParaRPr lang="en-US" altLang="zh-CN" sz="900" dirty="0">
              <a:solidFill>
                <a:srgbClr val="BCBEC4"/>
              </a:solidFill>
              <a:latin typeface="Arial Unicode MS"/>
              <a:ea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900" dirty="0">
                <a:solidFill>
                  <a:srgbClr val="BCBEC4"/>
                </a:solidFill>
                <a:latin typeface="Arial Unicode MS"/>
                <a:ea typeface="JetBrains Mono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}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catch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(IllegalArgumentException e) {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showAlert(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"Invalid input"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 e.getMessage());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return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}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  <a:t>//Valid Input, execute replacePage()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os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.pageReplace(processId, Integer.</a:t>
            </a:r>
            <a:r>
              <a:rPr kumimoji="0" lang="zh-CN" altLang="zh-CN" sz="900" b="0" i="1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parseInt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(segmentNum), Integer.</a:t>
            </a:r>
            <a:r>
              <a:rPr kumimoji="0" lang="zh-CN" altLang="zh-CN" sz="900" b="0" i="1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parseInt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(pageNum));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showAlert(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"Success"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"page replacement successful: "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+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"page("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+ pageNum +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")"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+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 in "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+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"segment("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+ segmentNum +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")"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+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 is loaded."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updatePageTable();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  <a:t>// method to update the loaded pages table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loadedPageTableView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.refresh();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  <a:t>// Refresh the correct TableView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updateUnloadedPageTable();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updateStats();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unloadedPageTableView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.refresh();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  <a:t>// Refresh the unloaded page table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updateMemoryGrid();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7B6D475C-8152-F4F8-3A31-772212E55B9F}"/>
              </a:ext>
            </a:extLst>
          </p:cNvPr>
          <p:cNvSpPr txBox="1">
            <a:spLocks/>
          </p:cNvSpPr>
          <p:nvPr/>
        </p:nvSpPr>
        <p:spPr>
          <a:xfrm>
            <a:off x="877480" y="383272"/>
            <a:ext cx="7704000" cy="5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200" b="0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r>
              <a:rPr lang="en-US" altLang="zh-CN" dirty="0"/>
              <a:t>Handler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25202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47742F-3A0E-30E1-1587-6279BD10A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Updater</a:t>
            </a:r>
            <a:endParaRPr lang="zh-CN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954FEDF-B286-269A-2FE2-07CFE3D0D2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14680" y="1078920"/>
            <a:ext cx="4846320" cy="1892826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private void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56A8F5"/>
                </a:solidFill>
                <a:effectLst/>
                <a:latin typeface="Arial Unicode MS"/>
                <a:ea typeface="JetBrains Mono"/>
              </a:rPr>
              <a:t>updateMemoryGrid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() {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for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int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i =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; i &lt; </a:t>
            </a:r>
            <a:r>
              <a:rPr kumimoji="0" lang="zh-CN" altLang="zh-CN" sz="900" b="0" i="1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GRID_SIZE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; i++) {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for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int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j =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; j &lt; </a:t>
            </a:r>
            <a:r>
              <a:rPr kumimoji="0" lang="zh-CN" altLang="zh-CN" sz="900" b="0" i="1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GRID_SIZE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; j++) {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int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frameIndex = i * </a:t>
            </a:r>
            <a:r>
              <a:rPr kumimoji="0" lang="zh-CN" altLang="zh-CN" sz="900" b="0" i="1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GRID_SIZE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+ j;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    Frame frame =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memory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.getFrame(frameIndex);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    StackPane frameVisual = (StackPane) getNodeFromGridPane(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memoryGrid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 j, i);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    String label = frame !=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null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&amp;&amp; frame.isUsed() ? frame.getId() :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"Free"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    Label frameLabel = (Label) frameVisual.getChildren().get(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    frameLabel.setText(label);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}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}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FCCBC8D-A357-33D3-9363-AA194B3EED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680" y="3161715"/>
            <a:ext cx="4846320" cy="646331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private void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56A8F5"/>
                </a:solidFill>
                <a:effectLst/>
                <a:latin typeface="Arial Unicode MS"/>
                <a:ea typeface="JetBrains Mono"/>
              </a:rPr>
              <a:t>updateStats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() {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totalRequestsLabel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.setText(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"Total Number of Requests: "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+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os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.getTotalRequest());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totalPageFaultsLabel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.setText(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Arial Unicode MS"/>
                <a:ea typeface="JetBrains Mono"/>
              </a:rPr>
              <a:t>"Total Number of Page Faults: "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+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os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.getPageFault());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79327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47742F-3A0E-30E1-1587-6279BD10A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Updater</a:t>
            </a:r>
            <a:endParaRPr lang="zh-CN" alt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E3B6D4F-896E-6009-CF53-E1FFDD4809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" y="1033200"/>
            <a:ext cx="6151880" cy="3277820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private void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56A8F5"/>
                </a:solidFill>
                <a:effectLst/>
                <a:latin typeface="Arial Unicode MS"/>
                <a:ea typeface="JetBrains Mono"/>
              </a:rPr>
              <a:t>updatePageTable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() {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ObservableList&lt;PageTableEntry&gt; data = FXCollections.</a:t>
            </a:r>
            <a:r>
              <a:rPr kumimoji="0" lang="zh-CN" altLang="zh-CN" sz="900" b="0" i="1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observableArrayList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();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  <a:t>// a way to get all active PCB instances, e.g., a list or map in your OS class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Collection&lt;PCB&gt; allPcbs =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os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.getAllActivePCBs();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  <a:t>// This method needs to be implemented in your OS class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for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(PCB pcb : allPcbs) {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for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int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frameNum : pcb.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residentSet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    Frame frame =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memory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.getFrame(frameNum);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(frame !=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null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&amp;&amp; frame.isUsed()) {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for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(SegmentEntry segment : pcb.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STable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    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for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(PageEntry page : segment.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PTable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            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(page.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frameNum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== frameNum &amp;&amp; page.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load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                    data.add(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Arial Unicode MS"/>
                <a:ea typeface="JetBrains Mono"/>
              </a:rPr>
              <a:t>new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PageTableEntry(pcb.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id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 page.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pageNum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 segment.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segmentNum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, frameNum));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                }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            }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        }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    }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    }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}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C77DBB"/>
                </a:solidFill>
                <a:effectLst/>
                <a:latin typeface="Arial Unicode MS"/>
                <a:ea typeface="JetBrains Mono"/>
              </a:rPr>
              <a:t>loadedPageTableView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.setItems(data); </a:t>
            </a: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  <a:t>// Update the TableView's items</a:t>
            </a:r>
            <a:b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9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Arial Unicode MS"/>
                <a:ea typeface="JetBrains Mono"/>
              </a:rPr>
              <a:t>}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6760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5" name="Google Shape;265;p31"/>
          <p:cNvGrpSpPr/>
          <p:nvPr/>
        </p:nvGrpSpPr>
        <p:grpSpPr>
          <a:xfrm>
            <a:off x="772525" y="726625"/>
            <a:ext cx="6578100" cy="3438300"/>
            <a:chOff x="772525" y="726625"/>
            <a:chExt cx="6578100" cy="3438300"/>
          </a:xfrm>
        </p:grpSpPr>
        <p:sp>
          <p:nvSpPr>
            <p:cNvPr id="266" name="Google Shape;266;p31"/>
            <p:cNvSpPr/>
            <p:nvPr/>
          </p:nvSpPr>
          <p:spPr>
            <a:xfrm>
              <a:off x="772525" y="726625"/>
              <a:ext cx="6578100" cy="343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1"/>
            <p:cNvSpPr/>
            <p:nvPr/>
          </p:nvSpPr>
          <p:spPr>
            <a:xfrm>
              <a:off x="772525" y="726625"/>
              <a:ext cx="65781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8" name="Google Shape;268;p31"/>
          <p:cNvGrpSpPr/>
          <p:nvPr/>
        </p:nvGrpSpPr>
        <p:grpSpPr>
          <a:xfrm>
            <a:off x="3993600" y="3441475"/>
            <a:ext cx="2119748" cy="1127400"/>
            <a:chOff x="4924170" y="3441525"/>
            <a:chExt cx="3447305" cy="1127400"/>
          </a:xfrm>
        </p:grpSpPr>
        <p:sp>
          <p:nvSpPr>
            <p:cNvPr id="269" name="Google Shape;269;p31"/>
            <p:cNvSpPr/>
            <p:nvPr/>
          </p:nvSpPr>
          <p:spPr>
            <a:xfrm>
              <a:off x="4924170" y="3441525"/>
              <a:ext cx="3447300" cy="1127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1"/>
            <p:cNvSpPr/>
            <p:nvPr/>
          </p:nvSpPr>
          <p:spPr>
            <a:xfrm>
              <a:off x="4924175" y="3441525"/>
              <a:ext cx="34473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1" name="Google Shape;271;p31"/>
          <p:cNvGrpSpPr/>
          <p:nvPr/>
        </p:nvGrpSpPr>
        <p:grpSpPr>
          <a:xfrm>
            <a:off x="5422275" y="1302375"/>
            <a:ext cx="2560700" cy="1952840"/>
            <a:chOff x="-227375" y="1029588"/>
            <a:chExt cx="4718446" cy="4667400"/>
          </a:xfrm>
        </p:grpSpPr>
        <p:sp>
          <p:nvSpPr>
            <p:cNvPr id="272" name="Google Shape;272;p31"/>
            <p:cNvSpPr/>
            <p:nvPr/>
          </p:nvSpPr>
          <p:spPr>
            <a:xfrm>
              <a:off x="-227375" y="1029588"/>
              <a:ext cx="4718400" cy="4667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1"/>
            <p:cNvSpPr/>
            <p:nvPr/>
          </p:nvSpPr>
          <p:spPr>
            <a:xfrm>
              <a:off x="-227329" y="1029588"/>
              <a:ext cx="4718400" cy="610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4" name="Google Shape;274;p31"/>
          <p:cNvSpPr txBox="1">
            <a:spLocks noGrp="1"/>
          </p:cNvSpPr>
          <p:nvPr>
            <p:ph type="title"/>
          </p:nvPr>
        </p:nvSpPr>
        <p:spPr>
          <a:xfrm>
            <a:off x="841925" y="1931560"/>
            <a:ext cx="5132130" cy="16542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Demonstration</a:t>
            </a:r>
          </a:p>
        </p:txBody>
      </p:sp>
      <p:sp>
        <p:nvSpPr>
          <p:cNvPr id="275" name="Google Shape;275;p31"/>
          <p:cNvSpPr txBox="1">
            <a:spLocks noGrp="1"/>
          </p:cNvSpPr>
          <p:nvPr>
            <p:ph type="title" idx="2"/>
          </p:nvPr>
        </p:nvSpPr>
        <p:spPr>
          <a:xfrm>
            <a:off x="5590076" y="1551675"/>
            <a:ext cx="2225100" cy="151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  <p:sp>
        <p:nvSpPr>
          <p:cNvPr id="276" name="Google Shape;276;p31"/>
          <p:cNvSpPr txBox="1"/>
          <p:nvPr/>
        </p:nvSpPr>
        <p:spPr>
          <a:xfrm>
            <a:off x="841925" y="1094475"/>
            <a:ext cx="1077300" cy="5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rPr>
              <a:t>&lt;/&gt;</a:t>
            </a:r>
            <a:endParaRPr sz="3600">
              <a:solidFill>
                <a:schemeClr val="lt2"/>
              </a:solidFill>
            </a:endParaRPr>
          </a:p>
        </p:txBody>
      </p:sp>
      <p:sp>
        <p:nvSpPr>
          <p:cNvPr id="277" name="Google Shape;277;p31"/>
          <p:cNvSpPr txBox="1"/>
          <p:nvPr/>
        </p:nvSpPr>
        <p:spPr>
          <a:xfrm>
            <a:off x="536125" y="117311"/>
            <a:ext cx="19995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Pitch Deck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78" name="Google Shape;278;p31"/>
          <p:cNvSpPr txBox="1"/>
          <p:nvPr/>
        </p:nvSpPr>
        <p:spPr>
          <a:xfrm>
            <a:off x="3730325" y="117311"/>
            <a:ext cx="19995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20xx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79" name="Google Shape;279;p31"/>
          <p:cNvSpPr txBox="1"/>
          <p:nvPr/>
        </p:nvSpPr>
        <p:spPr>
          <a:xfrm>
            <a:off x="4445082" y="3760875"/>
            <a:ext cx="1216800" cy="7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accent2"/>
                </a:solidFill>
              </a:rPr>
              <a:t>}</a:t>
            </a:r>
            <a:r>
              <a:rPr lang="en" sz="3600">
                <a:solidFill>
                  <a:schemeClr val="dk1"/>
                </a:solidFill>
              </a:rPr>
              <a:t> /&gt; </a:t>
            </a:r>
            <a:r>
              <a:rPr lang="en" sz="3600">
                <a:solidFill>
                  <a:schemeClr val="accent1"/>
                </a:solidFill>
              </a:rPr>
              <a:t>[</a:t>
            </a:r>
            <a:endParaRPr sz="360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25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5" name="Google Shape;265;p31"/>
          <p:cNvGrpSpPr/>
          <p:nvPr/>
        </p:nvGrpSpPr>
        <p:grpSpPr>
          <a:xfrm>
            <a:off x="772525" y="726625"/>
            <a:ext cx="6578100" cy="3438300"/>
            <a:chOff x="772525" y="726625"/>
            <a:chExt cx="6578100" cy="3438300"/>
          </a:xfrm>
        </p:grpSpPr>
        <p:sp>
          <p:nvSpPr>
            <p:cNvPr id="266" name="Google Shape;266;p31"/>
            <p:cNvSpPr/>
            <p:nvPr/>
          </p:nvSpPr>
          <p:spPr>
            <a:xfrm>
              <a:off x="772525" y="726625"/>
              <a:ext cx="6578100" cy="343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1"/>
            <p:cNvSpPr/>
            <p:nvPr/>
          </p:nvSpPr>
          <p:spPr>
            <a:xfrm>
              <a:off x="772525" y="726625"/>
              <a:ext cx="65781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8" name="Google Shape;268;p31"/>
          <p:cNvGrpSpPr/>
          <p:nvPr/>
        </p:nvGrpSpPr>
        <p:grpSpPr>
          <a:xfrm>
            <a:off x="3993600" y="3441475"/>
            <a:ext cx="2119748" cy="1127400"/>
            <a:chOff x="4924170" y="3441525"/>
            <a:chExt cx="3447305" cy="1127400"/>
          </a:xfrm>
        </p:grpSpPr>
        <p:sp>
          <p:nvSpPr>
            <p:cNvPr id="269" name="Google Shape;269;p31"/>
            <p:cNvSpPr/>
            <p:nvPr/>
          </p:nvSpPr>
          <p:spPr>
            <a:xfrm>
              <a:off x="4924170" y="3441525"/>
              <a:ext cx="3447300" cy="1127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1"/>
            <p:cNvSpPr/>
            <p:nvPr/>
          </p:nvSpPr>
          <p:spPr>
            <a:xfrm>
              <a:off x="4924175" y="3441525"/>
              <a:ext cx="34473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1" name="Google Shape;271;p31"/>
          <p:cNvGrpSpPr/>
          <p:nvPr/>
        </p:nvGrpSpPr>
        <p:grpSpPr>
          <a:xfrm>
            <a:off x="5422275" y="1302375"/>
            <a:ext cx="2560700" cy="1952840"/>
            <a:chOff x="-227375" y="1029588"/>
            <a:chExt cx="4718446" cy="4667400"/>
          </a:xfrm>
        </p:grpSpPr>
        <p:sp>
          <p:nvSpPr>
            <p:cNvPr id="272" name="Google Shape;272;p31"/>
            <p:cNvSpPr/>
            <p:nvPr/>
          </p:nvSpPr>
          <p:spPr>
            <a:xfrm>
              <a:off x="-227375" y="1029588"/>
              <a:ext cx="4718400" cy="4667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1"/>
            <p:cNvSpPr/>
            <p:nvPr/>
          </p:nvSpPr>
          <p:spPr>
            <a:xfrm>
              <a:off x="-227329" y="1029588"/>
              <a:ext cx="4718400" cy="610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4" name="Google Shape;274;p31"/>
          <p:cNvSpPr txBox="1">
            <a:spLocks noGrp="1"/>
          </p:cNvSpPr>
          <p:nvPr>
            <p:ph type="title"/>
          </p:nvPr>
        </p:nvSpPr>
        <p:spPr>
          <a:xfrm>
            <a:off x="1045150" y="1866000"/>
            <a:ext cx="3943500" cy="82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zh-CN" dirty="0"/>
              <a:t>Overview</a:t>
            </a:r>
            <a:endParaRPr dirty="0"/>
          </a:p>
        </p:txBody>
      </p:sp>
      <p:sp>
        <p:nvSpPr>
          <p:cNvPr id="275" name="Google Shape;275;p31"/>
          <p:cNvSpPr txBox="1">
            <a:spLocks noGrp="1"/>
          </p:cNvSpPr>
          <p:nvPr>
            <p:ph type="title" idx="2"/>
          </p:nvPr>
        </p:nvSpPr>
        <p:spPr>
          <a:xfrm>
            <a:off x="5590076" y="1551675"/>
            <a:ext cx="2225100" cy="151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76" name="Google Shape;276;p31"/>
          <p:cNvSpPr txBox="1"/>
          <p:nvPr/>
        </p:nvSpPr>
        <p:spPr>
          <a:xfrm>
            <a:off x="841925" y="1094475"/>
            <a:ext cx="1077300" cy="5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rPr>
              <a:t>&lt;/&gt;</a:t>
            </a:r>
            <a:endParaRPr sz="3600">
              <a:solidFill>
                <a:schemeClr val="lt2"/>
              </a:solidFill>
            </a:endParaRPr>
          </a:p>
        </p:txBody>
      </p:sp>
      <p:sp>
        <p:nvSpPr>
          <p:cNvPr id="277" name="Google Shape;277;p31"/>
          <p:cNvSpPr txBox="1"/>
          <p:nvPr/>
        </p:nvSpPr>
        <p:spPr>
          <a:xfrm>
            <a:off x="536125" y="117311"/>
            <a:ext cx="19995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Pitch Deck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78" name="Google Shape;278;p31"/>
          <p:cNvSpPr txBox="1"/>
          <p:nvPr/>
        </p:nvSpPr>
        <p:spPr>
          <a:xfrm>
            <a:off x="3730325" y="117311"/>
            <a:ext cx="19995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20xx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79" name="Google Shape;279;p31"/>
          <p:cNvSpPr txBox="1"/>
          <p:nvPr/>
        </p:nvSpPr>
        <p:spPr>
          <a:xfrm>
            <a:off x="4445082" y="3760875"/>
            <a:ext cx="1216800" cy="7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accent2"/>
                </a:solidFill>
              </a:rPr>
              <a:t>}</a:t>
            </a:r>
            <a:r>
              <a:rPr lang="en" sz="3600">
                <a:solidFill>
                  <a:schemeClr val="dk1"/>
                </a:solidFill>
              </a:rPr>
              <a:t> /&gt; </a:t>
            </a:r>
            <a:r>
              <a:rPr lang="en" sz="3600">
                <a:solidFill>
                  <a:schemeClr val="accent1"/>
                </a:solidFill>
              </a:rPr>
              <a:t>[</a:t>
            </a:r>
            <a:endParaRPr sz="36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017662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3" name="Google Shape;543;p46"/>
          <p:cNvGrpSpPr/>
          <p:nvPr/>
        </p:nvGrpSpPr>
        <p:grpSpPr>
          <a:xfrm>
            <a:off x="6433193" y="1069351"/>
            <a:ext cx="1864833" cy="1637043"/>
            <a:chOff x="1054812" y="1029590"/>
            <a:chExt cx="3436214" cy="3912627"/>
          </a:xfrm>
        </p:grpSpPr>
        <p:sp>
          <p:nvSpPr>
            <p:cNvPr id="544" name="Google Shape;544;p46"/>
            <p:cNvSpPr/>
            <p:nvPr/>
          </p:nvSpPr>
          <p:spPr>
            <a:xfrm>
              <a:off x="1054812" y="1029617"/>
              <a:ext cx="3436200" cy="3912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46"/>
            <p:cNvSpPr/>
            <p:nvPr/>
          </p:nvSpPr>
          <p:spPr>
            <a:xfrm>
              <a:off x="1054825" y="1029590"/>
              <a:ext cx="3436200" cy="610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6" name="Google Shape;546;p46"/>
          <p:cNvSpPr txBox="1"/>
          <p:nvPr/>
        </p:nvSpPr>
        <p:spPr>
          <a:xfrm>
            <a:off x="6782232" y="1632975"/>
            <a:ext cx="1216800" cy="7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accent2"/>
                </a:solidFill>
              </a:rPr>
              <a:t>}</a:t>
            </a:r>
            <a:r>
              <a:rPr lang="en" sz="3600">
                <a:solidFill>
                  <a:schemeClr val="dk1"/>
                </a:solidFill>
              </a:rPr>
              <a:t> /&gt; </a:t>
            </a:r>
            <a:r>
              <a:rPr lang="en" sz="3600">
                <a:solidFill>
                  <a:schemeClr val="accent1"/>
                </a:solidFill>
              </a:rPr>
              <a:t>[</a:t>
            </a:r>
            <a:endParaRPr sz="3600">
              <a:solidFill>
                <a:schemeClr val="accent1"/>
              </a:solidFill>
            </a:endParaRPr>
          </a:p>
        </p:txBody>
      </p:sp>
      <p:sp>
        <p:nvSpPr>
          <p:cNvPr id="547" name="Google Shape;547;p46"/>
          <p:cNvSpPr txBox="1"/>
          <p:nvPr/>
        </p:nvSpPr>
        <p:spPr>
          <a:xfrm>
            <a:off x="536125" y="117311"/>
            <a:ext cx="19995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Pitch Deck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48" name="Google Shape;548;p46"/>
          <p:cNvSpPr txBox="1"/>
          <p:nvPr/>
        </p:nvSpPr>
        <p:spPr>
          <a:xfrm>
            <a:off x="3730325" y="117311"/>
            <a:ext cx="19995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20xx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49" name="Google Shape;549;p46"/>
          <p:cNvSpPr txBox="1">
            <a:spLocks noGrp="1"/>
          </p:cNvSpPr>
          <p:nvPr>
            <p:ph type="ctrTitle"/>
          </p:nvPr>
        </p:nvSpPr>
        <p:spPr>
          <a:xfrm>
            <a:off x="1697375" y="1229575"/>
            <a:ext cx="3294600" cy="9978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550" name="Google Shape;550;p46"/>
          <p:cNvSpPr txBox="1">
            <a:spLocks noGrp="1"/>
          </p:cNvSpPr>
          <p:nvPr>
            <p:ph type="subTitle" idx="1"/>
          </p:nvPr>
        </p:nvSpPr>
        <p:spPr>
          <a:xfrm>
            <a:off x="1697375" y="2291627"/>
            <a:ext cx="3294600" cy="99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 b="1" dirty="0"/>
              <a:t>Do you have any questions?</a:t>
            </a:r>
            <a:endParaRPr sz="15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zh-CN" sz="1200" dirty="0" err="1"/>
              <a:t>liukai</a:t>
            </a:r>
            <a:r>
              <a:rPr lang="en" sz="1200" dirty="0"/>
              <a:t>@kean.edu </a:t>
            </a:r>
            <a:endParaRPr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/>
          </a:p>
        </p:txBody>
      </p:sp>
      <p:sp>
        <p:nvSpPr>
          <p:cNvPr id="552" name="Google Shape;552;p46"/>
          <p:cNvSpPr txBox="1"/>
          <p:nvPr/>
        </p:nvSpPr>
        <p:spPr>
          <a:xfrm>
            <a:off x="1008000" y="1384025"/>
            <a:ext cx="702900" cy="6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rPr>
              <a:t>&lt;/</a:t>
            </a:r>
            <a:endParaRPr sz="3600">
              <a:solidFill>
                <a:schemeClr val="lt2"/>
              </a:solidFill>
            </a:endParaRPr>
          </a:p>
        </p:txBody>
      </p:sp>
      <p:grpSp>
        <p:nvGrpSpPr>
          <p:cNvPr id="553" name="Google Shape;553;p46"/>
          <p:cNvGrpSpPr/>
          <p:nvPr/>
        </p:nvGrpSpPr>
        <p:grpSpPr>
          <a:xfrm>
            <a:off x="1766952" y="3400685"/>
            <a:ext cx="276012" cy="275991"/>
            <a:chOff x="3368074" y="3882537"/>
            <a:chExt cx="215298" cy="215298"/>
          </a:xfrm>
        </p:grpSpPr>
        <p:sp>
          <p:nvSpPr>
            <p:cNvPr id="554" name="Google Shape;554;p46"/>
            <p:cNvSpPr/>
            <p:nvPr/>
          </p:nvSpPr>
          <p:spPr>
            <a:xfrm>
              <a:off x="3368074" y="3882537"/>
              <a:ext cx="215298" cy="215298"/>
            </a:xfrm>
            <a:custGeom>
              <a:avLst/>
              <a:gdLst/>
              <a:ahLst/>
              <a:cxnLst/>
              <a:rect l="l" t="t" r="r" b="b"/>
              <a:pathLst>
                <a:path w="6764" h="6764" extrusionOk="0">
                  <a:moveTo>
                    <a:pt x="5335" y="346"/>
                  </a:moveTo>
                  <a:cubicBezTo>
                    <a:pt x="5930" y="346"/>
                    <a:pt x="6418" y="834"/>
                    <a:pt x="6418" y="1429"/>
                  </a:cubicBezTo>
                  <a:lnTo>
                    <a:pt x="6418" y="5335"/>
                  </a:lnTo>
                  <a:cubicBezTo>
                    <a:pt x="6418" y="5930"/>
                    <a:pt x="5930" y="6418"/>
                    <a:pt x="5335" y="6418"/>
                  </a:cubicBezTo>
                  <a:lnTo>
                    <a:pt x="1429" y="6418"/>
                  </a:lnTo>
                  <a:cubicBezTo>
                    <a:pt x="834" y="6418"/>
                    <a:pt x="346" y="5930"/>
                    <a:pt x="346" y="5335"/>
                  </a:cubicBezTo>
                  <a:lnTo>
                    <a:pt x="346" y="1429"/>
                  </a:lnTo>
                  <a:cubicBezTo>
                    <a:pt x="346" y="834"/>
                    <a:pt x="834" y="346"/>
                    <a:pt x="1429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29"/>
                  </a:cubicBezTo>
                  <a:lnTo>
                    <a:pt x="1" y="5335"/>
                  </a:lnTo>
                  <a:cubicBezTo>
                    <a:pt x="1" y="6120"/>
                    <a:pt x="644" y="6763"/>
                    <a:pt x="1429" y="6763"/>
                  </a:cubicBezTo>
                  <a:lnTo>
                    <a:pt x="5335" y="6763"/>
                  </a:lnTo>
                  <a:cubicBezTo>
                    <a:pt x="6121" y="6763"/>
                    <a:pt x="6763" y="6120"/>
                    <a:pt x="6763" y="5335"/>
                  </a:cubicBezTo>
                  <a:lnTo>
                    <a:pt x="6763" y="1429"/>
                  </a:lnTo>
                  <a:cubicBezTo>
                    <a:pt x="6763" y="644"/>
                    <a:pt x="6121" y="1"/>
                    <a:pt x="53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46"/>
            <p:cNvSpPr/>
            <p:nvPr/>
          </p:nvSpPr>
          <p:spPr>
            <a:xfrm>
              <a:off x="3418143" y="3933656"/>
              <a:ext cx="114811" cy="112742"/>
            </a:xfrm>
            <a:custGeom>
              <a:avLst/>
              <a:gdLst/>
              <a:ahLst/>
              <a:cxnLst/>
              <a:rect l="l" t="t" r="r" b="b"/>
              <a:pathLst>
                <a:path w="3607" h="3542" extrusionOk="0">
                  <a:moveTo>
                    <a:pt x="1822" y="0"/>
                  </a:moveTo>
                  <a:cubicBezTo>
                    <a:pt x="812" y="0"/>
                    <a:pt x="1" y="851"/>
                    <a:pt x="59" y="1859"/>
                  </a:cubicBezTo>
                  <a:cubicBezTo>
                    <a:pt x="95" y="2776"/>
                    <a:pt x="833" y="3502"/>
                    <a:pt x="1726" y="3538"/>
                  </a:cubicBezTo>
                  <a:cubicBezTo>
                    <a:pt x="1764" y="3541"/>
                    <a:pt x="1802" y="3542"/>
                    <a:pt x="1840" y="3542"/>
                  </a:cubicBezTo>
                  <a:cubicBezTo>
                    <a:pt x="2178" y="3542"/>
                    <a:pt x="2494" y="3447"/>
                    <a:pt x="2762" y="3276"/>
                  </a:cubicBezTo>
                  <a:cubicBezTo>
                    <a:pt x="2857" y="3217"/>
                    <a:pt x="2869" y="3086"/>
                    <a:pt x="2797" y="3014"/>
                  </a:cubicBezTo>
                  <a:cubicBezTo>
                    <a:pt x="2761" y="2978"/>
                    <a:pt x="2711" y="2964"/>
                    <a:pt x="2664" y="2964"/>
                  </a:cubicBezTo>
                  <a:cubicBezTo>
                    <a:pt x="2634" y="2964"/>
                    <a:pt x="2606" y="2969"/>
                    <a:pt x="2583" y="2979"/>
                  </a:cubicBezTo>
                  <a:cubicBezTo>
                    <a:pt x="2380" y="3096"/>
                    <a:pt x="2149" y="3185"/>
                    <a:pt x="1897" y="3185"/>
                  </a:cubicBezTo>
                  <a:cubicBezTo>
                    <a:pt x="1868" y="3185"/>
                    <a:pt x="1839" y="3183"/>
                    <a:pt x="1809" y="3181"/>
                  </a:cubicBezTo>
                  <a:cubicBezTo>
                    <a:pt x="1023" y="3169"/>
                    <a:pt x="380" y="2514"/>
                    <a:pt x="392" y="1716"/>
                  </a:cubicBezTo>
                  <a:cubicBezTo>
                    <a:pt x="426" y="948"/>
                    <a:pt x="1028" y="330"/>
                    <a:pt x="1792" y="330"/>
                  </a:cubicBezTo>
                  <a:cubicBezTo>
                    <a:pt x="1833" y="330"/>
                    <a:pt x="1874" y="332"/>
                    <a:pt x="1916" y="335"/>
                  </a:cubicBezTo>
                  <a:cubicBezTo>
                    <a:pt x="2619" y="371"/>
                    <a:pt x="3190" y="943"/>
                    <a:pt x="3250" y="1633"/>
                  </a:cubicBezTo>
                  <a:cubicBezTo>
                    <a:pt x="3285" y="1919"/>
                    <a:pt x="3214" y="2193"/>
                    <a:pt x="3095" y="2431"/>
                  </a:cubicBezTo>
                  <a:cubicBezTo>
                    <a:pt x="3059" y="2490"/>
                    <a:pt x="3059" y="2574"/>
                    <a:pt x="3119" y="2633"/>
                  </a:cubicBezTo>
                  <a:cubicBezTo>
                    <a:pt x="3149" y="2663"/>
                    <a:pt x="3191" y="2678"/>
                    <a:pt x="3234" y="2678"/>
                  </a:cubicBezTo>
                  <a:cubicBezTo>
                    <a:pt x="3295" y="2678"/>
                    <a:pt x="3358" y="2648"/>
                    <a:pt x="3393" y="2586"/>
                  </a:cubicBezTo>
                  <a:cubicBezTo>
                    <a:pt x="3536" y="2324"/>
                    <a:pt x="3607" y="2014"/>
                    <a:pt x="3583" y="1669"/>
                  </a:cubicBezTo>
                  <a:cubicBezTo>
                    <a:pt x="3536" y="764"/>
                    <a:pt x="2797" y="50"/>
                    <a:pt x="1904" y="2"/>
                  </a:cubicBezTo>
                  <a:cubicBezTo>
                    <a:pt x="1877" y="1"/>
                    <a:pt x="1849" y="0"/>
                    <a:pt x="18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46"/>
            <p:cNvSpPr/>
            <p:nvPr/>
          </p:nvSpPr>
          <p:spPr>
            <a:xfrm>
              <a:off x="3519298" y="3910197"/>
              <a:ext cx="29570" cy="29220"/>
            </a:xfrm>
            <a:custGeom>
              <a:avLst/>
              <a:gdLst/>
              <a:ahLst/>
              <a:cxnLst/>
              <a:rect l="l" t="t" r="r" b="b"/>
              <a:pathLst>
                <a:path w="929" h="918" extrusionOk="0">
                  <a:moveTo>
                    <a:pt x="465" y="1"/>
                  </a:moveTo>
                  <a:cubicBezTo>
                    <a:pt x="203" y="1"/>
                    <a:pt x="0" y="203"/>
                    <a:pt x="0" y="453"/>
                  </a:cubicBezTo>
                  <a:cubicBezTo>
                    <a:pt x="0" y="715"/>
                    <a:pt x="203" y="918"/>
                    <a:pt x="465" y="918"/>
                  </a:cubicBezTo>
                  <a:cubicBezTo>
                    <a:pt x="715" y="918"/>
                    <a:pt x="929" y="715"/>
                    <a:pt x="929" y="453"/>
                  </a:cubicBezTo>
                  <a:cubicBezTo>
                    <a:pt x="929" y="203"/>
                    <a:pt x="715" y="1"/>
                    <a:pt x="4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7" name="Google Shape;557;p46"/>
          <p:cNvGrpSpPr/>
          <p:nvPr/>
        </p:nvGrpSpPr>
        <p:grpSpPr>
          <a:xfrm>
            <a:off x="2632984" y="3419393"/>
            <a:ext cx="266790" cy="238574"/>
            <a:chOff x="3824739" y="3890112"/>
            <a:chExt cx="208105" cy="186110"/>
          </a:xfrm>
        </p:grpSpPr>
        <p:sp>
          <p:nvSpPr>
            <p:cNvPr id="558" name="Google Shape;558;p46"/>
            <p:cNvSpPr/>
            <p:nvPr/>
          </p:nvSpPr>
          <p:spPr>
            <a:xfrm>
              <a:off x="3831933" y="3955682"/>
              <a:ext cx="47809" cy="120540"/>
            </a:xfrm>
            <a:custGeom>
              <a:avLst/>
              <a:gdLst/>
              <a:ahLst/>
              <a:cxnLst/>
              <a:rect l="l" t="t" r="r" b="b"/>
              <a:pathLst>
                <a:path w="1502" h="3787" extrusionOk="0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46"/>
            <p:cNvSpPr/>
            <p:nvPr/>
          </p:nvSpPr>
          <p:spPr>
            <a:xfrm>
              <a:off x="3824739" y="3890112"/>
              <a:ext cx="55002" cy="55002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46"/>
            <p:cNvSpPr/>
            <p:nvPr/>
          </p:nvSpPr>
          <p:spPr>
            <a:xfrm>
              <a:off x="3904696" y="3955682"/>
              <a:ext cx="128148" cy="120540"/>
            </a:xfrm>
            <a:custGeom>
              <a:avLst/>
              <a:gdLst/>
              <a:ahLst/>
              <a:cxnLst/>
              <a:rect l="l" t="t" r="r" b="b"/>
              <a:pathLst>
                <a:path w="4026" h="3787" extrusionOk="0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1" name="Google Shape;561;p46"/>
          <p:cNvSpPr/>
          <p:nvPr/>
        </p:nvSpPr>
        <p:spPr>
          <a:xfrm>
            <a:off x="3496867" y="3419632"/>
            <a:ext cx="291511" cy="238097"/>
          </a:xfrm>
          <a:custGeom>
            <a:avLst/>
            <a:gdLst/>
            <a:ahLst/>
            <a:cxnLst/>
            <a:rect l="l" t="t" r="r" b="b"/>
            <a:pathLst>
              <a:path w="7144" h="5835" extrusionOk="0">
                <a:moveTo>
                  <a:pt x="4620" y="0"/>
                </a:moveTo>
                <a:cubicBezTo>
                  <a:pt x="3727" y="0"/>
                  <a:pt x="2977" y="691"/>
                  <a:pt x="2905" y="1572"/>
                </a:cubicBezTo>
                <a:cubicBezTo>
                  <a:pt x="2727" y="1548"/>
                  <a:pt x="2358" y="1441"/>
                  <a:pt x="2262" y="1405"/>
                </a:cubicBezTo>
                <a:cubicBezTo>
                  <a:pt x="1643" y="1203"/>
                  <a:pt x="1072" y="810"/>
                  <a:pt x="631" y="322"/>
                </a:cubicBezTo>
                <a:cubicBezTo>
                  <a:pt x="596" y="298"/>
                  <a:pt x="572" y="274"/>
                  <a:pt x="524" y="262"/>
                </a:cubicBezTo>
                <a:cubicBezTo>
                  <a:pt x="517" y="261"/>
                  <a:pt x="509" y="260"/>
                  <a:pt x="501" y="260"/>
                </a:cubicBezTo>
                <a:cubicBezTo>
                  <a:pt x="436" y="260"/>
                  <a:pt x="367" y="304"/>
                  <a:pt x="346" y="357"/>
                </a:cubicBezTo>
                <a:cubicBezTo>
                  <a:pt x="238" y="572"/>
                  <a:pt x="179" y="810"/>
                  <a:pt x="179" y="1048"/>
                </a:cubicBezTo>
                <a:cubicBezTo>
                  <a:pt x="179" y="1393"/>
                  <a:pt x="286" y="1727"/>
                  <a:pt x="476" y="1977"/>
                </a:cubicBezTo>
                <a:cubicBezTo>
                  <a:pt x="466" y="1975"/>
                  <a:pt x="456" y="1974"/>
                  <a:pt x="446" y="1974"/>
                </a:cubicBezTo>
                <a:cubicBezTo>
                  <a:pt x="397" y="1974"/>
                  <a:pt x="349" y="1997"/>
                  <a:pt x="310" y="2036"/>
                </a:cubicBezTo>
                <a:cubicBezTo>
                  <a:pt x="286" y="2060"/>
                  <a:pt x="286" y="2108"/>
                  <a:pt x="274" y="2143"/>
                </a:cubicBezTo>
                <a:lnTo>
                  <a:pt x="274" y="2203"/>
                </a:lnTo>
                <a:cubicBezTo>
                  <a:pt x="274" y="2655"/>
                  <a:pt x="476" y="3072"/>
                  <a:pt x="822" y="3358"/>
                </a:cubicBezTo>
                <a:cubicBezTo>
                  <a:pt x="786" y="3370"/>
                  <a:pt x="774" y="3405"/>
                  <a:pt x="762" y="3417"/>
                </a:cubicBezTo>
                <a:cubicBezTo>
                  <a:pt x="750" y="3465"/>
                  <a:pt x="727" y="3513"/>
                  <a:pt x="750" y="3548"/>
                </a:cubicBezTo>
                <a:cubicBezTo>
                  <a:pt x="893" y="4024"/>
                  <a:pt x="1262" y="4405"/>
                  <a:pt x="1727" y="4548"/>
                </a:cubicBezTo>
                <a:cubicBezTo>
                  <a:pt x="1310" y="4798"/>
                  <a:pt x="834" y="4941"/>
                  <a:pt x="334" y="4941"/>
                </a:cubicBezTo>
                <a:lnTo>
                  <a:pt x="191" y="4941"/>
                </a:lnTo>
                <a:cubicBezTo>
                  <a:pt x="107" y="4941"/>
                  <a:pt x="36" y="5001"/>
                  <a:pt x="12" y="5084"/>
                </a:cubicBezTo>
                <a:cubicBezTo>
                  <a:pt x="0" y="5156"/>
                  <a:pt x="48" y="5239"/>
                  <a:pt x="107" y="5263"/>
                </a:cubicBezTo>
                <a:cubicBezTo>
                  <a:pt x="727" y="5632"/>
                  <a:pt x="1465" y="5834"/>
                  <a:pt x="2191" y="5834"/>
                </a:cubicBezTo>
                <a:cubicBezTo>
                  <a:pt x="3072" y="5834"/>
                  <a:pt x="3905" y="5560"/>
                  <a:pt x="4596" y="5060"/>
                </a:cubicBezTo>
                <a:cubicBezTo>
                  <a:pt x="4691" y="5001"/>
                  <a:pt x="4691" y="4858"/>
                  <a:pt x="4620" y="4786"/>
                </a:cubicBezTo>
                <a:cubicBezTo>
                  <a:pt x="4587" y="4754"/>
                  <a:pt x="4544" y="4735"/>
                  <a:pt x="4499" y="4735"/>
                </a:cubicBezTo>
                <a:cubicBezTo>
                  <a:pt x="4463" y="4735"/>
                  <a:pt x="4426" y="4748"/>
                  <a:pt x="4394" y="4775"/>
                </a:cubicBezTo>
                <a:cubicBezTo>
                  <a:pt x="3763" y="5215"/>
                  <a:pt x="3013" y="5489"/>
                  <a:pt x="2191" y="5489"/>
                </a:cubicBezTo>
                <a:cubicBezTo>
                  <a:pt x="1727" y="5489"/>
                  <a:pt x="1262" y="5394"/>
                  <a:pt x="846" y="5239"/>
                </a:cubicBezTo>
                <a:cubicBezTo>
                  <a:pt x="1369" y="5144"/>
                  <a:pt x="1846" y="4917"/>
                  <a:pt x="2262" y="4584"/>
                </a:cubicBezTo>
                <a:cubicBezTo>
                  <a:pt x="2310" y="4536"/>
                  <a:pt x="2334" y="4477"/>
                  <a:pt x="2322" y="4417"/>
                </a:cubicBezTo>
                <a:cubicBezTo>
                  <a:pt x="2310" y="4346"/>
                  <a:pt x="2239" y="4286"/>
                  <a:pt x="2155" y="4286"/>
                </a:cubicBezTo>
                <a:cubicBezTo>
                  <a:pt x="1739" y="4263"/>
                  <a:pt x="1369" y="4048"/>
                  <a:pt x="1167" y="3691"/>
                </a:cubicBezTo>
                <a:cubicBezTo>
                  <a:pt x="1250" y="3691"/>
                  <a:pt x="1358" y="3667"/>
                  <a:pt x="1441" y="3643"/>
                </a:cubicBezTo>
                <a:cubicBezTo>
                  <a:pt x="1524" y="3632"/>
                  <a:pt x="1584" y="3572"/>
                  <a:pt x="1584" y="3489"/>
                </a:cubicBezTo>
                <a:cubicBezTo>
                  <a:pt x="1596" y="3405"/>
                  <a:pt x="1536" y="3334"/>
                  <a:pt x="1441" y="3298"/>
                </a:cubicBezTo>
                <a:cubicBezTo>
                  <a:pt x="1000" y="3191"/>
                  <a:pt x="667" y="2822"/>
                  <a:pt x="596" y="2381"/>
                </a:cubicBezTo>
                <a:lnTo>
                  <a:pt x="596" y="2381"/>
                </a:lnTo>
                <a:cubicBezTo>
                  <a:pt x="727" y="2405"/>
                  <a:pt x="869" y="2417"/>
                  <a:pt x="1000" y="2417"/>
                </a:cubicBezTo>
                <a:cubicBezTo>
                  <a:pt x="1084" y="2417"/>
                  <a:pt x="1143" y="2358"/>
                  <a:pt x="1167" y="2274"/>
                </a:cubicBezTo>
                <a:cubicBezTo>
                  <a:pt x="1179" y="2203"/>
                  <a:pt x="1131" y="2143"/>
                  <a:pt x="1072" y="2108"/>
                </a:cubicBezTo>
                <a:cubicBezTo>
                  <a:pt x="703" y="1881"/>
                  <a:pt x="476" y="1488"/>
                  <a:pt x="476" y="1048"/>
                </a:cubicBezTo>
                <a:cubicBezTo>
                  <a:pt x="476" y="953"/>
                  <a:pt x="488" y="846"/>
                  <a:pt x="524" y="738"/>
                </a:cubicBezTo>
                <a:cubicBezTo>
                  <a:pt x="965" y="1191"/>
                  <a:pt x="1524" y="1524"/>
                  <a:pt x="2120" y="1727"/>
                </a:cubicBezTo>
                <a:cubicBezTo>
                  <a:pt x="2120" y="1727"/>
                  <a:pt x="2715" y="1905"/>
                  <a:pt x="2929" y="1917"/>
                </a:cubicBezTo>
                <a:lnTo>
                  <a:pt x="3024" y="1917"/>
                </a:lnTo>
                <a:cubicBezTo>
                  <a:pt x="3096" y="1917"/>
                  <a:pt x="3167" y="1869"/>
                  <a:pt x="3191" y="1798"/>
                </a:cubicBezTo>
                <a:cubicBezTo>
                  <a:pt x="3203" y="1786"/>
                  <a:pt x="3203" y="1750"/>
                  <a:pt x="3203" y="1738"/>
                </a:cubicBezTo>
                <a:lnTo>
                  <a:pt x="3203" y="1703"/>
                </a:lnTo>
                <a:cubicBezTo>
                  <a:pt x="3203" y="953"/>
                  <a:pt x="3810" y="334"/>
                  <a:pt x="4572" y="334"/>
                </a:cubicBezTo>
                <a:cubicBezTo>
                  <a:pt x="4941" y="334"/>
                  <a:pt x="5287" y="488"/>
                  <a:pt x="5549" y="750"/>
                </a:cubicBezTo>
                <a:cubicBezTo>
                  <a:pt x="5585" y="787"/>
                  <a:pt x="5621" y="802"/>
                  <a:pt x="5663" y="802"/>
                </a:cubicBezTo>
                <a:cubicBezTo>
                  <a:pt x="5676" y="802"/>
                  <a:pt x="5689" y="801"/>
                  <a:pt x="5703" y="798"/>
                </a:cubicBezTo>
                <a:cubicBezTo>
                  <a:pt x="5882" y="762"/>
                  <a:pt x="6049" y="738"/>
                  <a:pt x="6203" y="679"/>
                </a:cubicBezTo>
                <a:lnTo>
                  <a:pt x="6203" y="679"/>
                </a:lnTo>
                <a:cubicBezTo>
                  <a:pt x="6120" y="762"/>
                  <a:pt x="6013" y="857"/>
                  <a:pt x="5894" y="917"/>
                </a:cubicBezTo>
                <a:cubicBezTo>
                  <a:pt x="5822" y="965"/>
                  <a:pt x="5787" y="1048"/>
                  <a:pt x="5822" y="1143"/>
                </a:cubicBezTo>
                <a:cubicBezTo>
                  <a:pt x="5846" y="1203"/>
                  <a:pt x="5930" y="1250"/>
                  <a:pt x="6001" y="1250"/>
                </a:cubicBezTo>
                <a:cubicBezTo>
                  <a:pt x="6144" y="1227"/>
                  <a:pt x="6287" y="1215"/>
                  <a:pt x="6418" y="1167"/>
                </a:cubicBezTo>
                <a:lnTo>
                  <a:pt x="6418" y="1167"/>
                </a:lnTo>
                <a:cubicBezTo>
                  <a:pt x="6299" y="1286"/>
                  <a:pt x="6168" y="1405"/>
                  <a:pt x="6013" y="1512"/>
                </a:cubicBezTo>
                <a:cubicBezTo>
                  <a:pt x="5965" y="1548"/>
                  <a:pt x="5941" y="1608"/>
                  <a:pt x="5941" y="1655"/>
                </a:cubicBezTo>
                <a:lnTo>
                  <a:pt x="5941" y="1679"/>
                </a:lnTo>
                <a:lnTo>
                  <a:pt x="5941" y="1703"/>
                </a:lnTo>
                <a:lnTo>
                  <a:pt x="5941" y="1727"/>
                </a:lnTo>
                <a:cubicBezTo>
                  <a:pt x="5941" y="2691"/>
                  <a:pt x="5572" y="3572"/>
                  <a:pt x="4977" y="4227"/>
                </a:cubicBezTo>
                <a:cubicBezTo>
                  <a:pt x="4918" y="4298"/>
                  <a:pt x="4918" y="4405"/>
                  <a:pt x="4977" y="4465"/>
                </a:cubicBezTo>
                <a:cubicBezTo>
                  <a:pt x="5011" y="4499"/>
                  <a:pt x="5053" y="4514"/>
                  <a:pt x="5096" y="4514"/>
                </a:cubicBezTo>
                <a:cubicBezTo>
                  <a:pt x="5143" y="4514"/>
                  <a:pt x="5190" y="4496"/>
                  <a:pt x="5227" y="4465"/>
                </a:cubicBezTo>
                <a:cubicBezTo>
                  <a:pt x="5894" y="3715"/>
                  <a:pt x="6263" y="2762"/>
                  <a:pt x="6287" y="1750"/>
                </a:cubicBezTo>
                <a:cubicBezTo>
                  <a:pt x="6596" y="1524"/>
                  <a:pt x="6846" y="1250"/>
                  <a:pt x="7061" y="917"/>
                </a:cubicBezTo>
                <a:cubicBezTo>
                  <a:pt x="7144" y="857"/>
                  <a:pt x="7132" y="750"/>
                  <a:pt x="7061" y="715"/>
                </a:cubicBezTo>
                <a:cubicBezTo>
                  <a:pt x="7029" y="683"/>
                  <a:pt x="6987" y="667"/>
                  <a:pt x="6937" y="667"/>
                </a:cubicBezTo>
                <a:cubicBezTo>
                  <a:pt x="6912" y="667"/>
                  <a:pt x="6886" y="671"/>
                  <a:pt x="6858" y="679"/>
                </a:cubicBezTo>
                <a:cubicBezTo>
                  <a:pt x="6775" y="726"/>
                  <a:pt x="6680" y="750"/>
                  <a:pt x="6596" y="786"/>
                </a:cubicBezTo>
                <a:cubicBezTo>
                  <a:pt x="6680" y="667"/>
                  <a:pt x="6763" y="512"/>
                  <a:pt x="6823" y="369"/>
                </a:cubicBezTo>
                <a:cubicBezTo>
                  <a:pt x="6834" y="310"/>
                  <a:pt x="6834" y="238"/>
                  <a:pt x="6787" y="191"/>
                </a:cubicBezTo>
                <a:cubicBezTo>
                  <a:pt x="6750" y="153"/>
                  <a:pt x="6703" y="135"/>
                  <a:pt x="6659" y="135"/>
                </a:cubicBezTo>
                <a:cubicBezTo>
                  <a:pt x="6632" y="135"/>
                  <a:pt x="6607" y="142"/>
                  <a:pt x="6584" y="155"/>
                </a:cubicBezTo>
                <a:cubicBezTo>
                  <a:pt x="6322" y="310"/>
                  <a:pt x="6061" y="393"/>
                  <a:pt x="5775" y="441"/>
                </a:cubicBezTo>
                <a:cubicBezTo>
                  <a:pt x="5465" y="143"/>
                  <a:pt x="5048" y="0"/>
                  <a:pt x="462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" name="Google Shape;562;p46"/>
          <p:cNvSpPr txBox="1"/>
          <p:nvPr/>
        </p:nvSpPr>
        <p:spPr>
          <a:xfrm>
            <a:off x="5329650" y="2268300"/>
            <a:ext cx="702900" cy="6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/&gt;</a:t>
            </a:r>
            <a:endParaRPr sz="3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4" name="Google Shape;254;p30"/>
          <p:cNvGrpSpPr/>
          <p:nvPr/>
        </p:nvGrpSpPr>
        <p:grpSpPr>
          <a:xfrm>
            <a:off x="4857651" y="927826"/>
            <a:ext cx="3617313" cy="3588497"/>
            <a:chOff x="1054825" y="1029588"/>
            <a:chExt cx="6665400" cy="7569300"/>
          </a:xfrm>
        </p:grpSpPr>
        <p:sp>
          <p:nvSpPr>
            <p:cNvPr id="255" name="Google Shape;255;p30"/>
            <p:cNvSpPr/>
            <p:nvPr/>
          </p:nvSpPr>
          <p:spPr>
            <a:xfrm>
              <a:off x="1054825" y="1029588"/>
              <a:ext cx="6665400" cy="7569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30"/>
            <p:cNvSpPr/>
            <p:nvPr/>
          </p:nvSpPr>
          <p:spPr>
            <a:xfrm>
              <a:off x="1054825" y="1029588"/>
              <a:ext cx="6665400" cy="610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7" name="Google Shape;257;p30"/>
          <p:cNvSpPr txBox="1">
            <a:spLocks noGrp="1"/>
          </p:cNvSpPr>
          <p:nvPr>
            <p:ph type="title"/>
          </p:nvPr>
        </p:nvSpPr>
        <p:spPr>
          <a:xfrm>
            <a:off x="669036" y="370126"/>
            <a:ext cx="8571484" cy="55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lt2"/>
                </a:solidFill>
              </a:rPr>
              <a:t>&lt;/ </a:t>
            </a:r>
            <a:r>
              <a:rPr lang="en-US" sz="2400" dirty="0"/>
              <a:t>Introduction to Virtual Memory Explorer</a:t>
            </a:r>
            <a:endParaRPr sz="2400" dirty="0"/>
          </a:p>
        </p:txBody>
      </p:sp>
      <p:sp>
        <p:nvSpPr>
          <p:cNvPr id="258" name="Google Shape;258;p30"/>
          <p:cNvSpPr txBox="1">
            <a:spLocks noGrp="1"/>
          </p:cNvSpPr>
          <p:nvPr>
            <p:ph type="body" idx="1"/>
          </p:nvPr>
        </p:nvSpPr>
        <p:spPr>
          <a:xfrm>
            <a:off x="708736" y="1112194"/>
            <a:ext cx="4055200" cy="30674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Virtual Memory Explorer is an interactive learning tool designed to simplify complex concepts in </a:t>
            </a:r>
            <a:r>
              <a:rPr lang="en-US" b="1" u="sng" dirty="0"/>
              <a:t>memory management</a:t>
            </a:r>
            <a:r>
              <a:rPr lang="en-US" dirty="0"/>
              <a:t> and </a:t>
            </a:r>
            <a:r>
              <a:rPr lang="en-US" b="1" u="sng" dirty="0"/>
              <a:t>operating systems</a:t>
            </a:r>
            <a:r>
              <a:rPr lang="en-US" dirty="0"/>
              <a:t>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This application provides a hands-on experience in exploring the workings of virtual </a:t>
            </a:r>
            <a:r>
              <a:rPr lang="en-US" b="1" u="sng" dirty="0"/>
              <a:t>memory</a:t>
            </a:r>
            <a:r>
              <a:rPr lang="en-US" dirty="0"/>
              <a:t>, allowing </a:t>
            </a:r>
            <a:r>
              <a:rPr lang="en-US" b="1" u="sng" dirty="0"/>
              <a:t>students</a:t>
            </a:r>
            <a:r>
              <a:rPr lang="en-US" dirty="0"/>
              <a:t> and </a:t>
            </a:r>
            <a:r>
              <a:rPr lang="en-US" u="sng" dirty="0"/>
              <a:t>educators</a:t>
            </a:r>
            <a:r>
              <a:rPr lang="en-US" dirty="0"/>
              <a:t> to visualize and understand its dynamics.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Through simulation, we demonstrate key processes like </a:t>
            </a:r>
            <a:r>
              <a:rPr lang="en-US" b="1" u="sng" dirty="0"/>
              <a:t>paging</a:t>
            </a:r>
            <a:r>
              <a:rPr lang="en-US" dirty="0"/>
              <a:t> and </a:t>
            </a:r>
            <a:r>
              <a:rPr lang="en-US" b="1" u="sng" dirty="0"/>
              <a:t>memory</a:t>
            </a:r>
            <a:r>
              <a:rPr lang="en-US" dirty="0"/>
              <a:t> </a:t>
            </a:r>
            <a:r>
              <a:rPr lang="en-US" b="1" u="sng" dirty="0"/>
              <a:t>allocation</a:t>
            </a:r>
            <a:r>
              <a:rPr lang="en-US" dirty="0"/>
              <a:t>, making it accessible for both beginners and advanced IT professionals.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B281A7E-BC75-5BB2-0D86-E8A790D1E2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881" y="1485526"/>
            <a:ext cx="3271610" cy="2929800"/>
          </a:xfrm>
          <a:prstGeom prst="rect">
            <a:avLst/>
          </a:prstGeom>
        </p:spPr>
      </p:pic>
      <p:sp>
        <p:nvSpPr>
          <p:cNvPr id="259" name="Google Shape;259;p30"/>
          <p:cNvSpPr txBox="1"/>
          <p:nvPr/>
        </p:nvSpPr>
        <p:spPr>
          <a:xfrm>
            <a:off x="4890886" y="1135829"/>
            <a:ext cx="1774800" cy="4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rPr>
              <a:t>JavaFX</a:t>
            </a:r>
            <a:r>
              <a:rPr lang="en" sz="2000" dirty="0">
                <a:solidFill>
                  <a:schemeClr val="accent1"/>
                </a:solidFill>
                <a:latin typeface="Quantico"/>
                <a:ea typeface="Quantico"/>
                <a:cs typeface="Quantico"/>
                <a:sym typeface="Quantico"/>
              </a:rPr>
              <a:t>&gt;</a:t>
            </a:r>
            <a:endParaRPr sz="2000" dirty="0">
              <a:solidFill>
                <a:schemeClr val="accent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2"/>
          <p:cNvSpPr txBox="1">
            <a:spLocks noGrp="1"/>
          </p:cNvSpPr>
          <p:nvPr>
            <p:ph type="title"/>
          </p:nvPr>
        </p:nvSpPr>
        <p:spPr>
          <a:xfrm>
            <a:off x="719988" y="45912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&lt;/ </a:t>
            </a:r>
            <a:r>
              <a:rPr lang="en" dirty="0"/>
              <a:t>Introduction</a:t>
            </a:r>
            <a:endParaRPr dirty="0"/>
          </a:p>
        </p:txBody>
      </p:sp>
      <p:sp>
        <p:nvSpPr>
          <p:cNvPr id="285" name="Google Shape;285;p32"/>
          <p:cNvSpPr txBox="1">
            <a:spLocks noGrp="1"/>
          </p:cNvSpPr>
          <p:nvPr>
            <p:ph type="subTitle" idx="3"/>
          </p:nvPr>
        </p:nvSpPr>
        <p:spPr>
          <a:xfrm>
            <a:off x="762601" y="1481964"/>
            <a:ext cx="3415800" cy="42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Real Hardware</a:t>
            </a:r>
            <a:endParaRPr dirty="0"/>
          </a:p>
        </p:txBody>
      </p:sp>
      <p:sp>
        <p:nvSpPr>
          <p:cNvPr id="287" name="Google Shape;287;p32"/>
          <p:cNvSpPr txBox="1">
            <a:spLocks noGrp="1"/>
          </p:cNvSpPr>
          <p:nvPr>
            <p:ph type="subTitle" idx="1"/>
          </p:nvPr>
        </p:nvSpPr>
        <p:spPr>
          <a:xfrm>
            <a:off x="807624" y="1835324"/>
            <a:ext cx="3764375" cy="26389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Start Button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Physical Memory (RAM)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Computer Monitor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Operating System's Memory Management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Process Management in CPU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Memory Frame in RAM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Command Line Interface (CLI)</a:t>
            </a:r>
          </a:p>
        </p:txBody>
      </p:sp>
      <p:sp>
        <p:nvSpPr>
          <p:cNvPr id="288" name="Google Shape;288;p32"/>
          <p:cNvSpPr txBox="1">
            <a:spLocks noGrp="1"/>
          </p:cNvSpPr>
          <p:nvPr>
            <p:ph type="subTitle" idx="2"/>
          </p:nvPr>
        </p:nvSpPr>
        <p:spPr>
          <a:xfrm>
            <a:off x="5077400" y="1835324"/>
            <a:ext cx="3415800" cy="26389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b="0" i="0" dirty="0">
                <a:solidFill>
                  <a:srgbClr val="D1D5DB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Main.java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CN" b="0" i="0" dirty="0">
              <a:solidFill>
                <a:srgbClr val="D1D5DB"/>
              </a:solidFill>
              <a:effectLst/>
              <a:latin typeface="Söhn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Memory.java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MemorySimulatorGUI.java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OS.java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PCB.java (Process Control Block)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Frame.java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Shell.java:</a:t>
            </a:r>
          </a:p>
        </p:txBody>
      </p:sp>
      <p:sp>
        <p:nvSpPr>
          <p:cNvPr id="289" name="Google Shape;289;p32"/>
          <p:cNvSpPr txBox="1"/>
          <p:nvPr/>
        </p:nvSpPr>
        <p:spPr>
          <a:xfrm>
            <a:off x="4879240" y="880575"/>
            <a:ext cx="1216800" cy="6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accent2"/>
                </a:solidFill>
              </a:rPr>
              <a:t>}</a:t>
            </a:r>
            <a:r>
              <a:rPr lang="en" sz="3600" dirty="0">
                <a:solidFill>
                  <a:schemeClr val="dk1"/>
                </a:solidFill>
              </a:rPr>
              <a:t> /&gt; </a:t>
            </a:r>
            <a:r>
              <a:rPr lang="en" sz="3600" dirty="0">
                <a:solidFill>
                  <a:schemeClr val="accent1"/>
                </a:solidFill>
              </a:rPr>
              <a:t>[</a:t>
            </a:r>
            <a:endParaRPr sz="3600" dirty="0">
              <a:solidFill>
                <a:schemeClr val="accent1"/>
              </a:solidFill>
            </a:endParaRPr>
          </a:p>
        </p:txBody>
      </p:sp>
      <p:sp>
        <p:nvSpPr>
          <p:cNvPr id="290" name="Google Shape;290;p32"/>
          <p:cNvSpPr txBox="1"/>
          <p:nvPr/>
        </p:nvSpPr>
        <p:spPr>
          <a:xfrm>
            <a:off x="807624" y="981995"/>
            <a:ext cx="1216800" cy="6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accent2"/>
                </a:solidFill>
              </a:rPr>
              <a:t>/&gt;</a:t>
            </a:r>
            <a:r>
              <a:rPr lang="en" sz="3600" dirty="0">
                <a:solidFill>
                  <a:schemeClr val="dk1"/>
                </a:solidFill>
              </a:rPr>
              <a:t> **</a:t>
            </a:r>
            <a:endParaRPr sz="3600" dirty="0">
              <a:solidFill>
                <a:schemeClr val="accent1"/>
              </a:solidFill>
            </a:endParaRPr>
          </a:p>
        </p:txBody>
      </p:sp>
      <p:grpSp>
        <p:nvGrpSpPr>
          <p:cNvPr id="341" name="Google Shape;7063;p55">
            <a:extLst>
              <a:ext uri="{FF2B5EF4-FFF2-40B4-BE49-F238E27FC236}">
                <a16:creationId xmlns:a16="http://schemas.microsoft.com/office/drawing/2014/main" id="{97936DDD-2E89-5C0A-B1CA-6761585BC9AB}"/>
              </a:ext>
            </a:extLst>
          </p:cNvPr>
          <p:cNvGrpSpPr/>
          <p:nvPr/>
        </p:nvGrpSpPr>
        <p:grpSpPr>
          <a:xfrm>
            <a:off x="3444511" y="2149566"/>
            <a:ext cx="1637968" cy="154942"/>
            <a:chOff x="238125" y="2506075"/>
            <a:chExt cx="7115411" cy="673075"/>
          </a:xfrm>
        </p:grpSpPr>
        <p:sp>
          <p:nvSpPr>
            <p:cNvPr id="342" name="Google Shape;7064;p55">
              <a:extLst>
                <a:ext uri="{FF2B5EF4-FFF2-40B4-BE49-F238E27FC236}">
                  <a16:creationId xmlns:a16="http://schemas.microsoft.com/office/drawing/2014/main" id="{5A9DCD26-8BCD-09D4-5E2A-FE2AF526AE93}"/>
                </a:ext>
              </a:extLst>
            </p:cNvPr>
            <p:cNvSpPr/>
            <p:nvPr/>
          </p:nvSpPr>
          <p:spPr>
            <a:xfrm>
              <a:off x="238125" y="2506075"/>
              <a:ext cx="1643150" cy="673075"/>
            </a:xfrm>
            <a:custGeom>
              <a:avLst/>
              <a:gdLst/>
              <a:ahLst/>
              <a:cxnLst/>
              <a:rect l="l" t="t" r="r" b="b"/>
              <a:pathLst>
                <a:path w="65726" h="26923" extrusionOk="0">
                  <a:moveTo>
                    <a:pt x="0" y="0"/>
                  </a:moveTo>
                  <a:lnTo>
                    <a:pt x="10782" y="13477"/>
                  </a:lnTo>
                  <a:lnTo>
                    <a:pt x="0" y="26923"/>
                  </a:lnTo>
                  <a:lnTo>
                    <a:pt x="54943" y="26923"/>
                  </a:lnTo>
                  <a:lnTo>
                    <a:pt x="65725" y="13477"/>
                  </a:lnTo>
                  <a:lnTo>
                    <a:pt x="54943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A5B7C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7065;p55">
              <a:extLst>
                <a:ext uri="{FF2B5EF4-FFF2-40B4-BE49-F238E27FC236}">
                  <a16:creationId xmlns:a16="http://schemas.microsoft.com/office/drawing/2014/main" id="{6E9C0055-F4F2-0CE7-21BF-1AA22921B09C}"/>
                </a:ext>
              </a:extLst>
            </p:cNvPr>
            <p:cNvSpPr/>
            <p:nvPr/>
          </p:nvSpPr>
          <p:spPr>
            <a:xfrm>
              <a:off x="1606190" y="2506075"/>
              <a:ext cx="1643925" cy="673075"/>
            </a:xfrm>
            <a:custGeom>
              <a:avLst/>
              <a:gdLst/>
              <a:ahLst/>
              <a:cxnLst/>
              <a:rect l="l" t="t" r="r" b="b"/>
              <a:pathLst>
                <a:path w="65757" h="26923" extrusionOk="0">
                  <a:moveTo>
                    <a:pt x="0" y="0"/>
                  </a:moveTo>
                  <a:lnTo>
                    <a:pt x="10782" y="13477"/>
                  </a:lnTo>
                  <a:lnTo>
                    <a:pt x="0" y="26923"/>
                  </a:lnTo>
                  <a:lnTo>
                    <a:pt x="54975" y="26923"/>
                  </a:lnTo>
                  <a:lnTo>
                    <a:pt x="65757" y="13477"/>
                  </a:lnTo>
                  <a:lnTo>
                    <a:pt x="54975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445D7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7066;p55">
              <a:extLst>
                <a:ext uri="{FF2B5EF4-FFF2-40B4-BE49-F238E27FC236}">
                  <a16:creationId xmlns:a16="http://schemas.microsoft.com/office/drawing/2014/main" id="{563E205D-37C4-49B0-99EC-A1BD78F9ACE7}"/>
                </a:ext>
              </a:extLst>
            </p:cNvPr>
            <p:cNvSpPr/>
            <p:nvPr/>
          </p:nvSpPr>
          <p:spPr>
            <a:xfrm>
              <a:off x="2973481" y="2506075"/>
              <a:ext cx="1643925" cy="673075"/>
            </a:xfrm>
            <a:custGeom>
              <a:avLst/>
              <a:gdLst/>
              <a:ahLst/>
              <a:cxnLst/>
              <a:rect l="l" t="t" r="r" b="b"/>
              <a:pathLst>
                <a:path w="65757" h="26923" extrusionOk="0">
                  <a:moveTo>
                    <a:pt x="0" y="0"/>
                  </a:moveTo>
                  <a:lnTo>
                    <a:pt x="10782" y="13477"/>
                  </a:lnTo>
                  <a:lnTo>
                    <a:pt x="0" y="26923"/>
                  </a:lnTo>
                  <a:lnTo>
                    <a:pt x="54975" y="26923"/>
                  </a:lnTo>
                  <a:lnTo>
                    <a:pt x="65757" y="13477"/>
                  </a:lnTo>
                  <a:lnTo>
                    <a:pt x="54975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667E9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7067;p55">
              <a:extLst>
                <a:ext uri="{FF2B5EF4-FFF2-40B4-BE49-F238E27FC236}">
                  <a16:creationId xmlns:a16="http://schemas.microsoft.com/office/drawing/2014/main" id="{BEAC0468-C831-9B35-CDD6-D7DDC53FD93E}"/>
                </a:ext>
              </a:extLst>
            </p:cNvPr>
            <p:cNvSpPr/>
            <p:nvPr/>
          </p:nvSpPr>
          <p:spPr>
            <a:xfrm>
              <a:off x="5709611" y="2506075"/>
              <a:ext cx="1643925" cy="673075"/>
            </a:xfrm>
            <a:custGeom>
              <a:avLst/>
              <a:gdLst/>
              <a:ahLst/>
              <a:cxnLst/>
              <a:rect l="l" t="t" r="r" b="b"/>
              <a:pathLst>
                <a:path w="65757" h="26923" extrusionOk="0">
                  <a:moveTo>
                    <a:pt x="0" y="0"/>
                  </a:moveTo>
                  <a:lnTo>
                    <a:pt x="10782" y="13477"/>
                  </a:lnTo>
                  <a:lnTo>
                    <a:pt x="0" y="26923"/>
                  </a:lnTo>
                  <a:lnTo>
                    <a:pt x="54975" y="26923"/>
                  </a:lnTo>
                  <a:lnTo>
                    <a:pt x="65757" y="13477"/>
                  </a:lnTo>
                  <a:lnTo>
                    <a:pt x="54975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869FB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7068;p55">
              <a:extLst>
                <a:ext uri="{FF2B5EF4-FFF2-40B4-BE49-F238E27FC236}">
                  <a16:creationId xmlns:a16="http://schemas.microsoft.com/office/drawing/2014/main" id="{55F132A4-1D87-76EC-727A-7517955DA33D}"/>
                </a:ext>
              </a:extLst>
            </p:cNvPr>
            <p:cNvSpPr/>
            <p:nvPr/>
          </p:nvSpPr>
          <p:spPr>
            <a:xfrm>
              <a:off x="4342321" y="2506075"/>
              <a:ext cx="1643150" cy="673075"/>
            </a:xfrm>
            <a:custGeom>
              <a:avLst/>
              <a:gdLst/>
              <a:ahLst/>
              <a:cxnLst/>
              <a:rect l="l" t="t" r="r" b="b"/>
              <a:pathLst>
                <a:path w="65726" h="26923" extrusionOk="0">
                  <a:moveTo>
                    <a:pt x="1" y="0"/>
                  </a:moveTo>
                  <a:lnTo>
                    <a:pt x="10751" y="13477"/>
                  </a:lnTo>
                  <a:lnTo>
                    <a:pt x="1" y="26923"/>
                  </a:lnTo>
                  <a:lnTo>
                    <a:pt x="54944" y="26923"/>
                  </a:lnTo>
                  <a:lnTo>
                    <a:pt x="65726" y="13477"/>
                  </a:lnTo>
                  <a:lnTo>
                    <a:pt x="5494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A5B7C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7" name="Google Shape;7063;p55">
            <a:extLst>
              <a:ext uri="{FF2B5EF4-FFF2-40B4-BE49-F238E27FC236}">
                <a16:creationId xmlns:a16="http://schemas.microsoft.com/office/drawing/2014/main" id="{ED91287B-A4B8-4D91-2E0D-5C918714E16A}"/>
              </a:ext>
            </a:extLst>
          </p:cNvPr>
          <p:cNvGrpSpPr/>
          <p:nvPr/>
        </p:nvGrpSpPr>
        <p:grpSpPr>
          <a:xfrm>
            <a:off x="3439432" y="2833690"/>
            <a:ext cx="1637968" cy="154942"/>
            <a:chOff x="238125" y="2506075"/>
            <a:chExt cx="7115411" cy="673075"/>
          </a:xfrm>
        </p:grpSpPr>
        <p:sp>
          <p:nvSpPr>
            <p:cNvPr id="348" name="Google Shape;7064;p55">
              <a:extLst>
                <a:ext uri="{FF2B5EF4-FFF2-40B4-BE49-F238E27FC236}">
                  <a16:creationId xmlns:a16="http://schemas.microsoft.com/office/drawing/2014/main" id="{0A704CA8-5BA8-6A94-CC10-33B628311089}"/>
                </a:ext>
              </a:extLst>
            </p:cNvPr>
            <p:cNvSpPr/>
            <p:nvPr/>
          </p:nvSpPr>
          <p:spPr>
            <a:xfrm>
              <a:off x="238125" y="2506075"/>
              <a:ext cx="1643150" cy="673075"/>
            </a:xfrm>
            <a:custGeom>
              <a:avLst/>
              <a:gdLst/>
              <a:ahLst/>
              <a:cxnLst/>
              <a:rect l="l" t="t" r="r" b="b"/>
              <a:pathLst>
                <a:path w="65726" h="26923" extrusionOk="0">
                  <a:moveTo>
                    <a:pt x="0" y="0"/>
                  </a:moveTo>
                  <a:lnTo>
                    <a:pt x="10782" y="13477"/>
                  </a:lnTo>
                  <a:lnTo>
                    <a:pt x="0" y="26923"/>
                  </a:lnTo>
                  <a:lnTo>
                    <a:pt x="54943" y="26923"/>
                  </a:lnTo>
                  <a:lnTo>
                    <a:pt x="65725" y="13477"/>
                  </a:lnTo>
                  <a:lnTo>
                    <a:pt x="54943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A5B7C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7065;p55">
              <a:extLst>
                <a:ext uri="{FF2B5EF4-FFF2-40B4-BE49-F238E27FC236}">
                  <a16:creationId xmlns:a16="http://schemas.microsoft.com/office/drawing/2014/main" id="{30F216C4-5941-96B5-525C-AB8538B94C4C}"/>
                </a:ext>
              </a:extLst>
            </p:cNvPr>
            <p:cNvSpPr/>
            <p:nvPr/>
          </p:nvSpPr>
          <p:spPr>
            <a:xfrm>
              <a:off x="1606190" y="2506075"/>
              <a:ext cx="1643925" cy="673075"/>
            </a:xfrm>
            <a:custGeom>
              <a:avLst/>
              <a:gdLst/>
              <a:ahLst/>
              <a:cxnLst/>
              <a:rect l="l" t="t" r="r" b="b"/>
              <a:pathLst>
                <a:path w="65757" h="26923" extrusionOk="0">
                  <a:moveTo>
                    <a:pt x="0" y="0"/>
                  </a:moveTo>
                  <a:lnTo>
                    <a:pt x="10782" y="13477"/>
                  </a:lnTo>
                  <a:lnTo>
                    <a:pt x="0" y="26923"/>
                  </a:lnTo>
                  <a:lnTo>
                    <a:pt x="54975" y="26923"/>
                  </a:lnTo>
                  <a:lnTo>
                    <a:pt x="65757" y="13477"/>
                  </a:lnTo>
                  <a:lnTo>
                    <a:pt x="54975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445D7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7066;p55">
              <a:extLst>
                <a:ext uri="{FF2B5EF4-FFF2-40B4-BE49-F238E27FC236}">
                  <a16:creationId xmlns:a16="http://schemas.microsoft.com/office/drawing/2014/main" id="{91892572-EC9A-51CB-8C88-D2AF271E2E57}"/>
                </a:ext>
              </a:extLst>
            </p:cNvPr>
            <p:cNvSpPr/>
            <p:nvPr/>
          </p:nvSpPr>
          <p:spPr>
            <a:xfrm>
              <a:off x="2973481" y="2506075"/>
              <a:ext cx="1643925" cy="673075"/>
            </a:xfrm>
            <a:custGeom>
              <a:avLst/>
              <a:gdLst/>
              <a:ahLst/>
              <a:cxnLst/>
              <a:rect l="l" t="t" r="r" b="b"/>
              <a:pathLst>
                <a:path w="65757" h="26923" extrusionOk="0">
                  <a:moveTo>
                    <a:pt x="0" y="0"/>
                  </a:moveTo>
                  <a:lnTo>
                    <a:pt x="10782" y="13477"/>
                  </a:lnTo>
                  <a:lnTo>
                    <a:pt x="0" y="26923"/>
                  </a:lnTo>
                  <a:lnTo>
                    <a:pt x="54975" y="26923"/>
                  </a:lnTo>
                  <a:lnTo>
                    <a:pt x="65757" y="13477"/>
                  </a:lnTo>
                  <a:lnTo>
                    <a:pt x="54975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667E9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7067;p55">
              <a:extLst>
                <a:ext uri="{FF2B5EF4-FFF2-40B4-BE49-F238E27FC236}">
                  <a16:creationId xmlns:a16="http://schemas.microsoft.com/office/drawing/2014/main" id="{09CF4109-F219-6AEA-6874-1873D629F1BF}"/>
                </a:ext>
              </a:extLst>
            </p:cNvPr>
            <p:cNvSpPr/>
            <p:nvPr/>
          </p:nvSpPr>
          <p:spPr>
            <a:xfrm>
              <a:off x="5709611" y="2506075"/>
              <a:ext cx="1643925" cy="673075"/>
            </a:xfrm>
            <a:custGeom>
              <a:avLst/>
              <a:gdLst/>
              <a:ahLst/>
              <a:cxnLst/>
              <a:rect l="l" t="t" r="r" b="b"/>
              <a:pathLst>
                <a:path w="65757" h="26923" extrusionOk="0">
                  <a:moveTo>
                    <a:pt x="0" y="0"/>
                  </a:moveTo>
                  <a:lnTo>
                    <a:pt x="10782" y="13477"/>
                  </a:lnTo>
                  <a:lnTo>
                    <a:pt x="0" y="26923"/>
                  </a:lnTo>
                  <a:lnTo>
                    <a:pt x="54975" y="26923"/>
                  </a:lnTo>
                  <a:lnTo>
                    <a:pt x="65757" y="13477"/>
                  </a:lnTo>
                  <a:lnTo>
                    <a:pt x="54975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869FB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7068;p55">
              <a:extLst>
                <a:ext uri="{FF2B5EF4-FFF2-40B4-BE49-F238E27FC236}">
                  <a16:creationId xmlns:a16="http://schemas.microsoft.com/office/drawing/2014/main" id="{98C8C7F2-43EE-488F-9267-81917664D16C}"/>
                </a:ext>
              </a:extLst>
            </p:cNvPr>
            <p:cNvSpPr/>
            <p:nvPr/>
          </p:nvSpPr>
          <p:spPr>
            <a:xfrm>
              <a:off x="4342321" y="2506075"/>
              <a:ext cx="1643150" cy="673075"/>
            </a:xfrm>
            <a:custGeom>
              <a:avLst/>
              <a:gdLst/>
              <a:ahLst/>
              <a:cxnLst/>
              <a:rect l="l" t="t" r="r" b="b"/>
              <a:pathLst>
                <a:path w="65726" h="26923" extrusionOk="0">
                  <a:moveTo>
                    <a:pt x="1" y="0"/>
                  </a:moveTo>
                  <a:lnTo>
                    <a:pt x="10751" y="13477"/>
                  </a:lnTo>
                  <a:lnTo>
                    <a:pt x="1" y="26923"/>
                  </a:lnTo>
                  <a:lnTo>
                    <a:pt x="54944" y="26923"/>
                  </a:lnTo>
                  <a:lnTo>
                    <a:pt x="65726" y="13477"/>
                  </a:lnTo>
                  <a:lnTo>
                    <a:pt x="5494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A5B7C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3" name="Google Shape;7063;p55">
            <a:extLst>
              <a:ext uri="{FF2B5EF4-FFF2-40B4-BE49-F238E27FC236}">
                <a16:creationId xmlns:a16="http://schemas.microsoft.com/office/drawing/2014/main" id="{BCAC954A-273F-5DCE-8F34-6B77F8D558D2}"/>
              </a:ext>
            </a:extLst>
          </p:cNvPr>
          <p:cNvGrpSpPr/>
          <p:nvPr/>
        </p:nvGrpSpPr>
        <p:grpSpPr>
          <a:xfrm>
            <a:off x="3439343" y="3576496"/>
            <a:ext cx="1637968" cy="154942"/>
            <a:chOff x="238125" y="2506075"/>
            <a:chExt cx="7115411" cy="673075"/>
          </a:xfrm>
        </p:grpSpPr>
        <p:sp>
          <p:nvSpPr>
            <p:cNvPr id="354" name="Google Shape;7064;p55">
              <a:extLst>
                <a:ext uri="{FF2B5EF4-FFF2-40B4-BE49-F238E27FC236}">
                  <a16:creationId xmlns:a16="http://schemas.microsoft.com/office/drawing/2014/main" id="{CB4FF495-0267-BDE1-A8D3-80E6ADCCFC5E}"/>
                </a:ext>
              </a:extLst>
            </p:cNvPr>
            <p:cNvSpPr/>
            <p:nvPr/>
          </p:nvSpPr>
          <p:spPr>
            <a:xfrm>
              <a:off x="238125" y="2506075"/>
              <a:ext cx="1643150" cy="673075"/>
            </a:xfrm>
            <a:custGeom>
              <a:avLst/>
              <a:gdLst/>
              <a:ahLst/>
              <a:cxnLst/>
              <a:rect l="l" t="t" r="r" b="b"/>
              <a:pathLst>
                <a:path w="65726" h="26923" extrusionOk="0">
                  <a:moveTo>
                    <a:pt x="0" y="0"/>
                  </a:moveTo>
                  <a:lnTo>
                    <a:pt x="10782" y="13477"/>
                  </a:lnTo>
                  <a:lnTo>
                    <a:pt x="0" y="26923"/>
                  </a:lnTo>
                  <a:lnTo>
                    <a:pt x="54943" y="26923"/>
                  </a:lnTo>
                  <a:lnTo>
                    <a:pt x="65725" y="13477"/>
                  </a:lnTo>
                  <a:lnTo>
                    <a:pt x="54943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A5B7C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7065;p55">
              <a:extLst>
                <a:ext uri="{FF2B5EF4-FFF2-40B4-BE49-F238E27FC236}">
                  <a16:creationId xmlns:a16="http://schemas.microsoft.com/office/drawing/2014/main" id="{C9327512-8609-3B88-B6B8-23AAAC8CDF79}"/>
                </a:ext>
              </a:extLst>
            </p:cNvPr>
            <p:cNvSpPr/>
            <p:nvPr/>
          </p:nvSpPr>
          <p:spPr>
            <a:xfrm>
              <a:off x="1606190" y="2506075"/>
              <a:ext cx="1643925" cy="673075"/>
            </a:xfrm>
            <a:custGeom>
              <a:avLst/>
              <a:gdLst/>
              <a:ahLst/>
              <a:cxnLst/>
              <a:rect l="l" t="t" r="r" b="b"/>
              <a:pathLst>
                <a:path w="65757" h="26923" extrusionOk="0">
                  <a:moveTo>
                    <a:pt x="0" y="0"/>
                  </a:moveTo>
                  <a:lnTo>
                    <a:pt x="10782" y="13477"/>
                  </a:lnTo>
                  <a:lnTo>
                    <a:pt x="0" y="26923"/>
                  </a:lnTo>
                  <a:lnTo>
                    <a:pt x="54975" y="26923"/>
                  </a:lnTo>
                  <a:lnTo>
                    <a:pt x="65757" y="13477"/>
                  </a:lnTo>
                  <a:lnTo>
                    <a:pt x="54975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445D7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7066;p55">
              <a:extLst>
                <a:ext uri="{FF2B5EF4-FFF2-40B4-BE49-F238E27FC236}">
                  <a16:creationId xmlns:a16="http://schemas.microsoft.com/office/drawing/2014/main" id="{13C0F3F7-5551-00A9-635B-EB867894FB60}"/>
                </a:ext>
              </a:extLst>
            </p:cNvPr>
            <p:cNvSpPr/>
            <p:nvPr/>
          </p:nvSpPr>
          <p:spPr>
            <a:xfrm>
              <a:off x="2973481" y="2506075"/>
              <a:ext cx="1643925" cy="673075"/>
            </a:xfrm>
            <a:custGeom>
              <a:avLst/>
              <a:gdLst/>
              <a:ahLst/>
              <a:cxnLst/>
              <a:rect l="l" t="t" r="r" b="b"/>
              <a:pathLst>
                <a:path w="65757" h="26923" extrusionOk="0">
                  <a:moveTo>
                    <a:pt x="0" y="0"/>
                  </a:moveTo>
                  <a:lnTo>
                    <a:pt x="10782" y="13477"/>
                  </a:lnTo>
                  <a:lnTo>
                    <a:pt x="0" y="26923"/>
                  </a:lnTo>
                  <a:lnTo>
                    <a:pt x="54975" y="26923"/>
                  </a:lnTo>
                  <a:lnTo>
                    <a:pt x="65757" y="13477"/>
                  </a:lnTo>
                  <a:lnTo>
                    <a:pt x="54975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667E9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7067;p55">
              <a:extLst>
                <a:ext uri="{FF2B5EF4-FFF2-40B4-BE49-F238E27FC236}">
                  <a16:creationId xmlns:a16="http://schemas.microsoft.com/office/drawing/2014/main" id="{23A0DF8F-0581-3EF5-2F25-908FE0AFC8EE}"/>
                </a:ext>
              </a:extLst>
            </p:cNvPr>
            <p:cNvSpPr/>
            <p:nvPr/>
          </p:nvSpPr>
          <p:spPr>
            <a:xfrm>
              <a:off x="5709611" y="2506075"/>
              <a:ext cx="1643925" cy="673075"/>
            </a:xfrm>
            <a:custGeom>
              <a:avLst/>
              <a:gdLst/>
              <a:ahLst/>
              <a:cxnLst/>
              <a:rect l="l" t="t" r="r" b="b"/>
              <a:pathLst>
                <a:path w="65757" h="26923" extrusionOk="0">
                  <a:moveTo>
                    <a:pt x="0" y="0"/>
                  </a:moveTo>
                  <a:lnTo>
                    <a:pt x="10782" y="13477"/>
                  </a:lnTo>
                  <a:lnTo>
                    <a:pt x="0" y="26923"/>
                  </a:lnTo>
                  <a:lnTo>
                    <a:pt x="54975" y="26923"/>
                  </a:lnTo>
                  <a:lnTo>
                    <a:pt x="65757" y="13477"/>
                  </a:lnTo>
                  <a:lnTo>
                    <a:pt x="54975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869FB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7068;p55">
              <a:extLst>
                <a:ext uri="{FF2B5EF4-FFF2-40B4-BE49-F238E27FC236}">
                  <a16:creationId xmlns:a16="http://schemas.microsoft.com/office/drawing/2014/main" id="{0CD8379F-CCE8-9CFB-F449-03FD4BEC1362}"/>
                </a:ext>
              </a:extLst>
            </p:cNvPr>
            <p:cNvSpPr/>
            <p:nvPr/>
          </p:nvSpPr>
          <p:spPr>
            <a:xfrm>
              <a:off x="4342321" y="2506075"/>
              <a:ext cx="1643150" cy="673075"/>
            </a:xfrm>
            <a:custGeom>
              <a:avLst/>
              <a:gdLst/>
              <a:ahLst/>
              <a:cxnLst/>
              <a:rect l="l" t="t" r="r" b="b"/>
              <a:pathLst>
                <a:path w="65726" h="26923" extrusionOk="0">
                  <a:moveTo>
                    <a:pt x="1" y="0"/>
                  </a:moveTo>
                  <a:lnTo>
                    <a:pt x="10751" y="13477"/>
                  </a:lnTo>
                  <a:lnTo>
                    <a:pt x="1" y="26923"/>
                  </a:lnTo>
                  <a:lnTo>
                    <a:pt x="54944" y="26923"/>
                  </a:lnTo>
                  <a:lnTo>
                    <a:pt x="65726" y="13477"/>
                  </a:lnTo>
                  <a:lnTo>
                    <a:pt x="5494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A5B7C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60" name="图片 359">
            <a:extLst>
              <a:ext uri="{FF2B5EF4-FFF2-40B4-BE49-F238E27FC236}">
                <a16:creationId xmlns:a16="http://schemas.microsoft.com/office/drawing/2014/main" id="{8F8B529E-A24D-76D8-77DF-37452A0699F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1357" b="1156"/>
          <a:stretch/>
        </p:blipFill>
        <p:spPr>
          <a:xfrm>
            <a:off x="6173456" y="459128"/>
            <a:ext cx="2562893" cy="1313792"/>
          </a:xfrm>
          <a:prstGeom prst="rect">
            <a:avLst/>
          </a:prstGeom>
        </p:spPr>
      </p:pic>
      <p:sp>
        <p:nvSpPr>
          <p:cNvPr id="286" name="Google Shape;286;p32"/>
          <p:cNvSpPr txBox="1">
            <a:spLocks noGrp="1"/>
          </p:cNvSpPr>
          <p:nvPr>
            <p:ph type="subTitle" idx="4"/>
          </p:nvPr>
        </p:nvSpPr>
        <p:spPr>
          <a:xfrm>
            <a:off x="4884360" y="1516437"/>
            <a:ext cx="3415800" cy="42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Our Code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5" name="Google Shape;265;p31"/>
          <p:cNvGrpSpPr/>
          <p:nvPr/>
        </p:nvGrpSpPr>
        <p:grpSpPr>
          <a:xfrm>
            <a:off x="756483" y="731973"/>
            <a:ext cx="6578100" cy="3438300"/>
            <a:chOff x="772525" y="726625"/>
            <a:chExt cx="6578100" cy="3438300"/>
          </a:xfrm>
        </p:grpSpPr>
        <p:sp>
          <p:nvSpPr>
            <p:cNvPr id="266" name="Google Shape;266;p31"/>
            <p:cNvSpPr/>
            <p:nvPr/>
          </p:nvSpPr>
          <p:spPr>
            <a:xfrm>
              <a:off x="772525" y="726625"/>
              <a:ext cx="6578100" cy="343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1"/>
            <p:cNvSpPr/>
            <p:nvPr/>
          </p:nvSpPr>
          <p:spPr>
            <a:xfrm>
              <a:off x="772525" y="726625"/>
              <a:ext cx="65781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8" name="Google Shape;268;p31"/>
          <p:cNvGrpSpPr/>
          <p:nvPr/>
        </p:nvGrpSpPr>
        <p:grpSpPr>
          <a:xfrm>
            <a:off x="3977558" y="3446823"/>
            <a:ext cx="2119748" cy="1127400"/>
            <a:chOff x="4924170" y="3441525"/>
            <a:chExt cx="3447305" cy="1127400"/>
          </a:xfrm>
        </p:grpSpPr>
        <p:sp>
          <p:nvSpPr>
            <p:cNvPr id="269" name="Google Shape;269;p31"/>
            <p:cNvSpPr/>
            <p:nvPr/>
          </p:nvSpPr>
          <p:spPr>
            <a:xfrm>
              <a:off x="4924170" y="3441525"/>
              <a:ext cx="3447300" cy="1127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1"/>
            <p:cNvSpPr/>
            <p:nvPr/>
          </p:nvSpPr>
          <p:spPr>
            <a:xfrm>
              <a:off x="4924175" y="3441525"/>
              <a:ext cx="34473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1" name="Google Shape;271;p31"/>
          <p:cNvGrpSpPr/>
          <p:nvPr/>
        </p:nvGrpSpPr>
        <p:grpSpPr>
          <a:xfrm>
            <a:off x="5406233" y="1307723"/>
            <a:ext cx="2560700" cy="1952840"/>
            <a:chOff x="-227375" y="1029588"/>
            <a:chExt cx="4718446" cy="4667400"/>
          </a:xfrm>
        </p:grpSpPr>
        <p:sp>
          <p:nvSpPr>
            <p:cNvPr id="272" name="Google Shape;272;p31"/>
            <p:cNvSpPr/>
            <p:nvPr/>
          </p:nvSpPr>
          <p:spPr>
            <a:xfrm>
              <a:off x="-227375" y="1029588"/>
              <a:ext cx="4718400" cy="4667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1"/>
            <p:cNvSpPr/>
            <p:nvPr/>
          </p:nvSpPr>
          <p:spPr>
            <a:xfrm>
              <a:off x="-227329" y="1029588"/>
              <a:ext cx="4718400" cy="610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4" name="Google Shape;274;p31"/>
          <p:cNvSpPr txBox="1">
            <a:spLocks noGrp="1"/>
          </p:cNvSpPr>
          <p:nvPr>
            <p:ph type="title"/>
          </p:nvPr>
        </p:nvSpPr>
        <p:spPr>
          <a:xfrm>
            <a:off x="1029107" y="1871348"/>
            <a:ext cx="4080375" cy="82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altLang="zh-CN" dirty="0"/>
              <a:t>Design </a:t>
            </a:r>
            <a:r>
              <a:rPr lang="en-US" altLang="zh-CN" dirty="0"/>
              <a:t>Philosophy</a:t>
            </a:r>
            <a:r>
              <a:rPr lang="en" altLang="zh-CN" dirty="0"/>
              <a:t> </a:t>
            </a:r>
            <a:endParaRPr dirty="0"/>
          </a:p>
        </p:txBody>
      </p:sp>
      <p:sp>
        <p:nvSpPr>
          <p:cNvPr id="275" name="Google Shape;275;p31"/>
          <p:cNvSpPr txBox="1">
            <a:spLocks noGrp="1"/>
          </p:cNvSpPr>
          <p:nvPr>
            <p:ph type="title" idx="2"/>
          </p:nvPr>
        </p:nvSpPr>
        <p:spPr>
          <a:xfrm>
            <a:off x="5574034" y="1557023"/>
            <a:ext cx="2225100" cy="151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276" name="Google Shape;276;p31"/>
          <p:cNvSpPr txBox="1"/>
          <p:nvPr/>
        </p:nvSpPr>
        <p:spPr>
          <a:xfrm>
            <a:off x="825883" y="1099823"/>
            <a:ext cx="1077300" cy="5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rPr>
              <a:t>&lt;/&gt;</a:t>
            </a:r>
            <a:endParaRPr sz="3600">
              <a:solidFill>
                <a:schemeClr val="lt2"/>
              </a:solidFill>
            </a:endParaRPr>
          </a:p>
        </p:txBody>
      </p:sp>
      <p:sp>
        <p:nvSpPr>
          <p:cNvPr id="277" name="Google Shape;277;p31"/>
          <p:cNvSpPr txBox="1"/>
          <p:nvPr/>
        </p:nvSpPr>
        <p:spPr>
          <a:xfrm>
            <a:off x="520083" y="122659"/>
            <a:ext cx="19995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Pitch Deck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78" name="Google Shape;278;p31"/>
          <p:cNvSpPr txBox="1"/>
          <p:nvPr/>
        </p:nvSpPr>
        <p:spPr>
          <a:xfrm>
            <a:off x="3714283" y="122659"/>
            <a:ext cx="19995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20xx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79" name="Google Shape;279;p31"/>
          <p:cNvSpPr txBox="1"/>
          <p:nvPr/>
        </p:nvSpPr>
        <p:spPr>
          <a:xfrm>
            <a:off x="4429040" y="3766223"/>
            <a:ext cx="1216800" cy="7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accent2"/>
                </a:solidFill>
              </a:rPr>
              <a:t>}</a:t>
            </a:r>
            <a:r>
              <a:rPr lang="en" sz="3600">
                <a:solidFill>
                  <a:schemeClr val="dk1"/>
                </a:solidFill>
              </a:rPr>
              <a:t> /&gt; </a:t>
            </a:r>
            <a:r>
              <a:rPr lang="en" sz="3600">
                <a:solidFill>
                  <a:schemeClr val="accent1"/>
                </a:solidFill>
              </a:rPr>
              <a:t>[</a:t>
            </a:r>
            <a:endParaRPr sz="360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2255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3"/>
          <p:cNvSpPr txBox="1">
            <a:spLocks noGrp="1"/>
          </p:cNvSpPr>
          <p:nvPr>
            <p:ph type="title" idx="6"/>
          </p:nvPr>
        </p:nvSpPr>
        <p:spPr>
          <a:xfrm>
            <a:off x="719988" y="45912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&lt;/</a:t>
            </a:r>
            <a:r>
              <a:rPr lang="en" dirty="0">
                <a:solidFill>
                  <a:schemeClr val="lt2"/>
                </a:solidFill>
              </a:rPr>
              <a:t> </a:t>
            </a:r>
            <a:r>
              <a:rPr lang="en" dirty="0"/>
              <a:t>Features</a:t>
            </a:r>
            <a:endParaRPr dirty="0"/>
          </a:p>
        </p:txBody>
      </p:sp>
      <p:sp>
        <p:nvSpPr>
          <p:cNvPr id="296" name="Google Shape;296;p33"/>
          <p:cNvSpPr txBox="1">
            <a:spLocks noGrp="1"/>
          </p:cNvSpPr>
          <p:nvPr>
            <p:ph type="title"/>
          </p:nvPr>
        </p:nvSpPr>
        <p:spPr>
          <a:xfrm>
            <a:off x="1115078" y="1157691"/>
            <a:ext cx="431428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b="1" i="0" dirty="0">
                <a:effectLst/>
                <a:latin typeface="Söhne"/>
              </a:rPr>
              <a:t>Policy Selection and Initialization</a:t>
            </a:r>
            <a:endParaRPr dirty="0"/>
          </a:p>
        </p:txBody>
      </p:sp>
      <p:sp>
        <p:nvSpPr>
          <p:cNvPr id="298" name="Google Shape;298;p33"/>
          <p:cNvSpPr txBox="1">
            <a:spLocks noGrp="1"/>
          </p:cNvSpPr>
          <p:nvPr>
            <p:ph type="title" idx="2"/>
          </p:nvPr>
        </p:nvSpPr>
        <p:spPr>
          <a:xfrm>
            <a:off x="1115078" y="2120211"/>
            <a:ext cx="3706585" cy="39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b="1" i="0" dirty="0">
                <a:effectLst/>
                <a:latin typeface="Söhne"/>
              </a:rPr>
              <a:t>Memory Grid Visualization</a:t>
            </a:r>
            <a:endParaRPr lang="en-US" b="1" dirty="0"/>
          </a:p>
        </p:txBody>
      </p:sp>
      <p:sp>
        <p:nvSpPr>
          <p:cNvPr id="302" name="Google Shape;302;p33"/>
          <p:cNvSpPr txBox="1"/>
          <p:nvPr/>
        </p:nvSpPr>
        <p:spPr>
          <a:xfrm>
            <a:off x="7155900" y="3930346"/>
            <a:ext cx="1268100" cy="5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accent1"/>
                </a:solidFill>
                <a:latin typeface="Quantico"/>
                <a:ea typeface="Quantico"/>
                <a:cs typeface="Quantico"/>
                <a:sym typeface="Quantico"/>
              </a:rPr>
              <a:t>&lt;</a:t>
            </a:r>
            <a:r>
              <a:rPr lang="en" sz="360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rPr>
              <a:t>/</a:t>
            </a:r>
            <a:r>
              <a:rPr lang="en" sz="36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&gt;</a:t>
            </a:r>
            <a:endParaRPr sz="3600">
              <a:solidFill>
                <a:schemeClr val="dk1"/>
              </a:solidFill>
            </a:endParaRPr>
          </a:p>
        </p:txBody>
      </p:sp>
      <p:grpSp>
        <p:nvGrpSpPr>
          <p:cNvPr id="2" name="Google Shape;1070;p54">
            <a:extLst>
              <a:ext uri="{FF2B5EF4-FFF2-40B4-BE49-F238E27FC236}">
                <a16:creationId xmlns:a16="http://schemas.microsoft.com/office/drawing/2014/main" id="{6F899681-069E-D03B-3D9E-06AE6BF606F5}"/>
              </a:ext>
            </a:extLst>
          </p:cNvPr>
          <p:cNvGrpSpPr/>
          <p:nvPr/>
        </p:nvGrpSpPr>
        <p:grpSpPr>
          <a:xfrm>
            <a:off x="524166" y="1279903"/>
            <a:ext cx="590910" cy="547407"/>
            <a:chOff x="6742064" y="3750480"/>
            <a:chExt cx="399315" cy="344560"/>
          </a:xfrm>
        </p:grpSpPr>
        <p:sp>
          <p:nvSpPr>
            <p:cNvPr id="3" name="Google Shape;1071;p54">
              <a:extLst>
                <a:ext uri="{FF2B5EF4-FFF2-40B4-BE49-F238E27FC236}">
                  <a16:creationId xmlns:a16="http://schemas.microsoft.com/office/drawing/2014/main" id="{0A25B06D-70D0-3A6F-D4B7-F091184195E0}"/>
                </a:ext>
              </a:extLst>
            </p:cNvPr>
            <p:cNvSpPr/>
            <p:nvPr/>
          </p:nvSpPr>
          <p:spPr>
            <a:xfrm>
              <a:off x="6742064" y="3750480"/>
              <a:ext cx="399315" cy="344560"/>
            </a:xfrm>
            <a:custGeom>
              <a:avLst/>
              <a:gdLst/>
              <a:ahLst/>
              <a:cxnLst/>
              <a:rect l="l" t="t" r="r" b="b"/>
              <a:pathLst>
                <a:path w="43917" h="37895" extrusionOk="0">
                  <a:moveTo>
                    <a:pt x="37846" y="1"/>
                  </a:moveTo>
                  <a:lnTo>
                    <a:pt x="6071" y="1"/>
                  </a:lnTo>
                  <a:cubicBezTo>
                    <a:pt x="2729" y="1"/>
                    <a:pt x="0" y="2734"/>
                    <a:pt x="0" y="6071"/>
                  </a:cubicBezTo>
                  <a:lnTo>
                    <a:pt x="0" y="18212"/>
                  </a:lnTo>
                  <a:cubicBezTo>
                    <a:pt x="0" y="21550"/>
                    <a:pt x="2729" y="24278"/>
                    <a:pt x="6071" y="24278"/>
                  </a:cubicBezTo>
                  <a:lnTo>
                    <a:pt x="18927" y="24278"/>
                  </a:lnTo>
                  <a:cubicBezTo>
                    <a:pt x="19332" y="24278"/>
                    <a:pt x="19754" y="24705"/>
                    <a:pt x="19821" y="25105"/>
                  </a:cubicBezTo>
                  <a:lnTo>
                    <a:pt x="21958" y="37895"/>
                  </a:lnTo>
                  <a:lnTo>
                    <a:pt x="24096" y="25101"/>
                  </a:lnTo>
                  <a:cubicBezTo>
                    <a:pt x="24162" y="24687"/>
                    <a:pt x="24629" y="24278"/>
                    <a:pt x="25051" y="24278"/>
                  </a:cubicBezTo>
                  <a:lnTo>
                    <a:pt x="37846" y="24278"/>
                  </a:lnTo>
                  <a:cubicBezTo>
                    <a:pt x="41183" y="24278"/>
                    <a:pt x="43916" y="21550"/>
                    <a:pt x="43916" y="18212"/>
                  </a:cubicBezTo>
                  <a:lnTo>
                    <a:pt x="43916" y="6071"/>
                  </a:lnTo>
                  <a:cubicBezTo>
                    <a:pt x="43916" y="2734"/>
                    <a:pt x="41183" y="1"/>
                    <a:pt x="37846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D7DF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1072;p54">
              <a:extLst>
                <a:ext uri="{FF2B5EF4-FFF2-40B4-BE49-F238E27FC236}">
                  <a16:creationId xmlns:a16="http://schemas.microsoft.com/office/drawing/2014/main" id="{CCDAD127-C62F-9380-11DD-7B037AF6BE51}"/>
                </a:ext>
              </a:extLst>
            </p:cNvPr>
            <p:cNvSpPr/>
            <p:nvPr/>
          </p:nvSpPr>
          <p:spPr>
            <a:xfrm>
              <a:off x="6764168" y="3772584"/>
              <a:ext cx="355108" cy="176549"/>
            </a:xfrm>
            <a:custGeom>
              <a:avLst/>
              <a:gdLst/>
              <a:ahLst/>
              <a:cxnLst/>
              <a:rect l="l" t="t" r="r" b="b"/>
              <a:pathLst>
                <a:path w="39055" h="19417" extrusionOk="0">
                  <a:moveTo>
                    <a:pt x="3755" y="1"/>
                  </a:moveTo>
                  <a:lnTo>
                    <a:pt x="35295" y="1"/>
                  </a:lnTo>
                  <a:cubicBezTo>
                    <a:pt x="37370" y="10"/>
                    <a:pt x="39045" y="1685"/>
                    <a:pt x="39054" y="3756"/>
                  </a:cubicBezTo>
                  <a:lnTo>
                    <a:pt x="39054" y="15666"/>
                  </a:lnTo>
                  <a:cubicBezTo>
                    <a:pt x="39045" y="17737"/>
                    <a:pt x="37370" y="19412"/>
                    <a:pt x="35295" y="19417"/>
                  </a:cubicBezTo>
                  <a:lnTo>
                    <a:pt x="3755" y="19417"/>
                  </a:lnTo>
                  <a:cubicBezTo>
                    <a:pt x="1680" y="19412"/>
                    <a:pt x="5" y="17737"/>
                    <a:pt x="0" y="15666"/>
                  </a:cubicBezTo>
                  <a:lnTo>
                    <a:pt x="0" y="3756"/>
                  </a:lnTo>
                  <a:cubicBezTo>
                    <a:pt x="5" y="1685"/>
                    <a:pt x="1680" y="10"/>
                    <a:pt x="3755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D7DFE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2" name="Google Shape;298;p33">
            <a:extLst>
              <a:ext uri="{FF2B5EF4-FFF2-40B4-BE49-F238E27FC236}">
                <a16:creationId xmlns:a16="http://schemas.microsoft.com/office/drawing/2014/main" id="{684EF747-1F85-6050-0CEB-16126873D6B9}"/>
              </a:ext>
            </a:extLst>
          </p:cNvPr>
          <p:cNvSpPr txBox="1">
            <a:spLocks/>
          </p:cNvSpPr>
          <p:nvPr/>
        </p:nvSpPr>
        <p:spPr>
          <a:xfrm>
            <a:off x="1115077" y="3105900"/>
            <a:ext cx="3706585" cy="3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ntico"/>
              <a:buNone/>
              <a:defRPr sz="2200" b="0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ntico"/>
              <a:buNone/>
              <a:defRPr sz="20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ntico"/>
              <a:buNone/>
              <a:defRPr sz="20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ntico"/>
              <a:buNone/>
              <a:defRPr sz="20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ntico"/>
              <a:buNone/>
              <a:defRPr sz="20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ntico"/>
              <a:buNone/>
              <a:defRPr sz="20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ntico"/>
              <a:buNone/>
              <a:defRPr sz="20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ntico"/>
              <a:buNone/>
              <a:defRPr sz="20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ntico"/>
              <a:buNone/>
              <a:defRPr sz="20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r>
              <a:rPr lang="en-US" altLang="zh-CN" b="1" i="0" dirty="0">
                <a:effectLst/>
                <a:latin typeface="Söhne"/>
              </a:rPr>
              <a:t>Process Management</a:t>
            </a:r>
            <a:endParaRPr lang="en-US" b="1" dirty="0"/>
          </a:p>
        </p:txBody>
      </p:sp>
      <p:pic>
        <p:nvPicPr>
          <p:cNvPr id="324" name="图片 323">
            <a:extLst>
              <a:ext uri="{FF2B5EF4-FFF2-40B4-BE49-F238E27FC236}">
                <a16:creationId xmlns:a16="http://schemas.microsoft.com/office/drawing/2014/main" id="{A0D6F564-92B1-13C1-2E7E-14C5CFB02B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6227" y="530434"/>
            <a:ext cx="2804598" cy="1120807"/>
          </a:xfrm>
          <a:prstGeom prst="rect">
            <a:avLst/>
          </a:prstGeom>
        </p:spPr>
      </p:pic>
      <p:pic>
        <p:nvPicPr>
          <p:cNvPr id="326" name="图片 325">
            <a:extLst>
              <a:ext uri="{FF2B5EF4-FFF2-40B4-BE49-F238E27FC236}">
                <a16:creationId xmlns:a16="http://schemas.microsoft.com/office/drawing/2014/main" id="{3E5A38DF-7363-8097-6CA7-3DF0859F7A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8613" y="1807680"/>
            <a:ext cx="2360902" cy="1764816"/>
          </a:xfrm>
          <a:prstGeom prst="rect">
            <a:avLst/>
          </a:prstGeom>
        </p:spPr>
      </p:pic>
      <p:pic>
        <p:nvPicPr>
          <p:cNvPr id="328" name="图片 327">
            <a:extLst>
              <a:ext uri="{FF2B5EF4-FFF2-40B4-BE49-F238E27FC236}">
                <a16:creationId xmlns:a16="http://schemas.microsoft.com/office/drawing/2014/main" id="{E2D273B1-CFEA-DB00-6386-4016A9E204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78625" y="3843161"/>
            <a:ext cx="1162110" cy="425472"/>
          </a:xfrm>
          <a:prstGeom prst="rect">
            <a:avLst/>
          </a:prstGeom>
        </p:spPr>
      </p:pic>
      <p:pic>
        <p:nvPicPr>
          <p:cNvPr id="330" name="图片 329">
            <a:extLst>
              <a:ext uri="{FF2B5EF4-FFF2-40B4-BE49-F238E27FC236}">
                <a16:creationId xmlns:a16="http://schemas.microsoft.com/office/drawing/2014/main" id="{AB62B99A-CEC0-922D-F950-C5E57A7E14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89338" y="3829825"/>
            <a:ext cx="1289116" cy="469924"/>
          </a:xfrm>
          <a:prstGeom prst="rect">
            <a:avLst/>
          </a:prstGeom>
        </p:spPr>
      </p:pic>
      <p:sp>
        <p:nvSpPr>
          <p:cNvPr id="332" name="文本框 331">
            <a:extLst>
              <a:ext uri="{FF2B5EF4-FFF2-40B4-BE49-F238E27FC236}">
                <a16:creationId xmlns:a16="http://schemas.microsoft.com/office/drawing/2014/main" id="{92A45184-6368-76D8-A372-5930936ECF91}"/>
              </a:ext>
            </a:extLst>
          </p:cNvPr>
          <p:cNvSpPr txBox="1"/>
          <p:nvPr/>
        </p:nvSpPr>
        <p:spPr>
          <a:xfrm>
            <a:off x="1115078" y="1509652"/>
            <a:ext cx="394460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i="0" dirty="0">
                <a:solidFill>
                  <a:schemeClr val="tx1"/>
                </a:solidFill>
                <a:effectLst/>
                <a:latin typeface="Söhne"/>
              </a:rPr>
              <a:t>Choose between FIFO and LRU policies at the start for tailored memory management simulation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34" name="文本框 333">
            <a:extLst>
              <a:ext uri="{FF2B5EF4-FFF2-40B4-BE49-F238E27FC236}">
                <a16:creationId xmlns:a16="http://schemas.microsoft.com/office/drawing/2014/main" id="{F5FAB9B9-1474-6165-ABC9-1DD96987FC95}"/>
              </a:ext>
            </a:extLst>
          </p:cNvPr>
          <p:cNvSpPr txBox="1"/>
          <p:nvPr/>
        </p:nvSpPr>
        <p:spPr>
          <a:xfrm>
            <a:off x="1115077" y="2445176"/>
            <a:ext cx="346632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chemeClr val="tx1"/>
                </a:solidFill>
                <a:effectLst/>
                <a:latin typeface="Söhne"/>
              </a:rPr>
              <a:t>8x8 grid displaying real-time memory frame status, illustrating allocation and utilization.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36" name="文本框 335">
            <a:extLst>
              <a:ext uri="{FF2B5EF4-FFF2-40B4-BE49-F238E27FC236}">
                <a16:creationId xmlns:a16="http://schemas.microsoft.com/office/drawing/2014/main" id="{DCF0FCCB-B422-C31F-5D0D-49288F4DC941}"/>
              </a:ext>
            </a:extLst>
          </p:cNvPr>
          <p:cNvSpPr txBox="1"/>
          <p:nvPr/>
        </p:nvSpPr>
        <p:spPr>
          <a:xfrm>
            <a:off x="1094153" y="3469040"/>
            <a:ext cx="30911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chemeClr val="tx1"/>
                </a:solidFill>
                <a:effectLst/>
                <a:latin typeface="Söhne"/>
              </a:rPr>
              <a:t>Create and destroy processes to see dynamic memory allocation in action.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337" name="Google Shape;7953;p58">
            <a:extLst>
              <a:ext uri="{FF2B5EF4-FFF2-40B4-BE49-F238E27FC236}">
                <a16:creationId xmlns:a16="http://schemas.microsoft.com/office/drawing/2014/main" id="{B7C497D5-9CC1-5F62-B5C7-04DE0FE0B39B}"/>
              </a:ext>
            </a:extLst>
          </p:cNvPr>
          <p:cNvGrpSpPr/>
          <p:nvPr/>
        </p:nvGrpSpPr>
        <p:grpSpPr>
          <a:xfrm rot="10800000">
            <a:off x="391095" y="2189520"/>
            <a:ext cx="723981" cy="613163"/>
            <a:chOff x="729238" y="1179665"/>
            <a:chExt cx="1636117" cy="1526144"/>
          </a:xfrm>
        </p:grpSpPr>
        <p:grpSp>
          <p:nvGrpSpPr>
            <p:cNvPr id="338" name="Google Shape;7954;p58">
              <a:extLst>
                <a:ext uri="{FF2B5EF4-FFF2-40B4-BE49-F238E27FC236}">
                  <a16:creationId xmlns:a16="http://schemas.microsoft.com/office/drawing/2014/main" id="{6BBD1664-AEFB-1D9A-F4E9-F65DCD529C4C}"/>
                </a:ext>
              </a:extLst>
            </p:cNvPr>
            <p:cNvGrpSpPr/>
            <p:nvPr/>
          </p:nvGrpSpPr>
          <p:grpSpPr>
            <a:xfrm>
              <a:off x="729238" y="1179665"/>
              <a:ext cx="80700" cy="1526144"/>
              <a:chOff x="729238" y="1179665"/>
              <a:chExt cx="80700" cy="1526144"/>
            </a:xfrm>
          </p:grpSpPr>
          <p:sp>
            <p:nvSpPr>
              <p:cNvPr id="438" name="Google Shape;7955;p58">
                <a:extLst>
                  <a:ext uri="{FF2B5EF4-FFF2-40B4-BE49-F238E27FC236}">
                    <a16:creationId xmlns:a16="http://schemas.microsoft.com/office/drawing/2014/main" id="{FFC1B714-E28F-952E-A519-7B24B8731637}"/>
                  </a:ext>
                </a:extLst>
              </p:cNvPr>
              <p:cNvSpPr/>
              <p:nvPr/>
            </p:nvSpPr>
            <p:spPr>
              <a:xfrm>
                <a:off x="729238" y="1179665"/>
                <a:ext cx="80700" cy="80700"/>
              </a:xfrm>
              <a:prstGeom prst="rect">
                <a:avLst/>
              </a:prstGeom>
              <a:noFill/>
              <a:ln w="9525" cap="flat" cmpd="sng">
                <a:solidFill>
                  <a:srgbClr val="CFD9E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" name="Google Shape;7956;p58">
                <a:extLst>
                  <a:ext uri="{FF2B5EF4-FFF2-40B4-BE49-F238E27FC236}">
                    <a16:creationId xmlns:a16="http://schemas.microsoft.com/office/drawing/2014/main" id="{DD0E6530-53DF-35D4-88DB-7696CA9DCC89}"/>
                  </a:ext>
                </a:extLst>
              </p:cNvPr>
              <p:cNvSpPr/>
              <p:nvPr/>
            </p:nvSpPr>
            <p:spPr>
              <a:xfrm>
                <a:off x="729238" y="1340360"/>
                <a:ext cx="80700" cy="80700"/>
              </a:xfrm>
              <a:prstGeom prst="rect">
                <a:avLst/>
              </a:prstGeom>
              <a:noFill/>
              <a:ln w="9525" cap="flat" cmpd="sng">
                <a:solidFill>
                  <a:srgbClr val="CFD9E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" name="Google Shape;7957;p58">
                <a:extLst>
                  <a:ext uri="{FF2B5EF4-FFF2-40B4-BE49-F238E27FC236}">
                    <a16:creationId xmlns:a16="http://schemas.microsoft.com/office/drawing/2014/main" id="{08C6EC37-8162-00C7-17AD-7DBA64B3447C}"/>
                  </a:ext>
                </a:extLst>
              </p:cNvPr>
              <p:cNvSpPr/>
              <p:nvPr/>
            </p:nvSpPr>
            <p:spPr>
              <a:xfrm>
                <a:off x="729238" y="1501056"/>
                <a:ext cx="80700" cy="80700"/>
              </a:xfrm>
              <a:prstGeom prst="rect">
                <a:avLst/>
              </a:prstGeom>
              <a:noFill/>
              <a:ln w="9525" cap="flat" cmpd="sng">
                <a:solidFill>
                  <a:srgbClr val="CFD9E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" name="Google Shape;7958;p58">
                <a:extLst>
                  <a:ext uri="{FF2B5EF4-FFF2-40B4-BE49-F238E27FC236}">
                    <a16:creationId xmlns:a16="http://schemas.microsoft.com/office/drawing/2014/main" id="{69B6D017-B871-0582-D5FE-E30081891821}"/>
                  </a:ext>
                </a:extLst>
              </p:cNvPr>
              <p:cNvSpPr/>
              <p:nvPr/>
            </p:nvSpPr>
            <p:spPr>
              <a:xfrm>
                <a:off x="729238" y="1661752"/>
                <a:ext cx="80700" cy="80700"/>
              </a:xfrm>
              <a:prstGeom prst="rect">
                <a:avLst/>
              </a:prstGeom>
              <a:noFill/>
              <a:ln w="9525" cap="flat" cmpd="sng">
                <a:solidFill>
                  <a:srgbClr val="CFD9E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" name="Google Shape;7959;p58">
                <a:extLst>
                  <a:ext uri="{FF2B5EF4-FFF2-40B4-BE49-F238E27FC236}">
                    <a16:creationId xmlns:a16="http://schemas.microsoft.com/office/drawing/2014/main" id="{7E9851F8-6258-E6A9-4AF5-314BE04A488A}"/>
                  </a:ext>
                </a:extLst>
              </p:cNvPr>
              <p:cNvSpPr/>
              <p:nvPr/>
            </p:nvSpPr>
            <p:spPr>
              <a:xfrm>
                <a:off x="729238" y="1821630"/>
                <a:ext cx="80700" cy="80700"/>
              </a:xfrm>
              <a:prstGeom prst="rect">
                <a:avLst/>
              </a:pr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" name="Google Shape;7960;p58">
                <a:extLst>
                  <a:ext uri="{FF2B5EF4-FFF2-40B4-BE49-F238E27FC236}">
                    <a16:creationId xmlns:a16="http://schemas.microsoft.com/office/drawing/2014/main" id="{AC23C50B-C7F7-EECF-C3B5-9D9DB671616E}"/>
                  </a:ext>
                </a:extLst>
              </p:cNvPr>
              <p:cNvSpPr/>
              <p:nvPr/>
            </p:nvSpPr>
            <p:spPr>
              <a:xfrm>
                <a:off x="729238" y="1982326"/>
                <a:ext cx="80700" cy="80700"/>
              </a:xfrm>
              <a:prstGeom prst="rect">
                <a:avLst/>
              </a:pr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" name="Google Shape;7961;p58">
                <a:extLst>
                  <a:ext uri="{FF2B5EF4-FFF2-40B4-BE49-F238E27FC236}">
                    <a16:creationId xmlns:a16="http://schemas.microsoft.com/office/drawing/2014/main" id="{63146738-DA41-64DE-17EC-E017AE339A86}"/>
                  </a:ext>
                </a:extLst>
              </p:cNvPr>
              <p:cNvSpPr/>
              <p:nvPr/>
            </p:nvSpPr>
            <p:spPr>
              <a:xfrm>
                <a:off x="729238" y="2143022"/>
                <a:ext cx="80700" cy="80700"/>
              </a:xfrm>
              <a:prstGeom prst="rect">
                <a:avLst/>
              </a:pr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" name="Google Shape;7962;p58">
                <a:extLst>
                  <a:ext uri="{FF2B5EF4-FFF2-40B4-BE49-F238E27FC236}">
                    <a16:creationId xmlns:a16="http://schemas.microsoft.com/office/drawing/2014/main" id="{B2459A15-3E55-9EF8-C002-8C6A5F153D0A}"/>
                  </a:ext>
                </a:extLst>
              </p:cNvPr>
              <p:cNvSpPr/>
              <p:nvPr/>
            </p:nvSpPr>
            <p:spPr>
              <a:xfrm>
                <a:off x="729238" y="2303717"/>
                <a:ext cx="80700" cy="80700"/>
              </a:xfrm>
              <a:prstGeom prst="rect">
                <a:avLst/>
              </a:pr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" name="Google Shape;7963;p58">
                <a:extLst>
                  <a:ext uri="{FF2B5EF4-FFF2-40B4-BE49-F238E27FC236}">
                    <a16:creationId xmlns:a16="http://schemas.microsoft.com/office/drawing/2014/main" id="{47B9F5F8-1B78-6AB7-BC84-B8C67405FE85}"/>
                  </a:ext>
                </a:extLst>
              </p:cNvPr>
              <p:cNvSpPr/>
              <p:nvPr/>
            </p:nvSpPr>
            <p:spPr>
              <a:xfrm>
                <a:off x="729238" y="2464413"/>
                <a:ext cx="80700" cy="80700"/>
              </a:xfrm>
              <a:prstGeom prst="rect">
                <a:avLst/>
              </a:pr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" name="Google Shape;7964;p58">
                <a:extLst>
                  <a:ext uri="{FF2B5EF4-FFF2-40B4-BE49-F238E27FC236}">
                    <a16:creationId xmlns:a16="http://schemas.microsoft.com/office/drawing/2014/main" id="{A0D4941F-0E8F-35A5-4989-077A7CF9F9C2}"/>
                  </a:ext>
                </a:extLst>
              </p:cNvPr>
              <p:cNvSpPr/>
              <p:nvPr/>
            </p:nvSpPr>
            <p:spPr>
              <a:xfrm>
                <a:off x="729238" y="2625109"/>
                <a:ext cx="80700" cy="80700"/>
              </a:xfrm>
              <a:prstGeom prst="rect">
                <a:avLst/>
              </a:pr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9" name="Google Shape;7965;p58">
              <a:extLst>
                <a:ext uri="{FF2B5EF4-FFF2-40B4-BE49-F238E27FC236}">
                  <a16:creationId xmlns:a16="http://schemas.microsoft.com/office/drawing/2014/main" id="{A5EF65D3-2173-F84F-6CE1-7DA7130C4985}"/>
                </a:ext>
              </a:extLst>
            </p:cNvPr>
            <p:cNvGrpSpPr/>
            <p:nvPr/>
          </p:nvGrpSpPr>
          <p:grpSpPr>
            <a:xfrm>
              <a:off x="903098" y="1179665"/>
              <a:ext cx="80700" cy="1526144"/>
              <a:chOff x="903098" y="1179665"/>
              <a:chExt cx="80700" cy="1526144"/>
            </a:xfrm>
          </p:grpSpPr>
          <p:sp>
            <p:nvSpPr>
              <p:cNvPr id="428" name="Google Shape;7966;p58">
                <a:extLst>
                  <a:ext uri="{FF2B5EF4-FFF2-40B4-BE49-F238E27FC236}">
                    <a16:creationId xmlns:a16="http://schemas.microsoft.com/office/drawing/2014/main" id="{4784AD6B-3A70-D87A-DCE6-86D1B901C247}"/>
                  </a:ext>
                </a:extLst>
              </p:cNvPr>
              <p:cNvSpPr/>
              <p:nvPr/>
            </p:nvSpPr>
            <p:spPr>
              <a:xfrm>
                <a:off x="903098" y="1179665"/>
                <a:ext cx="80700" cy="80700"/>
              </a:xfrm>
              <a:prstGeom prst="rect">
                <a:avLst/>
              </a:prstGeom>
              <a:noFill/>
              <a:ln w="9525" cap="flat" cmpd="sng">
                <a:solidFill>
                  <a:srgbClr val="CFD9E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" name="Google Shape;7967;p58">
                <a:extLst>
                  <a:ext uri="{FF2B5EF4-FFF2-40B4-BE49-F238E27FC236}">
                    <a16:creationId xmlns:a16="http://schemas.microsoft.com/office/drawing/2014/main" id="{EDDF6EB6-974C-3182-0804-9564CAB243B7}"/>
                  </a:ext>
                </a:extLst>
              </p:cNvPr>
              <p:cNvSpPr/>
              <p:nvPr/>
            </p:nvSpPr>
            <p:spPr>
              <a:xfrm>
                <a:off x="903098" y="1340360"/>
                <a:ext cx="80700" cy="80700"/>
              </a:xfrm>
              <a:prstGeom prst="rect">
                <a:avLst/>
              </a:prstGeom>
              <a:noFill/>
              <a:ln w="9525" cap="flat" cmpd="sng">
                <a:solidFill>
                  <a:srgbClr val="CFD9E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" name="Google Shape;7968;p58">
                <a:extLst>
                  <a:ext uri="{FF2B5EF4-FFF2-40B4-BE49-F238E27FC236}">
                    <a16:creationId xmlns:a16="http://schemas.microsoft.com/office/drawing/2014/main" id="{0A1B3FB6-1DE9-15FF-2013-2060A8DE56F1}"/>
                  </a:ext>
                </a:extLst>
              </p:cNvPr>
              <p:cNvSpPr/>
              <p:nvPr/>
            </p:nvSpPr>
            <p:spPr>
              <a:xfrm>
                <a:off x="903098" y="1501056"/>
                <a:ext cx="80700" cy="80700"/>
              </a:xfrm>
              <a:prstGeom prst="rect">
                <a:avLst/>
              </a:prstGeom>
              <a:noFill/>
              <a:ln w="9525" cap="flat" cmpd="sng">
                <a:solidFill>
                  <a:srgbClr val="CFD9E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" name="Google Shape;7969;p58">
                <a:extLst>
                  <a:ext uri="{FF2B5EF4-FFF2-40B4-BE49-F238E27FC236}">
                    <a16:creationId xmlns:a16="http://schemas.microsoft.com/office/drawing/2014/main" id="{830C6334-3DD0-26C8-5BC7-086E1C17C210}"/>
                  </a:ext>
                </a:extLst>
              </p:cNvPr>
              <p:cNvSpPr/>
              <p:nvPr/>
            </p:nvSpPr>
            <p:spPr>
              <a:xfrm>
                <a:off x="903098" y="1661752"/>
                <a:ext cx="80700" cy="80700"/>
              </a:xfrm>
              <a:prstGeom prst="rect">
                <a:avLst/>
              </a:prstGeom>
              <a:noFill/>
              <a:ln w="9525" cap="flat" cmpd="sng">
                <a:solidFill>
                  <a:srgbClr val="CFD9E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7970;p58">
                <a:extLst>
                  <a:ext uri="{FF2B5EF4-FFF2-40B4-BE49-F238E27FC236}">
                    <a16:creationId xmlns:a16="http://schemas.microsoft.com/office/drawing/2014/main" id="{CEFAFF96-DCE7-D955-55E2-E0EB26BCD3F0}"/>
                  </a:ext>
                </a:extLst>
              </p:cNvPr>
              <p:cNvSpPr/>
              <p:nvPr/>
            </p:nvSpPr>
            <p:spPr>
              <a:xfrm>
                <a:off x="903098" y="1821630"/>
                <a:ext cx="80700" cy="80700"/>
              </a:xfrm>
              <a:prstGeom prst="rect">
                <a:avLst/>
              </a:prstGeom>
              <a:noFill/>
              <a:ln w="9525" cap="flat" cmpd="sng">
                <a:solidFill>
                  <a:srgbClr val="CFD9E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7971;p58">
                <a:extLst>
                  <a:ext uri="{FF2B5EF4-FFF2-40B4-BE49-F238E27FC236}">
                    <a16:creationId xmlns:a16="http://schemas.microsoft.com/office/drawing/2014/main" id="{754E01A7-03D8-475B-F47C-F65A1028E0FA}"/>
                  </a:ext>
                </a:extLst>
              </p:cNvPr>
              <p:cNvSpPr/>
              <p:nvPr/>
            </p:nvSpPr>
            <p:spPr>
              <a:xfrm>
                <a:off x="903098" y="1982326"/>
                <a:ext cx="80700" cy="80700"/>
              </a:xfrm>
              <a:prstGeom prst="rect">
                <a:avLst/>
              </a:prstGeom>
              <a:noFill/>
              <a:ln w="9525" cap="flat" cmpd="sng">
                <a:solidFill>
                  <a:srgbClr val="CFD9E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" name="Google Shape;7972;p58">
                <a:extLst>
                  <a:ext uri="{FF2B5EF4-FFF2-40B4-BE49-F238E27FC236}">
                    <a16:creationId xmlns:a16="http://schemas.microsoft.com/office/drawing/2014/main" id="{1F436236-630C-C2DE-5166-1A78BA9CEE58}"/>
                  </a:ext>
                </a:extLst>
              </p:cNvPr>
              <p:cNvSpPr/>
              <p:nvPr/>
            </p:nvSpPr>
            <p:spPr>
              <a:xfrm>
                <a:off x="903098" y="2143022"/>
                <a:ext cx="80700" cy="80700"/>
              </a:xfrm>
              <a:prstGeom prst="rect">
                <a:avLst/>
              </a:pr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" name="Google Shape;7973;p58">
                <a:extLst>
                  <a:ext uri="{FF2B5EF4-FFF2-40B4-BE49-F238E27FC236}">
                    <a16:creationId xmlns:a16="http://schemas.microsoft.com/office/drawing/2014/main" id="{F1FBE71C-E8C5-2BAC-8D61-0174C0728BB4}"/>
                  </a:ext>
                </a:extLst>
              </p:cNvPr>
              <p:cNvSpPr/>
              <p:nvPr/>
            </p:nvSpPr>
            <p:spPr>
              <a:xfrm>
                <a:off x="903098" y="2303717"/>
                <a:ext cx="80700" cy="80700"/>
              </a:xfrm>
              <a:prstGeom prst="rect">
                <a:avLst/>
              </a:pr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7974;p58">
                <a:extLst>
                  <a:ext uri="{FF2B5EF4-FFF2-40B4-BE49-F238E27FC236}">
                    <a16:creationId xmlns:a16="http://schemas.microsoft.com/office/drawing/2014/main" id="{05A3816C-B2B2-B790-DD56-798B78972700}"/>
                  </a:ext>
                </a:extLst>
              </p:cNvPr>
              <p:cNvSpPr/>
              <p:nvPr/>
            </p:nvSpPr>
            <p:spPr>
              <a:xfrm>
                <a:off x="903098" y="2464413"/>
                <a:ext cx="80700" cy="80700"/>
              </a:xfrm>
              <a:prstGeom prst="rect">
                <a:avLst/>
              </a:pr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7975;p58">
                <a:extLst>
                  <a:ext uri="{FF2B5EF4-FFF2-40B4-BE49-F238E27FC236}">
                    <a16:creationId xmlns:a16="http://schemas.microsoft.com/office/drawing/2014/main" id="{9D14A48E-B4F2-95F6-E3B3-1F46317216E3}"/>
                  </a:ext>
                </a:extLst>
              </p:cNvPr>
              <p:cNvSpPr/>
              <p:nvPr/>
            </p:nvSpPr>
            <p:spPr>
              <a:xfrm>
                <a:off x="903098" y="2625109"/>
                <a:ext cx="80700" cy="80700"/>
              </a:xfrm>
              <a:prstGeom prst="rect">
                <a:avLst/>
              </a:pr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40" name="Google Shape;7976;p58">
              <a:extLst>
                <a:ext uri="{FF2B5EF4-FFF2-40B4-BE49-F238E27FC236}">
                  <a16:creationId xmlns:a16="http://schemas.microsoft.com/office/drawing/2014/main" id="{7FAA316E-633D-585F-9739-E92B40D9B6BF}"/>
                </a:ext>
              </a:extLst>
            </p:cNvPr>
            <p:cNvGrpSpPr/>
            <p:nvPr/>
          </p:nvGrpSpPr>
          <p:grpSpPr>
            <a:xfrm>
              <a:off x="1076958" y="1179665"/>
              <a:ext cx="80700" cy="1526144"/>
              <a:chOff x="1076958" y="1179665"/>
              <a:chExt cx="80700" cy="1526144"/>
            </a:xfrm>
          </p:grpSpPr>
          <p:sp>
            <p:nvSpPr>
              <p:cNvPr id="418" name="Google Shape;7977;p58">
                <a:extLst>
                  <a:ext uri="{FF2B5EF4-FFF2-40B4-BE49-F238E27FC236}">
                    <a16:creationId xmlns:a16="http://schemas.microsoft.com/office/drawing/2014/main" id="{4E4B3C73-E2CA-1CAA-9751-BF60318C5588}"/>
                  </a:ext>
                </a:extLst>
              </p:cNvPr>
              <p:cNvSpPr/>
              <p:nvPr/>
            </p:nvSpPr>
            <p:spPr>
              <a:xfrm>
                <a:off x="1076958" y="1179665"/>
                <a:ext cx="80700" cy="80700"/>
              </a:xfrm>
              <a:prstGeom prst="rect">
                <a:avLst/>
              </a:prstGeom>
              <a:noFill/>
              <a:ln w="9525" cap="flat" cmpd="sng">
                <a:solidFill>
                  <a:srgbClr val="CFD9E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7978;p58">
                <a:extLst>
                  <a:ext uri="{FF2B5EF4-FFF2-40B4-BE49-F238E27FC236}">
                    <a16:creationId xmlns:a16="http://schemas.microsoft.com/office/drawing/2014/main" id="{96EC1C52-BC41-EDF3-3AEA-C0D55F524C2D}"/>
                  </a:ext>
                </a:extLst>
              </p:cNvPr>
              <p:cNvSpPr/>
              <p:nvPr/>
            </p:nvSpPr>
            <p:spPr>
              <a:xfrm>
                <a:off x="1076958" y="1340360"/>
                <a:ext cx="80700" cy="80700"/>
              </a:xfrm>
              <a:prstGeom prst="rect">
                <a:avLst/>
              </a:prstGeom>
              <a:noFill/>
              <a:ln w="9525" cap="flat" cmpd="sng">
                <a:solidFill>
                  <a:srgbClr val="CFD9E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7979;p58">
                <a:extLst>
                  <a:ext uri="{FF2B5EF4-FFF2-40B4-BE49-F238E27FC236}">
                    <a16:creationId xmlns:a16="http://schemas.microsoft.com/office/drawing/2014/main" id="{391276E5-8574-96D4-5948-98C7DFD9E18C}"/>
                  </a:ext>
                </a:extLst>
              </p:cNvPr>
              <p:cNvSpPr/>
              <p:nvPr/>
            </p:nvSpPr>
            <p:spPr>
              <a:xfrm>
                <a:off x="1076958" y="1501056"/>
                <a:ext cx="80700" cy="80700"/>
              </a:xfrm>
              <a:prstGeom prst="rect">
                <a:avLst/>
              </a:prstGeom>
              <a:noFill/>
              <a:ln w="9525" cap="flat" cmpd="sng">
                <a:solidFill>
                  <a:srgbClr val="CFD9E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7980;p58">
                <a:extLst>
                  <a:ext uri="{FF2B5EF4-FFF2-40B4-BE49-F238E27FC236}">
                    <a16:creationId xmlns:a16="http://schemas.microsoft.com/office/drawing/2014/main" id="{FD82902E-7D96-A89A-C047-3E108BC0E29A}"/>
                  </a:ext>
                </a:extLst>
              </p:cNvPr>
              <p:cNvSpPr/>
              <p:nvPr/>
            </p:nvSpPr>
            <p:spPr>
              <a:xfrm>
                <a:off x="1076958" y="1661752"/>
                <a:ext cx="80700" cy="80700"/>
              </a:xfrm>
              <a:prstGeom prst="rect">
                <a:avLst/>
              </a:prstGeom>
              <a:noFill/>
              <a:ln w="9525" cap="flat" cmpd="sng">
                <a:solidFill>
                  <a:srgbClr val="CFD9E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7981;p58">
                <a:extLst>
                  <a:ext uri="{FF2B5EF4-FFF2-40B4-BE49-F238E27FC236}">
                    <a16:creationId xmlns:a16="http://schemas.microsoft.com/office/drawing/2014/main" id="{CDA2B6A4-7B74-B65C-20CE-99AFB4E5925B}"/>
                  </a:ext>
                </a:extLst>
              </p:cNvPr>
              <p:cNvSpPr/>
              <p:nvPr/>
            </p:nvSpPr>
            <p:spPr>
              <a:xfrm>
                <a:off x="1076958" y="1821630"/>
                <a:ext cx="80700" cy="80700"/>
              </a:xfrm>
              <a:prstGeom prst="rect">
                <a:avLst/>
              </a:prstGeom>
              <a:noFill/>
              <a:ln w="9525" cap="flat" cmpd="sng">
                <a:solidFill>
                  <a:srgbClr val="CFD9E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7982;p58">
                <a:extLst>
                  <a:ext uri="{FF2B5EF4-FFF2-40B4-BE49-F238E27FC236}">
                    <a16:creationId xmlns:a16="http://schemas.microsoft.com/office/drawing/2014/main" id="{67DABD37-4C22-9EBA-6395-7E405685B931}"/>
                  </a:ext>
                </a:extLst>
              </p:cNvPr>
              <p:cNvSpPr/>
              <p:nvPr/>
            </p:nvSpPr>
            <p:spPr>
              <a:xfrm>
                <a:off x="1076958" y="1982326"/>
                <a:ext cx="80700" cy="80700"/>
              </a:xfrm>
              <a:prstGeom prst="rect">
                <a:avLst/>
              </a:prstGeom>
              <a:noFill/>
              <a:ln w="9525" cap="flat" cmpd="sng">
                <a:solidFill>
                  <a:srgbClr val="CFD9E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7983;p58">
                <a:extLst>
                  <a:ext uri="{FF2B5EF4-FFF2-40B4-BE49-F238E27FC236}">
                    <a16:creationId xmlns:a16="http://schemas.microsoft.com/office/drawing/2014/main" id="{5103BA0F-E753-E2BD-4CEB-0FB0761195D9}"/>
                  </a:ext>
                </a:extLst>
              </p:cNvPr>
              <p:cNvSpPr/>
              <p:nvPr/>
            </p:nvSpPr>
            <p:spPr>
              <a:xfrm>
                <a:off x="1076958" y="2143022"/>
                <a:ext cx="80700" cy="80700"/>
              </a:xfrm>
              <a:prstGeom prst="rect">
                <a:avLst/>
              </a:prstGeom>
              <a:noFill/>
              <a:ln w="9525" cap="flat" cmpd="sng">
                <a:solidFill>
                  <a:srgbClr val="CFD9E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7984;p58">
                <a:extLst>
                  <a:ext uri="{FF2B5EF4-FFF2-40B4-BE49-F238E27FC236}">
                    <a16:creationId xmlns:a16="http://schemas.microsoft.com/office/drawing/2014/main" id="{156A0AFB-9764-3EFC-A73A-8F19BB231CED}"/>
                  </a:ext>
                </a:extLst>
              </p:cNvPr>
              <p:cNvSpPr/>
              <p:nvPr/>
            </p:nvSpPr>
            <p:spPr>
              <a:xfrm>
                <a:off x="1076958" y="2303717"/>
                <a:ext cx="80700" cy="80700"/>
              </a:xfrm>
              <a:prstGeom prst="rect">
                <a:avLst/>
              </a:pr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7985;p58">
                <a:extLst>
                  <a:ext uri="{FF2B5EF4-FFF2-40B4-BE49-F238E27FC236}">
                    <a16:creationId xmlns:a16="http://schemas.microsoft.com/office/drawing/2014/main" id="{D0F41BC0-C653-1720-FB20-02B33B95CA7B}"/>
                  </a:ext>
                </a:extLst>
              </p:cNvPr>
              <p:cNvSpPr/>
              <p:nvPr/>
            </p:nvSpPr>
            <p:spPr>
              <a:xfrm>
                <a:off x="1076958" y="2464413"/>
                <a:ext cx="80700" cy="80700"/>
              </a:xfrm>
              <a:prstGeom prst="rect">
                <a:avLst/>
              </a:pr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" name="Google Shape;7986;p58">
                <a:extLst>
                  <a:ext uri="{FF2B5EF4-FFF2-40B4-BE49-F238E27FC236}">
                    <a16:creationId xmlns:a16="http://schemas.microsoft.com/office/drawing/2014/main" id="{F6E0064E-EC48-128A-DF84-58DB2CEA7802}"/>
                  </a:ext>
                </a:extLst>
              </p:cNvPr>
              <p:cNvSpPr/>
              <p:nvPr/>
            </p:nvSpPr>
            <p:spPr>
              <a:xfrm>
                <a:off x="1076958" y="2625109"/>
                <a:ext cx="80700" cy="80700"/>
              </a:xfrm>
              <a:prstGeom prst="rect">
                <a:avLst/>
              </a:pr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41" name="Google Shape;7987;p58">
              <a:extLst>
                <a:ext uri="{FF2B5EF4-FFF2-40B4-BE49-F238E27FC236}">
                  <a16:creationId xmlns:a16="http://schemas.microsoft.com/office/drawing/2014/main" id="{2C327E03-B778-04ED-189D-3E100B9DADE8}"/>
                </a:ext>
              </a:extLst>
            </p:cNvPr>
            <p:cNvGrpSpPr/>
            <p:nvPr/>
          </p:nvGrpSpPr>
          <p:grpSpPr>
            <a:xfrm>
              <a:off x="1247707" y="1179665"/>
              <a:ext cx="80700" cy="1526144"/>
              <a:chOff x="1247707" y="1179665"/>
              <a:chExt cx="80700" cy="1526144"/>
            </a:xfrm>
          </p:grpSpPr>
          <p:sp>
            <p:nvSpPr>
              <p:cNvPr id="408" name="Google Shape;7988;p58">
                <a:extLst>
                  <a:ext uri="{FF2B5EF4-FFF2-40B4-BE49-F238E27FC236}">
                    <a16:creationId xmlns:a16="http://schemas.microsoft.com/office/drawing/2014/main" id="{C74C6F62-EF0D-2480-4779-DBC2BD1FA27B}"/>
                  </a:ext>
                </a:extLst>
              </p:cNvPr>
              <p:cNvSpPr/>
              <p:nvPr/>
            </p:nvSpPr>
            <p:spPr>
              <a:xfrm>
                <a:off x="1247707" y="1179665"/>
                <a:ext cx="80700" cy="80700"/>
              </a:xfrm>
              <a:prstGeom prst="rect">
                <a:avLst/>
              </a:prstGeom>
              <a:noFill/>
              <a:ln w="9525" cap="flat" cmpd="sng">
                <a:solidFill>
                  <a:srgbClr val="CFD9E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7989;p58">
                <a:extLst>
                  <a:ext uri="{FF2B5EF4-FFF2-40B4-BE49-F238E27FC236}">
                    <a16:creationId xmlns:a16="http://schemas.microsoft.com/office/drawing/2014/main" id="{9D63E628-EC48-9956-C234-3A479E6DDEE7}"/>
                  </a:ext>
                </a:extLst>
              </p:cNvPr>
              <p:cNvSpPr/>
              <p:nvPr/>
            </p:nvSpPr>
            <p:spPr>
              <a:xfrm>
                <a:off x="1247707" y="1340360"/>
                <a:ext cx="80700" cy="80700"/>
              </a:xfrm>
              <a:prstGeom prst="rect">
                <a:avLst/>
              </a:prstGeom>
              <a:noFill/>
              <a:ln w="9525" cap="flat" cmpd="sng">
                <a:solidFill>
                  <a:srgbClr val="CFD9E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7990;p58">
                <a:extLst>
                  <a:ext uri="{FF2B5EF4-FFF2-40B4-BE49-F238E27FC236}">
                    <a16:creationId xmlns:a16="http://schemas.microsoft.com/office/drawing/2014/main" id="{521AFCF7-EC67-04FD-B632-4C6CABEF57B7}"/>
                  </a:ext>
                </a:extLst>
              </p:cNvPr>
              <p:cNvSpPr/>
              <p:nvPr/>
            </p:nvSpPr>
            <p:spPr>
              <a:xfrm>
                <a:off x="1247707" y="1501056"/>
                <a:ext cx="80700" cy="80700"/>
              </a:xfrm>
              <a:prstGeom prst="rect">
                <a:avLst/>
              </a:prstGeom>
              <a:noFill/>
              <a:ln w="9525" cap="flat" cmpd="sng">
                <a:solidFill>
                  <a:srgbClr val="CFD9E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7991;p58">
                <a:extLst>
                  <a:ext uri="{FF2B5EF4-FFF2-40B4-BE49-F238E27FC236}">
                    <a16:creationId xmlns:a16="http://schemas.microsoft.com/office/drawing/2014/main" id="{80741C18-3263-89F3-8514-5F1149A1D888}"/>
                  </a:ext>
                </a:extLst>
              </p:cNvPr>
              <p:cNvSpPr/>
              <p:nvPr/>
            </p:nvSpPr>
            <p:spPr>
              <a:xfrm>
                <a:off x="1247707" y="1661752"/>
                <a:ext cx="80700" cy="80700"/>
              </a:xfrm>
              <a:prstGeom prst="rect">
                <a:avLst/>
              </a:pr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7992;p58">
                <a:extLst>
                  <a:ext uri="{FF2B5EF4-FFF2-40B4-BE49-F238E27FC236}">
                    <a16:creationId xmlns:a16="http://schemas.microsoft.com/office/drawing/2014/main" id="{801B9BEA-6A3E-DC9A-EB50-F6EB952EA53C}"/>
                  </a:ext>
                </a:extLst>
              </p:cNvPr>
              <p:cNvSpPr/>
              <p:nvPr/>
            </p:nvSpPr>
            <p:spPr>
              <a:xfrm>
                <a:off x="1247707" y="1821630"/>
                <a:ext cx="80700" cy="80700"/>
              </a:xfrm>
              <a:prstGeom prst="rect">
                <a:avLst/>
              </a:pr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7993;p58">
                <a:extLst>
                  <a:ext uri="{FF2B5EF4-FFF2-40B4-BE49-F238E27FC236}">
                    <a16:creationId xmlns:a16="http://schemas.microsoft.com/office/drawing/2014/main" id="{4226E33A-930F-6878-81C4-BB5D7DB4A7CC}"/>
                  </a:ext>
                </a:extLst>
              </p:cNvPr>
              <p:cNvSpPr/>
              <p:nvPr/>
            </p:nvSpPr>
            <p:spPr>
              <a:xfrm>
                <a:off x="1247707" y="1982326"/>
                <a:ext cx="80700" cy="80700"/>
              </a:xfrm>
              <a:prstGeom prst="rect">
                <a:avLst/>
              </a:pr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7994;p58">
                <a:extLst>
                  <a:ext uri="{FF2B5EF4-FFF2-40B4-BE49-F238E27FC236}">
                    <a16:creationId xmlns:a16="http://schemas.microsoft.com/office/drawing/2014/main" id="{11F5D0C7-AFB0-5E65-30B0-4FA2662C6045}"/>
                  </a:ext>
                </a:extLst>
              </p:cNvPr>
              <p:cNvSpPr/>
              <p:nvPr/>
            </p:nvSpPr>
            <p:spPr>
              <a:xfrm>
                <a:off x="1247707" y="2143022"/>
                <a:ext cx="80700" cy="80700"/>
              </a:xfrm>
              <a:prstGeom prst="rect">
                <a:avLst/>
              </a:pr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" name="Google Shape;7995;p58">
                <a:extLst>
                  <a:ext uri="{FF2B5EF4-FFF2-40B4-BE49-F238E27FC236}">
                    <a16:creationId xmlns:a16="http://schemas.microsoft.com/office/drawing/2014/main" id="{F659A2CF-68FA-D426-0F80-F3CA922ABD17}"/>
                  </a:ext>
                </a:extLst>
              </p:cNvPr>
              <p:cNvSpPr/>
              <p:nvPr/>
            </p:nvSpPr>
            <p:spPr>
              <a:xfrm>
                <a:off x="1247707" y="2303717"/>
                <a:ext cx="80700" cy="80700"/>
              </a:xfrm>
              <a:prstGeom prst="rect">
                <a:avLst/>
              </a:pr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7996;p58">
                <a:extLst>
                  <a:ext uri="{FF2B5EF4-FFF2-40B4-BE49-F238E27FC236}">
                    <a16:creationId xmlns:a16="http://schemas.microsoft.com/office/drawing/2014/main" id="{0F6E30BF-AA48-BE9A-8543-9A2F055E225D}"/>
                  </a:ext>
                </a:extLst>
              </p:cNvPr>
              <p:cNvSpPr/>
              <p:nvPr/>
            </p:nvSpPr>
            <p:spPr>
              <a:xfrm>
                <a:off x="1247707" y="2464413"/>
                <a:ext cx="80700" cy="80700"/>
              </a:xfrm>
              <a:prstGeom prst="rect">
                <a:avLst/>
              </a:pr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7997;p58">
                <a:extLst>
                  <a:ext uri="{FF2B5EF4-FFF2-40B4-BE49-F238E27FC236}">
                    <a16:creationId xmlns:a16="http://schemas.microsoft.com/office/drawing/2014/main" id="{F619E4B0-CA1F-DB22-6807-5896E2CE6190}"/>
                  </a:ext>
                </a:extLst>
              </p:cNvPr>
              <p:cNvSpPr/>
              <p:nvPr/>
            </p:nvSpPr>
            <p:spPr>
              <a:xfrm>
                <a:off x="1247707" y="2625109"/>
                <a:ext cx="80700" cy="80700"/>
              </a:xfrm>
              <a:prstGeom prst="rect">
                <a:avLst/>
              </a:pr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42" name="Google Shape;7998;p58">
              <a:extLst>
                <a:ext uri="{FF2B5EF4-FFF2-40B4-BE49-F238E27FC236}">
                  <a16:creationId xmlns:a16="http://schemas.microsoft.com/office/drawing/2014/main" id="{EC57BA6C-65A9-46C9-CDA7-3CFCDC89AE26}"/>
                </a:ext>
              </a:extLst>
            </p:cNvPr>
            <p:cNvGrpSpPr/>
            <p:nvPr/>
          </p:nvGrpSpPr>
          <p:grpSpPr>
            <a:xfrm>
              <a:off x="1421567" y="1179665"/>
              <a:ext cx="80700" cy="1526144"/>
              <a:chOff x="1421567" y="1179665"/>
              <a:chExt cx="80700" cy="1526144"/>
            </a:xfrm>
          </p:grpSpPr>
          <p:sp>
            <p:nvSpPr>
              <p:cNvPr id="398" name="Google Shape;7999;p58">
                <a:extLst>
                  <a:ext uri="{FF2B5EF4-FFF2-40B4-BE49-F238E27FC236}">
                    <a16:creationId xmlns:a16="http://schemas.microsoft.com/office/drawing/2014/main" id="{D6BDECAD-C5C1-4075-9AEF-0793A78017F2}"/>
                  </a:ext>
                </a:extLst>
              </p:cNvPr>
              <p:cNvSpPr/>
              <p:nvPr/>
            </p:nvSpPr>
            <p:spPr>
              <a:xfrm>
                <a:off x="1421567" y="1179665"/>
                <a:ext cx="80700" cy="80700"/>
              </a:xfrm>
              <a:prstGeom prst="rect">
                <a:avLst/>
              </a:prstGeom>
              <a:noFill/>
              <a:ln w="9525" cap="flat" cmpd="sng">
                <a:solidFill>
                  <a:srgbClr val="CFD9E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8000;p58">
                <a:extLst>
                  <a:ext uri="{FF2B5EF4-FFF2-40B4-BE49-F238E27FC236}">
                    <a16:creationId xmlns:a16="http://schemas.microsoft.com/office/drawing/2014/main" id="{F19C7523-E0CF-29DF-E2E0-A871960047BA}"/>
                  </a:ext>
                </a:extLst>
              </p:cNvPr>
              <p:cNvSpPr/>
              <p:nvPr/>
            </p:nvSpPr>
            <p:spPr>
              <a:xfrm>
                <a:off x="1421567" y="1340360"/>
                <a:ext cx="80700" cy="80700"/>
              </a:xfrm>
              <a:prstGeom prst="rect">
                <a:avLst/>
              </a:prstGeom>
              <a:noFill/>
              <a:ln w="9525" cap="flat" cmpd="sng">
                <a:solidFill>
                  <a:srgbClr val="CFD9E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" name="Google Shape;8001;p58">
                <a:extLst>
                  <a:ext uri="{FF2B5EF4-FFF2-40B4-BE49-F238E27FC236}">
                    <a16:creationId xmlns:a16="http://schemas.microsoft.com/office/drawing/2014/main" id="{3FF6C758-F266-94FD-A26D-BE69C75B0E64}"/>
                  </a:ext>
                </a:extLst>
              </p:cNvPr>
              <p:cNvSpPr/>
              <p:nvPr/>
            </p:nvSpPr>
            <p:spPr>
              <a:xfrm>
                <a:off x="1421567" y="1501056"/>
                <a:ext cx="80700" cy="80700"/>
              </a:xfrm>
              <a:prstGeom prst="rect">
                <a:avLst/>
              </a:prstGeom>
              <a:noFill/>
              <a:ln w="9525" cap="flat" cmpd="sng">
                <a:solidFill>
                  <a:srgbClr val="CFD9E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" name="Google Shape;8002;p58">
                <a:extLst>
                  <a:ext uri="{FF2B5EF4-FFF2-40B4-BE49-F238E27FC236}">
                    <a16:creationId xmlns:a16="http://schemas.microsoft.com/office/drawing/2014/main" id="{150AEE9E-0516-6D49-0F09-72A16DBC195A}"/>
                  </a:ext>
                </a:extLst>
              </p:cNvPr>
              <p:cNvSpPr/>
              <p:nvPr/>
            </p:nvSpPr>
            <p:spPr>
              <a:xfrm>
                <a:off x="1421567" y="1661752"/>
                <a:ext cx="80700" cy="80700"/>
              </a:xfrm>
              <a:prstGeom prst="rect">
                <a:avLst/>
              </a:prstGeom>
              <a:noFill/>
              <a:ln w="9525" cap="flat" cmpd="sng">
                <a:solidFill>
                  <a:srgbClr val="CFD9E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8003;p58">
                <a:extLst>
                  <a:ext uri="{FF2B5EF4-FFF2-40B4-BE49-F238E27FC236}">
                    <a16:creationId xmlns:a16="http://schemas.microsoft.com/office/drawing/2014/main" id="{B7AE96EF-AFDD-0A33-14BB-E56F114023D0}"/>
                  </a:ext>
                </a:extLst>
              </p:cNvPr>
              <p:cNvSpPr/>
              <p:nvPr/>
            </p:nvSpPr>
            <p:spPr>
              <a:xfrm>
                <a:off x="1421567" y="1821630"/>
                <a:ext cx="80700" cy="80700"/>
              </a:xfrm>
              <a:prstGeom prst="rect">
                <a:avLst/>
              </a:prstGeom>
              <a:noFill/>
              <a:ln w="9525" cap="flat" cmpd="sng">
                <a:solidFill>
                  <a:srgbClr val="CFD9E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8004;p58">
                <a:extLst>
                  <a:ext uri="{FF2B5EF4-FFF2-40B4-BE49-F238E27FC236}">
                    <a16:creationId xmlns:a16="http://schemas.microsoft.com/office/drawing/2014/main" id="{2FE29F94-1466-9BCC-9DB2-DC7F4C25004F}"/>
                  </a:ext>
                </a:extLst>
              </p:cNvPr>
              <p:cNvSpPr/>
              <p:nvPr/>
            </p:nvSpPr>
            <p:spPr>
              <a:xfrm>
                <a:off x="1421567" y="1982326"/>
                <a:ext cx="80700" cy="80700"/>
              </a:xfrm>
              <a:prstGeom prst="rect">
                <a:avLst/>
              </a:prstGeom>
              <a:noFill/>
              <a:ln w="9525" cap="flat" cmpd="sng">
                <a:solidFill>
                  <a:srgbClr val="CFD9E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8005;p58">
                <a:extLst>
                  <a:ext uri="{FF2B5EF4-FFF2-40B4-BE49-F238E27FC236}">
                    <a16:creationId xmlns:a16="http://schemas.microsoft.com/office/drawing/2014/main" id="{8AA231E5-32F2-2BB2-831A-BC8C8A5E31B1}"/>
                  </a:ext>
                </a:extLst>
              </p:cNvPr>
              <p:cNvSpPr/>
              <p:nvPr/>
            </p:nvSpPr>
            <p:spPr>
              <a:xfrm>
                <a:off x="1421567" y="2143022"/>
                <a:ext cx="80700" cy="80700"/>
              </a:xfrm>
              <a:prstGeom prst="rect">
                <a:avLst/>
              </a:prstGeom>
              <a:noFill/>
              <a:ln w="9525" cap="flat" cmpd="sng">
                <a:solidFill>
                  <a:srgbClr val="CFD9E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8006;p58">
                <a:extLst>
                  <a:ext uri="{FF2B5EF4-FFF2-40B4-BE49-F238E27FC236}">
                    <a16:creationId xmlns:a16="http://schemas.microsoft.com/office/drawing/2014/main" id="{13818CCF-7338-72F2-E76C-32963A139804}"/>
                  </a:ext>
                </a:extLst>
              </p:cNvPr>
              <p:cNvSpPr/>
              <p:nvPr/>
            </p:nvSpPr>
            <p:spPr>
              <a:xfrm>
                <a:off x="1421567" y="2303717"/>
                <a:ext cx="80700" cy="80700"/>
              </a:xfrm>
              <a:prstGeom prst="rect">
                <a:avLst/>
              </a:prstGeom>
              <a:noFill/>
              <a:ln w="9525" cap="flat" cmpd="sng">
                <a:solidFill>
                  <a:srgbClr val="CFD9E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8007;p58">
                <a:extLst>
                  <a:ext uri="{FF2B5EF4-FFF2-40B4-BE49-F238E27FC236}">
                    <a16:creationId xmlns:a16="http://schemas.microsoft.com/office/drawing/2014/main" id="{BD7703C6-27E4-DA77-7776-16C800509372}"/>
                  </a:ext>
                </a:extLst>
              </p:cNvPr>
              <p:cNvSpPr/>
              <p:nvPr/>
            </p:nvSpPr>
            <p:spPr>
              <a:xfrm>
                <a:off x="1421567" y="2464413"/>
                <a:ext cx="80700" cy="80700"/>
              </a:xfrm>
              <a:prstGeom prst="rect">
                <a:avLst/>
              </a:pr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8008;p58">
                <a:extLst>
                  <a:ext uri="{FF2B5EF4-FFF2-40B4-BE49-F238E27FC236}">
                    <a16:creationId xmlns:a16="http://schemas.microsoft.com/office/drawing/2014/main" id="{929C46F6-56AA-55C7-649C-FFC20FF23546}"/>
                  </a:ext>
                </a:extLst>
              </p:cNvPr>
              <p:cNvSpPr/>
              <p:nvPr/>
            </p:nvSpPr>
            <p:spPr>
              <a:xfrm>
                <a:off x="1421567" y="2625109"/>
                <a:ext cx="80700" cy="80700"/>
              </a:xfrm>
              <a:prstGeom prst="rect">
                <a:avLst/>
              </a:pr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43" name="Google Shape;8009;p58">
              <a:extLst>
                <a:ext uri="{FF2B5EF4-FFF2-40B4-BE49-F238E27FC236}">
                  <a16:creationId xmlns:a16="http://schemas.microsoft.com/office/drawing/2014/main" id="{7BB7CDEC-3A59-CBFC-E737-42F4D2B0E3D1}"/>
                </a:ext>
              </a:extLst>
            </p:cNvPr>
            <p:cNvGrpSpPr/>
            <p:nvPr/>
          </p:nvGrpSpPr>
          <p:grpSpPr>
            <a:xfrm>
              <a:off x="1592327" y="1179665"/>
              <a:ext cx="80700" cy="1526144"/>
              <a:chOff x="1592327" y="1179665"/>
              <a:chExt cx="80700" cy="1526144"/>
            </a:xfrm>
          </p:grpSpPr>
          <p:sp>
            <p:nvSpPr>
              <p:cNvPr id="388" name="Google Shape;8010;p58">
                <a:extLst>
                  <a:ext uri="{FF2B5EF4-FFF2-40B4-BE49-F238E27FC236}">
                    <a16:creationId xmlns:a16="http://schemas.microsoft.com/office/drawing/2014/main" id="{21786F14-C61A-B83E-E023-DEB46C2D3BC8}"/>
                  </a:ext>
                </a:extLst>
              </p:cNvPr>
              <p:cNvSpPr/>
              <p:nvPr/>
            </p:nvSpPr>
            <p:spPr>
              <a:xfrm>
                <a:off x="1592327" y="1179665"/>
                <a:ext cx="80700" cy="80700"/>
              </a:xfrm>
              <a:prstGeom prst="rect">
                <a:avLst/>
              </a:prstGeom>
              <a:noFill/>
              <a:ln w="9525" cap="flat" cmpd="sng">
                <a:solidFill>
                  <a:srgbClr val="CFD9E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" name="Google Shape;8011;p58">
                <a:extLst>
                  <a:ext uri="{FF2B5EF4-FFF2-40B4-BE49-F238E27FC236}">
                    <a16:creationId xmlns:a16="http://schemas.microsoft.com/office/drawing/2014/main" id="{76695008-22B3-E477-96AB-D0594F0FCC90}"/>
                  </a:ext>
                </a:extLst>
              </p:cNvPr>
              <p:cNvSpPr/>
              <p:nvPr/>
            </p:nvSpPr>
            <p:spPr>
              <a:xfrm>
                <a:off x="1592327" y="1340360"/>
                <a:ext cx="80700" cy="80700"/>
              </a:xfrm>
              <a:prstGeom prst="rect">
                <a:avLst/>
              </a:prstGeom>
              <a:noFill/>
              <a:ln w="9525" cap="flat" cmpd="sng">
                <a:solidFill>
                  <a:srgbClr val="CFD9E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8012;p58">
                <a:extLst>
                  <a:ext uri="{FF2B5EF4-FFF2-40B4-BE49-F238E27FC236}">
                    <a16:creationId xmlns:a16="http://schemas.microsoft.com/office/drawing/2014/main" id="{C55E653D-E8E2-C15B-D24D-9AB12A83A83C}"/>
                  </a:ext>
                </a:extLst>
              </p:cNvPr>
              <p:cNvSpPr/>
              <p:nvPr/>
            </p:nvSpPr>
            <p:spPr>
              <a:xfrm>
                <a:off x="1592327" y="1501056"/>
                <a:ext cx="80700" cy="80700"/>
              </a:xfrm>
              <a:prstGeom prst="rect">
                <a:avLst/>
              </a:prstGeom>
              <a:noFill/>
              <a:ln w="9525" cap="flat" cmpd="sng">
                <a:solidFill>
                  <a:srgbClr val="CFD9E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8013;p58">
                <a:extLst>
                  <a:ext uri="{FF2B5EF4-FFF2-40B4-BE49-F238E27FC236}">
                    <a16:creationId xmlns:a16="http://schemas.microsoft.com/office/drawing/2014/main" id="{38F857BA-07D9-610D-9050-FE3141D577A4}"/>
                  </a:ext>
                </a:extLst>
              </p:cNvPr>
              <p:cNvSpPr/>
              <p:nvPr/>
            </p:nvSpPr>
            <p:spPr>
              <a:xfrm>
                <a:off x="1592327" y="1661752"/>
                <a:ext cx="80700" cy="80700"/>
              </a:xfrm>
              <a:prstGeom prst="rect">
                <a:avLst/>
              </a:prstGeom>
              <a:noFill/>
              <a:ln w="9525" cap="flat" cmpd="sng">
                <a:solidFill>
                  <a:srgbClr val="CFD9E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8014;p58">
                <a:extLst>
                  <a:ext uri="{FF2B5EF4-FFF2-40B4-BE49-F238E27FC236}">
                    <a16:creationId xmlns:a16="http://schemas.microsoft.com/office/drawing/2014/main" id="{E41C52CB-275A-2541-3BF6-C426356B2FF1}"/>
                  </a:ext>
                </a:extLst>
              </p:cNvPr>
              <p:cNvSpPr/>
              <p:nvPr/>
            </p:nvSpPr>
            <p:spPr>
              <a:xfrm>
                <a:off x="1592327" y="1821630"/>
                <a:ext cx="80700" cy="80700"/>
              </a:xfrm>
              <a:prstGeom prst="rect">
                <a:avLst/>
              </a:prstGeom>
              <a:noFill/>
              <a:ln w="9525" cap="flat" cmpd="sng">
                <a:solidFill>
                  <a:srgbClr val="CFD9E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" name="Google Shape;8015;p58">
                <a:extLst>
                  <a:ext uri="{FF2B5EF4-FFF2-40B4-BE49-F238E27FC236}">
                    <a16:creationId xmlns:a16="http://schemas.microsoft.com/office/drawing/2014/main" id="{CD994857-25DD-3A88-60B9-230ACA4CCEC6}"/>
                  </a:ext>
                </a:extLst>
              </p:cNvPr>
              <p:cNvSpPr/>
              <p:nvPr/>
            </p:nvSpPr>
            <p:spPr>
              <a:xfrm>
                <a:off x="1592327" y="1982326"/>
                <a:ext cx="80700" cy="80700"/>
              </a:xfrm>
              <a:prstGeom prst="rect">
                <a:avLst/>
              </a:prstGeom>
              <a:noFill/>
              <a:ln w="9525" cap="flat" cmpd="sng">
                <a:solidFill>
                  <a:srgbClr val="CFD9E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" name="Google Shape;8016;p58">
                <a:extLst>
                  <a:ext uri="{FF2B5EF4-FFF2-40B4-BE49-F238E27FC236}">
                    <a16:creationId xmlns:a16="http://schemas.microsoft.com/office/drawing/2014/main" id="{E20C966E-AB17-5A04-7529-1394D6E878BF}"/>
                  </a:ext>
                </a:extLst>
              </p:cNvPr>
              <p:cNvSpPr/>
              <p:nvPr/>
            </p:nvSpPr>
            <p:spPr>
              <a:xfrm>
                <a:off x="1592327" y="2143022"/>
                <a:ext cx="80700" cy="80700"/>
              </a:xfrm>
              <a:prstGeom prst="rect">
                <a:avLst/>
              </a:pr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8017;p58">
                <a:extLst>
                  <a:ext uri="{FF2B5EF4-FFF2-40B4-BE49-F238E27FC236}">
                    <a16:creationId xmlns:a16="http://schemas.microsoft.com/office/drawing/2014/main" id="{A44404C6-9686-59AF-1A0D-D6F31C22D8BC}"/>
                  </a:ext>
                </a:extLst>
              </p:cNvPr>
              <p:cNvSpPr/>
              <p:nvPr/>
            </p:nvSpPr>
            <p:spPr>
              <a:xfrm>
                <a:off x="1592327" y="2303717"/>
                <a:ext cx="80700" cy="80700"/>
              </a:xfrm>
              <a:prstGeom prst="rect">
                <a:avLst/>
              </a:pr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8018;p58">
                <a:extLst>
                  <a:ext uri="{FF2B5EF4-FFF2-40B4-BE49-F238E27FC236}">
                    <a16:creationId xmlns:a16="http://schemas.microsoft.com/office/drawing/2014/main" id="{2488F262-785E-5E0B-CA40-682BCCBFC37E}"/>
                  </a:ext>
                </a:extLst>
              </p:cNvPr>
              <p:cNvSpPr/>
              <p:nvPr/>
            </p:nvSpPr>
            <p:spPr>
              <a:xfrm>
                <a:off x="1592327" y="2464413"/>
                <a:ext cx="80700" cy="80700"/>
              </a:xfrm>
              <a:prstGeom prst="rect">
                <a:avLst/>
              </a:pr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8019;p58">
                <a:extLst>
                  <a:ext uri="{FF2B5EF4-FFF2-40B4-BE49-F238E27FC236}">
                    <a16:creationId xmlns:a16="http://schemas.microsoft.com/office/drawing/2014/main" id="{C06BD26F-9CCE-97CB-AB39-4474FE68BFB3}"/>
                  </a:ext>
                </a:extLst>
              </p:cNvPr>
              <p:cNvSpPr/>
              <p:nvPr/>
            </p:nvSpPr>
            <p:spPr>
              <a:xfrm>
                <a:off x="1592327" y="2625109"/>
                <a:ext cx="80700" cy="80700"/>
              </a:xfrm>
              <a:prstGeom prst="rect">
                <a:avLst/>
              </a:pr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44" name="Google Shape;8020;p58">
              <a:extLst>
                <a:ext uri="{FF2B5EF4-FFF2-40B4-BE49-F238E27FC236}">
                  <a16:creationId xmlns:a16="http://schemas.microsoft.com/office/drawing/2014/main" id="{5DF61995-B80B-CE8A-39C4-922DF6F9C451}"/>
                </a:ext>
              </a:extLst>
            </p:cNvPr>
            <p:cNvGrpSpPr/>
            <p:nvPr/>
          </p:nvGrpSpPr>
          <p:grpSpPr>
            <a:xfrm>
              <a:off x="1766187" y="1179665"/>
              <a:ext cx="80700" cy="1526144"/>
              <a:chOff x="1766187" y="1179665"/>
              <a:chExt cx="80700" cy="1526144"/>
            </a:xfrm>
          </p:grpSpPr>
          <p:sp>
            <p:nvSpPr>
              <p:cNvPr id="378" name="Google Shape;8021;p58">
                <a:extLst>
                  <a:ext uri="{FF2B5EF4-FFF2-40B4-BE49-F238E27FC236}">
                    <a16:creationId xmlns:a16="http://schemas.microsoft.com/office/drawing/2014/main" id="{131021C7-D323-F788-F8E2-52D4C795BA11}"/>
                  </a:ext>
                </a:extLst>
              </p:cNvPr>
              <p:cNvSpPr/>
              <p:nvPr/>
            </p:nvSpPr>
            <p:spPr>
              <a:xfrm>
                <a:off x="1766187" y="1179665"/>
                <a:ext cx="80700" cy="80700"/>
              </a:xfrm>
              <a:prstGeom prst="rect">
                <a:avLst/>
              </a:prstGeom>
              <a:noFill/>
              <a:ln w="9525" cap="flat" cmpd="sng">
                <a:solidFill>
                  <a:srgbClr val="CFD9E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8022;p58">
                <a:extLst>
                  <a:ext uri="{FF2B5EF4-FFF2-40B4-BE49-F238E27FC236}">
                    <a16:creationId xmlns:a16="http://schemas.microsoft.com/office/drawing/2014/main" id="{D32D59DB-5DDB-D5A6-038A-953A402B848D}"/>
                  </a:ext>
                </a:extLst>
              </p:cNvPr>
              <p:cNvSpPr/>
              <p:nvPr/>
            </p:nvSpPr>
            <p:spPr>
              <a:xfrm>
                <a:off x="1766187" y="1340360"/>
                <a:ext cx="80700" cy="80700"/>
              </a:xfrm>
              <a:prstGeom prst="rect">
                <a:avLst/>
              </a:prstGeom>
              <a:noFill/>
              <a:ln w="9525" cap="flat" cmpd="sng">
                <a:solidFill>
                  <a:srgbClr val="CFD9E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8023;p58">
                <a:extLst>
                  <a:ext uri="{FF2B5EF4-FFF2-40B4-BE49-F238E27FC236}">
                    <a16:creationId xmlns:a16="http://schemas.microsoft.com/office/drawing/2014/main" id="{A057A700-0B7F-64DC-24B2-FAFF70E1EF5D}"/>
                  </a:ext>
                </a:extLst>
              </p:cNvPr>
              <p:cNvSpPr/>
              <p:nvPr/>
            </p:nvSpPr>
            <p:spPr>
              <a:xfrm>
                <a:off x="1766187" y="1501056"/>
                <a:ext cx="80700" cy="80700"/>
              </a:xfrm>
              <a:prstGeom prst="rect">
                <a:avLst/>
              </a:prstGeom>
              <a:noFill/>
              <a:ln w="9525" cap="flat" cmpd="sng">
                <a:solidFill>
                  <a:srgbClr val="CFD9E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8024;p58">
                <a:extLst>
                  <a:ext uri="{FF2B5EF4-FFF2-40B4-BE49-F238E27FC236}">
                    <a16:creationId xmlns:a16="http://schemas.microsoft.com/office/drawing/2014/main" id="{4DC1F45D-B2AF-6738-9F66-649FC93808D1}"/>
                  </a:ext>
                </a:extLst>
              </p:cNvPr>
              <p:cNvSpPr/>
              <p:nvPr/>
            </p:nvSpPr>
            <p:spPr>
              <a:xfrm>
                <a:off x="1766187" y="1661752"/>
                <a:ext cx="80700" cy="80700"/>
              </a:xfrm>
              <a:prstGeom prst="rect">
                <a:avLst/>
              </a:prstGeom>
              <a:noFill/>
              <a:ln w="9525" cap="flat" cmpd="sng">
                <a:solidFill>
                  <a:srgbClr val="CFD9E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8025;p58">
                <a:extLst>
                  <a:ext uri="{FF2B5EF4-FFF2-40B4-BE49-F238E27FC236}">
                    <a16:creationId xmlns:a16="http://schemas.microsoft.com/office/drawing/2014/main" id="{C37E6099-22EF-EE30-EAC7-5203E020D892}"/>
                  </a:ext>
                </a:extLst>
              </p:cNvPr>
              <p:cNvSpPr/>
              <p:nvPr/>
            </p:nvSpPr>
            <p:spPr>
              <a:xfrm>
                <a:off x="1766187" y="1821630"/>
                <a:ext cx="80700" cy="80700"/>
              </a:xfrm>
              <a:prstGeom prst="rect">
                <a:avLst/>
              </a:prstGeom>
              <a:noFill/>
              <a:ln w="9525" cap="flat" cmpd="sng">
                <a:solidFill>
                  <a:srgbClr val="CFD9E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8026;p58">
                <a:extLst>
                  <a:ext uri="{FF2B5EF4-FFF2-40B4-BE49-F238E27FC236}">
                    <a16:creationId xmlns:a16="http://schemas.microsoft.com/office/drawing/2014/main" id="{46A28DAF-06CB-DBEB-A0C1-9FC03181867F}"/>
                  </a:ext>
                </a:extLst>
              </p:cNvPr>
              <p:cNvSpPr/>
              <p:nvPr/>
            </p:nvSpPr>
            <p:spPr>
              <a:xfrm>
                <a:off x="1766187" y="1982326"/>
                <a:ext cx="80700" cy="80700"/>
              </a:xfrm>
              <a:prstGeom prst="rect">
                <a:avLst/>
              </a:prstGeom>
              <a:noFill/>
              <a:ln w="9525" cap="flat" cmpd="sng">
                <a:solidFill>
                  <a:srgbClr val="CFD9E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8027;p58">
                <a:extLst>
                  <a:ext uri="{FF2B5EF4-FFF2-40B4-BE49-F238E27FC236}">
                    <a16:creationId xmlns:a16="http://schemas.microsoft.com/office/drawing/2014/main" id="{8300E4AE-8EC2-699E-D603-514955C50C86}"/>
                  </a:ext>
                </a:extLst>
              </p:cNvPr>
              <p:cNvSpPr/>
              <p:nvPr/>
            </p:nvSpPr>
            <p:spPr>
              <a:xfrm>
                <a:off x="1766187" y="2143022"/>
                <a:ext cx="80700" cy="80700"/>
              </a:xfrm>
              <a:prstGeom prst="rect">
                <a:avLst/>
              </a:prstGeom>
              <a:noFill/>
              <a:ln w="9525" cap="flat" cmpd="sng">
                <a:solidFill>
                  <a:srgbClr val="CFD9E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8028;p58">
                <a:extLst>
                  <a:ext uri="{FF2B5EF4-FFF2-40B4-BE49-F238E27FC236}">
                    <a16:creationId xmlns:a16="http://schemas.microsoft.com/office/drawing/2014/main" id="{12E22F19-6C41-2447-C46B-90A10D8173EE}"/>
                  </a:ext>
                </a:extLst>
              </p:cNvPr>
              <p:cNvSpPr/>
              <p:nvPr/>
            </p:nvSpPr>
            <p:spPr>
              <a:xfrm>
                <a:off x="1766187" y="2303717"/>
                <a:ext cx="80700" cy="80700"/>
              </a:xfrm>
              <a:prstGeom prst="rect">
                <a:avLst/>
              </a:prstGeom>
              <a:noFill/>
              <a:ln w="9525" cap="flat" cmpd="sng">
                <a:solidFill>
                  <a:srgbClr val="CFD9E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8029;p58">
                <a:extLst>
                  <a:ext uri="{FF2B5EF4-FFF2-40B4-BE49-F238E27FC236}">
                    <a16:creationId xmlns:a16="http://schemas.microsoft.com/office/drawing/2014/main" id="{0A7C2463-0E2E-A191-03AC-653D69C1D500}"/>
                  </a:ext>
                </a:extLst>
              </p:cNvPr>
              <p:cNvSpPr/>
              <p:nvPr/>
            </p:nvSpPr>
            <p:spPr>
              <a:xfrm>
                <a:off x="1766187" y="2464413"/>
                <a:ext cx="80700" cy="80700"/>
              </a:xfrm>
              <a:prstGeom prst="rect">
                <a:avLst/>
              </a:prstGeom>
              <a:noFill/>
              <a:ln w="9525" cap="flat" cmpd="sng">
                <a:solidFill>
                  <a:srgbClr val="CFD9E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8030;p58">
                <a:extLst>
                  <a:ext uri="{FF2B5EF4-FFF2-40B4-BE49-F238E27FC236}">
                    <a16:creationId xmlns:a16="http://schemas.microsoft.com/office/drawing/2014/main" id="{5C2683D9-6216-438A-614C-325BD3A353C0}"/>
                  </a:ext>
                </a:extLst>
              </p:cNvPr>
              <p:cNvSpPr/>
              <p:nvPr/>
            </p:nvSpPr>
            <p:spPr>
              <a:xfrm>
                <a:off x="1766187" y="2625109"/>
                <a:ext cx="80700" cy="80700"/>
              </a:xfrm>
              <a:prstGeom prst="rect">
                <a:avLst/>
              </a:pr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45" name="Google Shape;8031;p58">
              <a:extLst>
                <a:ext uri="{FF2B5EF4-FFF2-40B4-BE49-F238E27FC236}">
                  <a16:creationId xmlns:a16="http://schemas.microsoft.com/office/drawing/2014/main" id="{80303CF2-5AF6-91E6-A747-D715F07CA5C4}"/>
                </a:ext>
              </a:extLst>
            </p:cNvPr>
            <p:cNvGrpSpPr/>
            <p:nvPr/>
          </p:nvGrpSpPr>
          <p:grpSpPr>
            <a:xfrm>
              <a:off x="1936935" y="1179665"/>
              <a:ext cx="80700" cy="1526144"/>
              <a:chOff x="1936935" y="1179665"/>
              <a:chExt cx="80700" cy="1526144"/>
            </a:xfrm>
          </p:grpSpPr>
          <p:sp>
            <p:nvSpPr>
              <p:cNvPr id="368" name="Google Shape;8032;p58">
                <a:extLst>
                  <a:ext uri="{FF2B5EF4-FFF2-40B4-BE49-F238E27FC236}">
                    <a16:creationId xmlns:a16="http://schemas.microsoft.com/office/drawing/2014/main" id="{930EA551-16D5-393B-2E95-50163D383F05}"/>
                  </a:ext>
                </a:extLst>
              </p:cNvPr>
              <p:cNvSpPr/>
              <p:nvPr/>
            </p:nvSpPr>
            <p:spPr>
              <a:xfrm>
                <a:off x="1936935" y="1179665"/>
                <a:ext cx="80700" cy="80700"/>
              </a:xfrm>
              <a:prstGeom prst="rect">
                <a:avLst/>
              </a:prstGeom>
              <a:noFill/>
              <a:ln w="9525" cap="flat" cmpd="sng">
                <a:solidFill>
                  <a:srgbClr val="CFD9E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" name="Google Shape;8033;p58">
                <a:extLst>
                  <a:ext uri="{FF2B5EF4-FFF2-40B4-BE49-F238E27FC236}">
                    <a16:creationId xmlns:a16="http://schemas.microsoft.com/office/drawing/2014/main" id="{82F72574-5A2D-2938-ED61-93FCAB27CF6A}"/>
                  </a:ext>
                </a:extLst>
              </p:cNvPr>
              <p:cNvSpPr/>
              <p:nvPr/>
            </p:nvSpPr>
            <p:spPr>
              <a:xfrm>
                <a:off x="1936935" y="1340360"/>
                <a:ext cx="80700" cy="80700"/>
              </a:xfrm>
              <a:prstGeom prst="rect">
                <a:avLst/>
              </a:prstGeom>
              <a:noFill/>
              <a:ln w="9525" cap="flat" cmpd="sng">
                <a:solidFill>
                  <a:srgbClr val="CFD9E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" name="Google Shape;8034;p58">
                <a:extLst>
                  <a:ext uri="{FF2B5EF4-FFF2-40B4-BE49-F238E27FC236}">
                    <a16:creationId xmlns:a16="http://schemas.microsoft.com/office/drawing/2014/main" id="{BE18AEA5-ED0F-9214-736D-6CF17940C04A}"/>
                  </a:ext>
                </a:extLst>
              </p:cNvPr>
              <p:cNvSpPr/>
              <p:nvPr/>
            </p:nvSpPr>
            <p:spPr>
              <a:xfrm>
                <a:off x="1936935" y="1501056"/>
                <a:ext cx="80700" cy="80700"/>
              </a:xfrm>
              <a:prstGeom prst="rect">
                <a:avLst/>
              </a:prstGeom>
              <a:noFill/>
              <a:ln w="9525" cap="flat" cmpd="sng">
                <a:solidFill>
                  <a:srgbClr val="CFD9E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" name="Google Shape;8035;p58">
                <a:extLst>
                  <a:ext uri="{FF2B5EF4-FFF2-40B4-BE49-F238E27FC236}">
                    <a16:creationId xmlns:a16="http://schemas.microsoft.com/office/drawing/2014/main" id="{4A9D6999-78C0-30D0-6A48-232FA525C6E0}"/>
                  </a:ext>
                </a:extLst>
              </p:cNvPr>
              <p:cNvSpPr/>
              <p:nvPr/>
            </p:nvSpPr>
            <p:spPr>
              <a:xfrm>
                <a:off x="1936935" y="1661752"/>
                <a:ext cx="80700" cy="80700"/>
              </a:xfrm>
              <a:prstGeom prst="rect">
                <a:avLst/>
              </a:prstGeom>
              <a:noFill/>
              <a:ln w="9525" cap="flat" cmpd="sng">
                <a:solidFill>
                  <a:srgbClr val="CFD9E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8036;p58">
                <a:extLst>
                  <a:ext uri="{FF2B5EF4-FFF2-40B4-BE49-F238E27FC236}">
                    <a16:creationId xmlns:a16="http://schemas.microsoft.com/office/drawing/2014/main" id="{9671563D-DEB8-C261-F58A-EA3FABB843F7}"/>
                  </a:ext>
                </a:extLst>
              </p:cNvPr>
              <p:cNvSpPr/>
              <p:nvPr/>
            </p:nvSpPr>
            <p:spPr>
              <a:xfrm>
                <a:off x="1936935" y="1821630"/>
                <a:ext cx="80700" cy="80700"/>
              </a:xfrm>
              <a:prstGeom prst="rect">
                <a:avLst/>
              </a:prstGeom>
              <a:noFill/>
              <a:ln w="9525" cap="flat" cmpd="sng">
                <a:solidFill>
                  <a:srgbClr val="CFD9E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" name="Google Shape;8037;p58">
                <a:extLst>
                  <a:ext uri="{FF2B5EF4-FFF2-40B4-BE49-F238E27FC236}">
                    <a16:creationId xmlns:a16="http://schemas.microsoft.com/office/drawing/2014/main" id="{04F7B005-870F-CEC9-48B7-BD5C699A55AC}"/>
                  </a:ext>
                </a:extLst>
              </p:cNvPr>
              <p:cNvSpPr/>
              <p:nvPr/>
            </p:nvSpPr>
            <p:spPr>
              <a:xfrm>
                <a:off x="1936935" y="1982326"/>
                <a:ext cx="80700" cy="80700"/>
              </a:xfrm>
              <a:prstGeom prst="rect">
                <a:avLst/>
              </a:pr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8038;p58">
                <a:extLst>
                  <a:ext uri="{FF2B5EF4-FFF2-40B4-BE49-F238E27FC236}">
                    <a16:creationId xmlns:a16="http://schemas.microsoft.com/office/drawing/2014/main" id="{2DABA952-05A2-F204-60CE-4A7D7CD0C45C}"/>
                  </a:ext>
                </a:extLst>
              </p:cNvPr>
              <p:cNvSpPr/>
              <p:nvPr/>
            </p:nvSpPr>
            <p:spPr>
              <a:xfrm>
                <a:off x="1936935" y="2143022"/>
                <a:ext cx="80700" cy="80700"/>
              </a:xfrm>
              <a:prstGeom prst="rect">
                <a:avLst/>
              </a:pr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8039;p58">
                <a:extLst>
                  <a:ext uri="{FF2B5EF4-FFF2-40B4-BE49-F238E27FC236}">
                    <a16:creationId xmlns:a16="http://schemas.microsoft.com/office/drawing/2014/main" id="{C4347285-A6C9-A090-FEBD-B77B2E9E6839}"/>
                  </a:ext>
                </a:extLst>
              </p:cNvPr>
              <p:cNvSpPr/>
              <p:nvPr/>
            </p:nvSpPr>
            <p:spPr>
              <a:xfrm>
                <a:off x="1936935" y="2303717"/>
                <a:ext cx="80700" cy="80700"/>
              </a:xfrm>
              <a:prstGeom prst="rect">
                <a:avLst/>
              </a:pr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8040;p58">
                <a:extLst>
                  <a:ext uri="{FF2B5EF4-FFF2-40B4-BE49-F238E27FC236}">
                    <a16:creationId xmlns:a16="http://schemas.microsoft.com/office/drawing/2014/main" id="{329ED057-0B08-2908-962F-49B194ED99A6}"/>
                  </a:ext>
                </a:extLst>
              </p:cNvPr>
              <p:cNvSpPr/>
              <p:nvPr/>
            </p:nvSpPr>
            <p:spPr>
              <a:xfrm>
                <a:off x="1936935" y="2464413"/>
                <a:ext cx="80700" cy="80700"/>
              </a:xfrm>
              <a:prstGeom prst="rect">
                <a:avLst/>
              </a:pr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8041;p58">
                <a:extLst>
                  <a:ext uri="{FF2B5EF4-FFF2-40B4-BE49-F238E27FC236}">
                    <a16:creationId xmlns:a16="http://schemas.microsoft.com/office/drawing/2014/main" id="{BD919181-3BBB-F279-2484-B8F3B6498FD3}"/>
                  </a:ext>
                </a:extLst>
              </p:cNvPr>
              <p:cNvSpPr/>
              <p:nvPr/>
            </p:nvSpPr>
            <p:spPr>
              <a:xfrm>
                <a:off x="1936935" y="2625109"/>
                <a:ext cx="80700" cy="80700"/>
              </a:xfrm>
              <a:prstGeom prst="rect">
                <a:avLst/>
              </a:pr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46" name="Google Shape;8042;p58">
              <a:extLst>
                <a:ext uri="{FF2B5EF4-FFF2-40B4-BE49-F238E27FC236}">
                  <a16:creationId xmlns:a16="http://schemas.microsoft.com/office/drawing/2014/main" id="{95E6CCD4-AF30-1D80-C644-7A077FE02EDB}"/>
                </a:ext>
              </a:extLst>
            </p:cNvPr>
            <p:cNvGrpSpPr/>
            <p:nvPr/>
          </p:nvGrpSpPr>
          <p:grpSpPr>
            <a:xfrm>
              <a:off x="2110795" y="1179665"/>
              <a:ext cx="80700" cy="1526144"/>
              <a:chOff x="2110795" y="1179665"/>
              <a:chExt cx="80700" cy="1526144"/>
            </a:xfrm>
          </p:grpSpPr>
          <p:sp>
            <p:nvSpPr>
              <p:cNvPr id="358" name="Google Shape;8043;p58">
                <a:extLst>
                  <a:ext uri="{FF2B5EF4-FFF2-40B4-BE49-F238E27FC236}">
                    <a16:creationId xmlns:a16="http://schemas.microsoft.com/office/drawing/2014/main" id="{81F43D66-7A0D-84EA-DDA4-D8B342E41B28}"/>
                  </a:ext>
                </a:extLst>
              </p:cNvPr>
              <p:cNvSpPr/>
              <p:nvPr/>
            </p:nvSpPr>
            <p:spPr>
              <a:xfrm>
                <a:off x="2110795" y="1179665"/>
                <a:ext cx="80700" cy="80700"/>
              </a:xfrm>
              <a:prstGeom prst="rect">
                <a:avLst/>
              </a:prstGeom>
              <a:noFill/>
              <a:ln w="9525" cap="flat" cmpd="sng">
                <a:solidFill>
                  <a:srgbClr val="CFD9E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8044;p58">
                <a:extLst>
                  <a:ext uri="{FF2B5EF4-FFF2-40B4-BE49-F238E27FC236}">
                    <a16:creationId xmlns:a16="http://schemas.microsoft.com/office/drawing/2014/main" id="{7FEE87EF-64F2-E768-1AB2-BDD640715FCE}"/>
                  </a:ext>
                </a:extLst>
              </p:cNvPr>
              <p:cNvSpPr/>
              <p:nvPr/>
            </p:nvSpPr>
            <p:spPr>
              <a:xfrm>
                <a:off x="2110795" y="1340360"/>
                <a:ext cx="80700" cy="80700"/>
              </a:xfrm>
              <a:prstGeom prst="rect">
                <a:avLst/>
              </a:prstGeom>
              <a:noFill/>
              <a:ln w="9525" cap="flat" cmpd="sng">
                <a:solidFill>
                  <a:srgbClr val="CFD9E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8045;p58">
                <a:extLst>
                  <a:ext uri="{FF2B5EF4-FFF2-40B4-BE49-F238E27FC236}">
                    <a16:creationId xmlns:a16="http://schemas.microsoft.com/office/drawing/2014/main" id="{1A014E2A-3513-30E6-1CED-ABFD6875B0A0}"/>
                  </a:ext>
                </a:extLst>
              </p:cNvPr>
              <p:cNvSpPr/>
              <p:nvPr/>
            </p:nvSpPr>
            <p:spPr>
              <a:xfrm>
                <a:off x="2110795" y="1501056"/>
                <a:ext cx="80700" cy="80700"/>
              </a:xfrm>
              <a:prstGeom prst="rect">
                <a:avLst/>
              </a:prstGeom>
              <a:noFill/>
              <a:ln w="9525" cap="flat" cmpd="sng">
                <a:solidFill>
                  <a:srgbClr val="CFD9E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8046;p58">
                <a:extLst>
                  <a:ext uri="{FF2B5EF4-FFF2-40B4-BE49-F238E27FC236}">
                    <a16:creationId xmlns:a16="http://schemas.microsoft.com/office/drawing/2014/main" id="{506913D6-51B7-7FBD-F97E-7BFB4B1940A9}"/>
                  </a:ext>
                </a:extLst>
              </p:cNvPr>
              <p:cNvSpPr/>
              <p:nvPr/>
            </p:nvSpPr>
            <p:spPr>
              <a:xfrm>
                <a:off x="2110795" y="1661752"/>
                <a:ext cx="80700" cy="80700"/>
              </a:xfrm>
              <a:prstGeom prst="rect">
                <a:avLst/>
              </a:prstGeom>
              <a:noFill/>
              <a:ln w="9525" cap="flat" cmpd="sng">
                <a:solidFill>
                  <a:srgbClr val="CFD9E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8047;p58">
                <a:extLst>
                  <a:ext uri="{FF2B5EF4-FFF2-40B4-BE49-F238E27FC236}">
                    <a16:creationId xmlns:a16="http://schemas.microsoft.com/office/drawing/2014/main" id="{450FB9CA-D44C-5B00-A386-B77DE226548E}"/>
                  </a:ext>
                </a:extLst>
              </p:cNvPr>
              <p:cNvSpPr/>
              <p:nvPr/>
            </p:nvSpPr>
            <p:spPr>
              <a:xfrm>
                <a:off x="2110795" y="1821630"/>
                <a:ext cx="80700" cy="80700"/>
              </a:xfrm>
              <a:prstGeom prst="rect">
                <a:avLst/>
              </a:pr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8048;p58">
                <a:extLst>
                  <a:ext uri="{FF2B5EF4-FFF2-40B4-BE49-F238E27FC236}">
                    <a16:creationId xmlns:a16="http://schemas.microsoft.com/office/drawing/2014/main" id="{C367A0A1-5249-CAB8-01A7-D45740CE9FC8}"/>
                  </a:ext>
                </a:extLst>
              </p:cNvPr>
              <p:cNvSpPr/>
              <p:nvPr/>
            </p:nvSpPr>
            <p:spPr>
              <a:xfrm>
                <a:off x="2110795" y="1982326"/>
                <a:ext cx="80700" cy="80700"/>
              </a:xfrm>
              <a:prstGeom prst="rect">
                <a:avLst/>
              </a:pr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" name="Google Shape;8049;p58">
                <a:extLst>
                  <a:ext uri="{FF2B5EF4-FFF2-40B4-BE49-F238E27FC236}">
                    <a16:creationId xmlns:a16="http://schemas.microsoft.com/office/drawing/2014/main" id="{4FAE754D-532A-52BB-16D1-38FAC08FA9F0}"/>
                  </a:ext>
                </a:extLst>
              </p:cNvPr>
              <p:cNvSpPr/>
              <p:nvPr/>
            </p:nvSpPr>
            <p:spPr>
              <a:xfrm>
                <a:off x="2110795" y="2143022"/>
                <a:ext cx="80700" cy="80700"/>
              </a:xfrm>
              <a:prstGeom prst="rect">
                <a:avLst/>
              </a:pr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" name="Google Shape;8050;p58">
                <a:extLst>
                  <a:ext uri="{FF2B5EF4-FFF2-40B4-BE49-F238E27FC236}">
                    <a16:creationId xmlns:a16="http://schemas.microsoft.com/office/drawing/2014/main" id="{4259EDE8-5752-C58D-94F4-5DB57DF8CC43}"/>
                  </a:ext>
                </a:extLst>
              </p:cNvPr>
              <p:cNvSpPr/>
              <p:nvPr/>
            </p:nvSpPr>
            <p:spPr>
              <a:xfrm>
                <a:off x="2110795" y="2303717"/>
                <a:ext cx="80700" cy="80700"/>
              </a:xfrm>
              <a:prstGeom prst="rect">
                <a:avLst/>
              </a:pr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" name="Google Shape;8051;p58">
                <a:extLst>
                  <a:ext uri="{FF2B5EF4-FFF2-40B4-BE49-F238E27FC236}">
                    <a16:creationId xmlns:a16="http://schemas.microsoft.com/office/drawing/2014/main" id="{E06ADDBD-4A54-B3F3-BD43-116E4B05D2B6}"/>
                  </a:ext>
                </a:extLst>
              </p:cNvPr>
              <p:cNvSpPr/>
              <p:nvPr/>
            </p:nvSpPr>
            <p:spPr>
              <a:xfrm>
                <a:off x="2110795" y="2464413"/>
                <a:ext cx="80700" cy="80700"/>
              </a:xfrm>
              <a:prstGeom prst="rect">
                <a:avLst/>
              </a:pr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8052;p58">
                <a:extLst>
                  <a:ext uri="{FF2B5EF4-FFF2-40B4-BE49-F238E27FC236}">
                    <a16:creationId xmlns:a16="http://schemas.microsoft.com/office/drawing/2014/main" id="{5263E3DB-7DB7-47C4-CBB0-9ECD9F686734}"/>
                  </a:ext>
                </a:extLst>
              </p:cNvPr>
              <p:cNvSpPr/>
              <p:nvPr/>
            </p:nvSpPr>
            <p:spPr>
              <a:xfrm>
                <a:off x="2110795" y="2625109"/>
                <a:ext cx="80700" cy="80700"/>
              </a:xfrm>
              <a:prstGeom prst="rect">
                <a:avLst/>
              </a:pr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47" name="Google Shape;8053;p58">
              <a:extLst>
                <a:ext uri="{FF2B5EF4-FFF2-40B4-BE49-F238E27FC236}">
                  <a16:creationId xmlns:a16="http://schemas.microsoft.com/office/drawing/2014/main" id="{E87B09D5-CC90-4A58-9C1A-B5C721CE9071}"/>
                </a:ext>
              </a:extLst>
            </p:cNvPr>
            <p:cNvGrpSpPr/>
            <p:nvPr/>
          </p:nvGrpSpPr>
          <p:grpSpPr>
            <a:xfrm>
              <a:off x="2284655" y="1179665"/>
              <a:ext cx="80700" cy="1526144"/>
              <a:chOff x="2284655" y="1179665"/>
              <a:chExt cx="80700" cy="1526144"/>
            </a:xfrm>
          </p:grpSpPr>
          <p:sp>
            <p:nvSpPr>
              <p:cNvPr id="348" name="Google Shape;8054;p58">
                <a:extLst>
                  <a:ext uri="{FF2B5EF4-FFF2-40B4-BE49-F238E27FC236}">
                    <a16:creationId xmlns:a16="http://schemas.microsoft.com/office/drawing/2014/main" id="{4A0052C3-0092-9D41-BF14-1A47B4040873}"/>
                  </a:ext>
                </a:extLst>
              </p:cNvPr>
              <p:cNvSpPr/>
              <p:nvPr/>
            </p:nvSpPr>
            <p:spPr>
              <a:xfrm>
                <a:off x="2284655" y="1179665"/>
                <a:ext cx="80700" cy="80700"/>
              </a:xfrm>
              <a:prstGeom prst="rect">
                <a:avLst/>
              </a:prstGeom>
              <a:noFill/>
              <a:ln w="9525" cap="flat" cmpd="sng">
                <a:solidFill>
                  <a:srgbClr val="CFD9E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8055;p58">
                <a:extLst>
                  <a:ext uri="{FF2B5EF4-FFF2-40B4-BE49-F238E27FC236}">
                    <a16:creationId xmlns:a16="http://schemas.microsoft.com/office/drawing/2014/main" id="{8A074651-7626-8F5A-E439-87230C5AEE1B}"/>
                  </a:ext>
                </a:extLst>
              </p:cNvPr>
              <p:cNvSpPr/>
              <p:nvPr/>
            </p:nvSpPr>
            <p:spPr>
              <a:xfrm>
                <a:off x="2284655" y="1340360"/>
                <a:ext cx="80700" cy="80700"/>
              </a:xfrm>
              <a:prstGeom prst="rect">
                <a:avLst/>
              </a:prstGeom>
              <a:noFill/>
              <a:ln w="9525" cap="flat" cmpd="sng">
                <a:solidFill>
                  <a:srgbClr val="CFD9E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8056;p58">
                <a:extLst>
                  <a:ext uri="{FF2B5EF4-FFF2-40B4-BE49-F238E27FC236}">
                    <a16:creationId xmlns:a16="http://schemas.microsoft.com/office/drawing/2014/main" id="{471043A9-8B0A-581E-D6E8-428227CC732D}"/>
                  </a:ext>
                </a:extLst>
              </p:cNvPr>
              <p:cNvSpPr/>
              <p:nvPr/>
            </p:nvSpPr>
            <p:spPr>
              <a:xfrm>
                <a:off x="2284655" y="1501056"/>
                <a:ext cx="80700" cy="80700"/>
              </a:xfrm>
              <a:prstGeom prst="rect">
                <a:avLst/>
              </a:prstGeom>
              <a:noFill/>
              <a:ln w="9525" cap="flat" cmpd="sng">
                <a:solidFill>
                  <a:srgbClr val="CFD9E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8057;p58">
                <a:extLst>
                  <a:ext uri="{FF2B5EF4-FFF2-40B4-BE49-F238E27FC236}">
                    <a16:creationId xmlns:a16="http://schemas.microsoft.com/office/drawing/2014/main" id="{7732AFF4-4736-3E97-5A14-77C6A708EB1B}"/>
                  </a:ext>
                </a:extLst>
              </p:cNvPr>
              <p:cNvSpPr/>
              <p:nvPr/>
            </p:nvSpPr>
            <p:spPr>
              <a:xfrm>
                <a:off x="2284655" y="1661752"/>
                <a:ext cx="80700" cy="80700"/>
              </a:xfrm>
              <a:prstGeom prst="rect">
                <a:avLst/>
              </a:prstGeom>
              <a:noFill/>
              <a:ln w="9525" cap="flat" cmpd="sng">
                <a:solidFill>
                  <a:srgbClr val="CFD9E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8058;p58">
                <a:extLst>
                  <a:ext uri="{FF2B5EF4-FFF2-40B4-BE49-F238E27FC236}">
                    <a16:creationId xmlns:a16="http://schemas.microsoft.com/office/drawing/2014/main" id="{8979F1DB-FD0D-0BD0-7DC5-F8F5C81BF719}"/>
                  </a:ext>
                </a:extLst>
              </p:cNvPr>
              <p:cNvSpPr/>
              <p:nvPr/>
            </p:nvSpPr>
            <p:spPr>
              <a:xfrm>
                <a:off x="2284655" y="1821630"/>
                <a:ext cx="80700" cy="80700"/>
              </a:xfrm>
              <a:prstGeom prst="rect">
                <a:avLst/>
              </a:prstGeom>
              <a:noFill/>
              <a:ln w="9525" cap="flat" cmpd="sng">
                <a:solidFill>
                  <a:srgbClr val="CFD9E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" name="Google Shape;8059;p58">
                <a:extLst>
                  <a:ext uri="{FF2B5EF4-FFF2-40B4-BE49-F238E27FC236}">
                    <a16:creationId xmlns:a16="http://schemas.microsoft.com/office/drawing/2014/main" id="{7BB514E9-A3F1-9011-84C4-0DF88774CB44}"/>
                  </a:ext>
                </a:extLst>
              </p:cNvPr>
              <p:cNvSpPr/>
              <p:nvPr/>
            </p:nvSpPr>
            <p:spPr>
              <a:xfrm>
                <a:off x="2284655" y="1982326"/>
                <a:ext cx="80700" cy="80700"/>
              </a:xfrm>
              <a:prstGeom prst="rect">
                <a:avLst/>
              </a:prstGeom>
              <a:noFill/>
              <a:ln w="9525" cap="flat" cmpd="sng">
                <a:solidFill>
                  <a:srgbClr val="CFD9E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8060;p58">
                <a:extLst>
                  <a:ext uri="{FF2B5EF4-FFF2-40B4-BE49-F238E27FC236}">
                    <a16:creationId xmlns:a16="http://schemas.microsoft.com/office/drawing/2014/main" id="{380D251E-A066-F305-1820-B6E5A6E3A5FF}"/>
                  </a:ext>
                </a:extLst>
              </p:cNvPr>
              <p:cNvSpPr/>
              <p:nvPr/>
            </p:nvSpPr>
            <p:spPr>
              <a:xfrm>
                <a:off x="2284655" y="2143022"/>
                <a:ext cx="80700" cy="80700"/>
              </a:xfrm>
              <a:prstGeom prst="rect">
                <a:avLst/>
              </a:pr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" name="Google Shape;8061;p58">
                <a:extLst>
                  <a:ext uri="{FF2B5EF4-FFF2-40B4-BE49-F238E27FC236}">
                    <a16:creationId xmlns:a16="http://schemas.microsoft.com/office/drawing/2014/main" id="{F86F4ABC-E3F7-4672-ED9A-11923EC5D2EE}"/>
                  </a:ext>
                </a:extLst>
              </p:cNvPr>
              <p:cNvSpPr/>
              <p:nvPr/>
            </p:nvSpPr>
            <p:spPr>
              <a:xfrm>
                <a:off x="2284655" y="2303717"/>
                <a:ext cx="80700" cy="80700"/>
              </a:xfrm>
              <a:prstGeom prst="rect">
                <a:avLst/>
              </a:pr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8062;p58">
                <a:extLst>
                  <a:ext uri="{FF2B5EF4-FFF2-40B4-BE49-F238E27FC236}">
                    <a16:creationId xmlns:a16="http://schemas.microsoft.com/office/drawing/2014/main" id="{59A9283D-5CA6-8343-98D2-7F6B07A293B3}"/>
                  </a:ext>
                </a:extLst>
              </p:cNvPr>
              <p:cNvSpPr/>
              <p:nvPr/>
            </p:nvSpPr>
            <p:spPr>
              <a:xfrm>
                <a:off x="2284655" y="2464413"/>
                <a:ext cx="80700" cy="80700"/>
              </a:xfrm>
              <a:prstGeom prst="rect">
                <a:avLst/>
              </a:pr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" name="Google Shape;8063;p58">
                <a:extLst>
                  <a:ext uri="{FF2B5EF4-FFF2-40B4-BE49-F238E27FC236}">
                    <a16:creationId xmlns:a16="http://schemas.microsoft.com/office/drawing/2014/main" id="{58C444B5-E483-9B18-C850-7E0FB6AE8047}"/>
                  </a:ext>
                </a:extLst>
              </p:cNvPr>
              <p:cNvSpPr/>
              <p:nvPr/>
            </p:nvSpPr>
            <p:spPr>
              <a:xfrm>
                <a:off x="2284655" y="2625109"/>
                <a:ext cx="80700" cy="80700"/>
              </a:xfrm>
              <a:prstGeom prst="rect">
                <a:avLst/>
              </a:prstGeom>
              <a:solidFill>
                <a:srgbClr val="657E9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48" name="加号 447">
            <a:extLst>
              <a:ext uri="{FF2B5EF4-FFF2-40B4-BE49-F238E27FC236}">
                <a16:creationId xmlns:a16="http://schemas.microsoft.com/office/drawing/2014/main" id="{F69F2580-3B30-D174-6CDA-E417FD871494}"/>
              </a:ext>
            </a:extLst>
          </p:cNvPr>
          <p:cNvSpPr/>
          <p:nvPr/>
        </p:nvSpPr>
        <p:spPr>
          <a:xfrm>
            <a:off x="496060" y="3194855"/>
            <a:ext cx="575627" cy="523220"/>
          </a:xfrm>
          <a:prstGeom prst="mathPlus">
            <a:avLst/>
          </a:prstGeom>
          <a:ln>
            <a:solidFill>
              <a:srgbClr val="657E93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9" name="减号 448">
            <a:extLst>
              <a:ext uri="{FF2B5EF4-FFF2-40B4-BE49-F238E27FC236}">
                <a16:creationId xmlns:a16="http://schemas.microsoft.com/office/drawing/2014/main" id="{5B256387-067C-9D65-741E-C576DF1DA481}"/>
              </a:ext>
            </a:extLst>
          </p:cNvPr>
          <p:cNvSpPr/>
          <p:nvPr/>
        </p:nvSpPr>
        <p:spPr>
          <a:xfrm>
            <a:off x="426805" y="3536960"/>
            <a:ext cx="711967" cy="460243"/>
          </a:xfrm>
          <a:prstGeom prst="mathMinus">
            <a:avLst/>
          </a:prstGeom>
          <a:ln>
            <a:solidFill>
              <a:srgbClr val="657E93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3"/>
          <p:cNvSpPr txBox="1">
            <a:spLocks noGrp="1"/>
          </p:cNvSpPr>
          <p:nvPr>
            <p:ph type="title" idx="6"/>
          </p:nvPr>
        </p:nvSpPr>
        <p:spPr>
          <a:xfrm>
            <a:off x="719988" y="45912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&lt;/</a:t>
            </a:r>
            <a:r>
              <a:rPr lang="en" dirty="0">
                <a:solidFill>
                  <a:schemeClr val="lt2"/>
                </a:solidFill>
              </a:rPr>
              <a:t> </a:t>
            </a:r>
            <a:r>
              <a:rPr lang="en" dirty="0"/>
              <a:t>Features</a:t>
            </a:r>
            <a:endParaRPr dirty="0"/>
          </a:p>
        </p:txBody>
      </p:sp>
      <p:sp>
        <p:nvSpPr>
          <p:cNvPr id="296" name="Google Shape;296;p33"/>
          <p:cNvSpPr txBox="1">
            <a:spLocks noGrp="1"/>
          </p:cNvSpPr>
          <p:nvPr>
            <p:ph type="title"/>
          </p:nvPr>
        </p:nvSpPr>
        <p:spPr>
          <a:xfrm>
            <a:off x="1115078" y="1157691"/>
            <a:ext cx="431428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b="1" i="0" dirty="0">
                <a:effectLst/>
                <a:latin typeface="Söhne"/>
              </a:rPr>
              <a:t>Page Replacement Simulation</a:t>
            </a:r>
            <a:endParaRPr lang="en-US" dirty="0"/>
          </a:p>
        </p:txBody>
      </p:sp>
      <p:sp>
        <p:nvSpPr>
          <p:cNvPr id="298" name="Google Shape;298;p33"/>
          <p:cNvSpPr txBox="1">
            <a:spLocks noGrp="1"/>
          </p:cNvSpPr>
          <p:nvPr>
            <p:ph type="title" idx="2"/>
          </p:nvPr>
        </p:nvSpPr>
        <p:spPr>
          <a:xfrm>
            <a:off x="1115078" y="2120211"/>
            <a:ext cx="4154594" cy="39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b="1" i="0" dirty="0">
                <a:effectLst/>
                <a:latin typeface="Söhne"/>
              </a:rPr>
              <a:t>Page Tables and Statistics Display</a:t>
            </a:r>
            <a:endParaRPr lang="en-US" b="1" dirty="0"/>
          </a:p>
        </p:txBody>
      </p:sp>
      <p:sp>
        <p:nvSpPr>
          <p:cNvPr id="302" name="Google Shape;302;p33"/>
          <p:cNvSpPr txBox="1"/>
          <p:nvPr/>
        </p:nvSpPr>
        <p:spPr>
          <a:xfrm>
            <a:off x="7155900" y="3930346"/>
            <a:ext cx="1268100" cy="5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accent1"/>
                </a:solidFill>
                <a:latin typeface="Quantico"/>
                <a:ea typeface="Quantico"/>
                <a:cs typeface="Quantico"/>
                <a:sym typeface="Quantico"/>
              </a:rPr>
              <a:t>&lt;</a:t>
            </a:r>
            <a:r>
              <a:rPr lang="en" sz="360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rPr>
              <a:t>/</a:t>
            </a:r>
            <a:r>
              <a:rPr lang="en" sz="36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&gt;</a:t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322" name="Google Shape;298;p33">
            <a:extLst>
              <a:ext uri="{FF2B5EF4-FFF2-40B4-BE49-F238E27FC236}">
                <a16:creationId xmlns:a16="http://schemas.microsoft.com/office/drawing/2014/main" id="{684EF747-1F85-6050-0CEB-16126873D6B9}"/>
              </a:ext>
            </a:extLst>
          </p:cNvPr>
          <p:cNvSpPr txBox="1">
            <a:spLocks/>
          </p:cNvSpPr>
          <p:nvPr/>
        </p:nvSpPr>
        <p:spPr>
          <a:xfrm>
            <a:off x="1115077" y="3105900"/>
            <a:ext cx="4432283" cy="3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ntico"/>
              <a:buNone/>
              <a:defRPr sz="2200" b="0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ntico"/>
              <a:buNone/>
              <a:defRPr sz="20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ntico"/>
              <a:buNone/>
              <a:defRPr sz="20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ntico"/>
              <a:buNone/>
              <a:defRPr sz="20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ntico"/>
              <a:buNone/>
              <a:defRPr sz="20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ntico"/>
              <a:buNone/>
              <a:defRPr sz="20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ntico"/>
              <a:buNone/>
              <a:defRPr sz="20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ntico"/>
              <a:buNone/>
              <a:defRPr sz="20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ntico"/>
              <a:buNone/>
              <a:defRPr sz="2000" b="1" i="0" u="none" strike="noStrike" cap="none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r>
              <a:rPr lang="en-US" altLang="zh-CN" b="1" i="0" dirty="0">
                <a:effectLst/>
                <a:latin typeface="Söhne"/>
              </a:rPr>
              <a:t>Random Page Replacement Feature</a:t>
            </a:r>
            <a:endParaRPr lang="en-US" b="1" dirty="0"/>
          </a:p>
        </p:txBody>
      </p:sp>
      <p:sp>
        <p:nvSpPr>
          <p:cNvPr id="332" name="文本框 331">
            <a:extLst>
              <a:ext uri="{FF2B5EF4-FFF2-40B4-BE49-F238E27FC236}">
                <a16:creationId xmlns:a16="http://schemas.microsoft.com/office/drawing/2014/main" id="{92A45184-6368-76D8-A372-5930936ECF91}"/>
              </a:ext>
            </a:extLst>
          </p:cNvPr>
          <p:cNvSpPr txBox="1"/>
          <p:nvPr/>
        </p:nvSpPr>
        <p:spPr>
          <a:xfrm>
            <a:off x="1115078" y="1509652"/>
            <a:ext cx="394460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i="0" dirty="0">
                <a:solidFill>
                  <a:schemeClr val="tx1"/>
                </a:solidFill>
                <a:effectLst/>
                <a:latin typeface="Söhne"/>
              </a:rPr>
              <a:t>Simulate page replacement to understand the impact of different policies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34" name="文本框 333">
            <a:extLst>
              <a:ext uri="{FF2B5EF4-FFF2-40B4-BE49-F238E27FC236}">
                <a16:creationId xmlns:a16="http://schemas.microsoft.com/office/drawing/2014/main" id="{F5FAB9B9-1474-6165-ABC9-1DD96987FC95}"/>
              </a:ext>
            </a:extLst>
          </p:cNvPr>
          <p:cNvSpPr txBox="1"/>
          <p:nvPr/>
        </p:nvSpPr>
        <p:spPr>
          <a:xfrm>
            <a:off x="1115077" y="2445176"/>
            <a:ext cx="346632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chemeClr val="tx1"/>
                </a:solidFill>
                <a:effectLst/>
                <a:latin typeface="Söhne"/>
              </a:rPr>
              <a:t>Monitor page movements and view key statistics like total requests and page faults..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36" name="文本框 335">
            <a:extLst>
              <a:ext uri="{FF2B5EF4-FFF2-40B4-BE49-F238E27FC236}">
                <a16:creationId xmlns:a16="http://schemas.microsoft.com/office/drawing/2014/main" id="{DCF0FCCB-B422-C31F-5D0D-49288F4DC941}"/>
              </a:ext>
            </a:extLst>
          </p:cNvPr>
          <p:cNvSpPr txBox="1"/>
          <p:nvPr/>
        </p:nvSpPr>
        <p:spPr>
          <a:xfrm>
            <a:off x="1111702" y="3446220"/>
            <a:ext cx="340120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chemeClr val="tx1"/>
                </a:solidFill>
                <a:effectLst/>
                <a:latin typeface="Söhne"/>
              </a:rPr>
              <a:t>Experiment with the unpredictability of random page replacement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AutoShape 4" descr="Free Dice  Icon">
            <a:extLst>
              <a:ext uri="{FF2B5EF4-FFF2-40B4-BE49-F238E27FC236}">
                <a16:creationId xmlns:a16="http://schemas.microsoft.com/office/drawing/2014/main" id="{3BB53E7E-58AD-E78E-3F5C-BD4E6F7A1FB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AB0AA40-A9F8-9C37-157F-C2A3B5CBE1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629" y="2897851"/>
            <a:ext cx="1258656" cy="1258656"/>
          </a:xfrm>
          <a:prstGeom prst="rect">
            <a:avLst/>
          </a:prstGeom>
        </p:spPr>
      </p:pic>
      <p:grpSp>
        <p:nvGrpSpPr>
          <p:cNvPr id="8" name="Google Shape;8331;p59">
            <a:extLst>
              <a:ext uri="{FF2B5EF4-FFF2-40B4-BE49-F238E27FC236}">
                <a16:creationId xmlns:a16="http://schemas.microsoft.com/office/drawing/2014/main" id="{D4379819-749B-D0FC-B052-592F6A200097}"/>
              </a:ext>
            </a:extLst>
          </p:cNvPr>
          <p:cNvGrpSpPr/>
          <p:nvPr/>
        </p:nvGrpSpPr>
        <p:grpSpPr>
          <a:xfrm>
            <a:off x="524006" y="2156515"/>
            <a:ext cx="590910" cy="572700"/>
            <a:chOff x="1958520" y="2302574"/>
            <a:chExt cx="359213" cy="327807"/>
          </a:xfrm>
        </p:grpSpPr>
        <p:sp>
          <p:nvSpPr>
            <p:cNvPr id="9" name="Google Shape;8332;p59">
              <a:extLst>
                <a:ext uri="{FF2B5EF4-FFF2-40B4-BE49-F238E27FC236}">
                  <a16:creationId xmlns:a16="http://schemas.microsoft.com/office/drawing/2014/main" id="{E327F437-8018-53BA-4C63-C895D9B9A0A7}"/>
                </a:ext>
              </a:extLst>
            </p:cNvPr>
            <p:cNvSpPr/>
            <p:nvPr/>
          </p:nvSpPr>
          <p:spPr>
            <a:xfrm>
              <a:off x="1958520" y="2302574"/>
              <a:ext cx="359213" cy="327807"/>
            </a:xfrm>
            <a:custGeom>
              <a:avLst/>
              <a:gdLst/>
              <a:ahLst/>
              <a:cxnLst/>
              <a:rect l="l" t="t" r="r" b="b"/>
              <a:pathLst>
                <a:path w="11312" h="10323" extrusionOk="0">
                  <a:moveTo>
                    <a:pt x="7168" y="8132"/>
                  </a:moveTo>
                  <a:lnTo>
                    <a:pt x="7501" y="9204"/>
                  </a:lnTo>
                  <a:lnTo>
                    <a:pt x="3799" y="9204"/>
                  </a:lnTo>
                  <a:lnTo>
                    <a:pt x="4120" y="8132"/>
                  </a:lnTo>
                  <a:close/>
                  <a:moveTo>
                    <a:pt x="8466" y="9537"/>
                  </a:moveTo>
                  <a:cubicBezTo>
                    <a:pt x="8597" y="9537"/>
                    <a:pt x="8704" y="9656"/>
                    <a:pt x="8704" y="9775"/>
                  </a:cubicBezTo>
                  <a:cubicBezTo>
                    <a:pt x="8704" y="9906"/>
                    <a:pt x="8597" y="10013"/>
                    <a:pt x="8466" y="10013"/>
                  </a:cubicBezTo>
                  <a:lnTo>
                    <a:pt x="2810" y="10013"/>
                  </a:lnTo>
                  <a:cubicBezTo>
                    <a:pt x="2679" y="10013"/>
                    <a:pt x="2572" y="9906"/>
                    <a:pt x="2572" y="9775"/>
                  </a:cubicBezTo>
                  <a:cubicBezTo>
                    <a:pt x="2572" y="9644"/>
                    <a:pt x="2679" y="9537"/>
                    <a:pt x="2810" y="9537"/>
                  </a:cubicBezTo>
                  <a:close/>
                  <a:moveTo>
                    <a:pt x="1072" y="0"/>
                  </a:moveTo>
                  <a:cubicBezTo>
                    <a:pt x="477" y="0"/>
                    <a:pt x="0" y="476"/>
                    <a:pt x="0" y="1072"/>
                  </a:cubicBezTo>
                  <a:lnTo>
                    <a:pt x="0" y="7049"/>
                  </a:lnTo>
                  <a:cubicBezTo>
                    <a:pt x="0" y="7644"/>
                    <a:pt x="477" y="8120"/>
                    <a:pt x="1072" y="8120"/>
                  </a:cubicBezTo>
                  <a:lnTo>
                    <a:pt x="3763" y="8120"/>
                  </a:lnTo>
                  <a:lnTo>
                    <a:pt x="3441" y="9192"/>
                  </a:lnTo>
                  <a:lnTo>
                    <a:pt x="2822" y="9192"/>
                  </a:lnTo>
                  <a:cubicBezTo>
                    <a:pt x="2513" y="9192"/>
                    <a:pt x="2263" y="9442"/>
                    <a:pt x="2263" y="9751"/>
                  </a:cubicBezTo>
                  <a:cubicBezTo>
                    <a:pt x="2263" y="10073"/>
                    <a:pt x="2513" y="10323"/>
                    <a:pt x="2822" y="10323"/>
                  </a:cubicBezTo>
                  <a:lnTo>
                    <a:pt x="8478" y="10323"/>
                  </a:lnTo>
                  <a:cubicBezTo>
                    <a:pt x="8799" y="10323"/>
                    <a:pt x="9049" y="10073"/>
                    <a:pt x="9049" y="9751"/>
                  </a:cubicBezTo>
                  <a:cubicBezTo>
                    <a:pt x="9049" y="9442"/>
                    <a:pt x="8799" y="9192"/>
                    <a:pt x="8478" y="9192"/>
                  </a:cubicBezTo>
                  <a:lnTo>
                    <a:pt x="7870" y="9192"/>
                  </a:lnTo>
                  <a:lnTo>
                    <a:pt x="7549" y="8120"/>
                  </a:lnTo>
                  <a:lnTo>
                    <a:pt x="10240" y="8120"/>
                  </a:lnTo>
                  <a:cubicBezTo>
                    <a:pt x="10835" y="8120"/>
                    <a:pt x="11311" y="7644"/>
                    <a:pt x="11311" y="7049"/>
                  </a:cubicBezTo>
                  <a:lnTo>
                    <a:pt x="11311" y="1072"/>
                  </a:lnTo>
                  <a:cubicBezTo>
                    <a:pt x="11299" y="488"/>
                    <a:pt x="10823" y="0"/>
                    <a:pt x="10228" y="0"/>
                  </a:cubicBezTo>
                  <a:lnTo>
                    <a:pt x="2786" y="0"/>
                  </a:lnTo>
                  <a:cubicBezTo>
                    <a:pt x="2691" y="0"/>
                    <a:pt x="2620" y="72"/>
                    <a:pt x="2620" y="155"/>
                  </a:cubicBezTo>
                  <a:cubicBezTo>
                    <a:pt x="2620" y="250"/>
                    <a:pt x="2691" y="322"/>
                    <a:pt x="2786" y="322"/>
                  </a:cubicBezTo>
                  <a:lnTo>
                    <a:pt x="10228" y="322"/>
                  </a:lnTo>
                  <a:cubicBezTo>
                    <a:pt x="10621" y="322"/>
                    <a:pt x="10966" y="655"/>
                    <a:pt x="10966" y="1072"/>
                  </a:cubicBezTo>
                  <a:lnTo>
                    <a:pt x="10966" y="7049"/>
                  </a:lnTo>
                  <a:cubicBezTo>
                    <a:pt x="10966" y="7453"/>
                    <a:pt x="10645" y="7799"/>
                    <a:pt x="10228" y="7799"/>
                  </a:cubicBezTo>
                  <a:lnTo>
                    <a:pt x="1072" y="7799"/>
                  </a:lnTo>
                  <a:cubicBezTo>
                    <a:pt x="667" y="7799"/>
                    <a:pt x="322" y="7465"/>
                    <a:pt x="322" y="7049"/>
                  </a:cubicBezTo>
                  <a:lnTo>
                    <a:pt x="322" y="1072"/>
                  </a:lnTo>
                  <a:cubicBezTo>
                    <a:pt x="322" y="667"/>
                    <a:pt x="655" y="322"/>
                    <a:pt x="1072" y="322"/>
                  </a:cubicBezTo>
                  <a:lnTo>
                    <a:pt x="2108" y="322"/>
                  </a:lnTo>
                  <a:cubicBezTo>
                    <a:pt x="2203" y="322"/>
                    <a:pt x="2275" y="250"/>
                    <a:pt x="2275" y="155"/>
                  </a:cubicBezTo>
                  <a:cubicBezTo>
                    <a:pt x="2275" y="72"/>
                    <a:pt x="2203" y="0"/>
                    <a:pt x="210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8333;p59">
              <a:extLst>
                <a:ext uri="{FF2B5EF4-FFF2-40B4-BE49-F238E27FC236}">
                  <a16:creationId xmlns:a16="http://schemas.microsoft.com/office/drawing/2014/main" id="{874A7C0E-33D1-2951-E19E-674DE36509BB}"/>
                </a:ext>
              </a:extLst>
            </p:cNvPr>
            <p:cNvSpPr/>
            <p:nvPr/>
          </p:nvSpPr>
          <p:spPr>
            <a:xfrm>
              <a:off x="1986877" y="2331313"/>
              <a:ext cx="302117" cy="184909"/>
            </a:xfrm>
            <a:custGeom>
              <a:avLst/>
              <a:gdLst/>
              <a:ahLst/>
              <a:cxnLst/>
              <a:rect l="l" t="t" r="r" b="b"/>
              <a:pathLst>
                <a:path w="9514" h="5823" extrusionOk="0">
                  <a:moveTo>
                    <a:pt x="179" y="0"/>
                  </a:moveTo>
                  <a:cubicBezTo>
                    <a:pt x="72" y="0"/>
                    <a:pt x="0" y="71"/>
                    <a:pt x="0" y="179"/>
                  </a:cubicBezTo>
                  <a:lnTo>
                    <a:pt x="0" y="5656"/>
                  </a:lnTo>
                  <a:cubicBezTo>
                    <a:pt x="0" y="5739"/>
                    <a:pt x="72" y="5822"/>
                    <a:pt x="167" y="5822"/>
                  </a:cubicBezTo>
                  <a:lnTo>
                    <a:pt x="9347" y="5822"/>
                  </a:lnTo>
                  <a:cubicBezTo>
                    <a:pt x="9430" y="5822"/>
                    <a:pt x="9513" y="5739"/>
                    <a:pt x="9513" y="5656"/>
                  </a:cubicBezTo>
                  <a:lnTo>
                    <a:pt x="9513" y="5072"/>
                  </a:lnTo>
                  <a:cubicBezTo>
                    <a:pt x="9513" y="4989"/>
                    <a:pt x="9430" y="4905"/>
                    <a:pt x="9347" y="4905"/>
                  </a:cubicBezTo>
                  <a:cubicBezTo>
                    <a:pt x="9252" y="4905"/>
                    <a:pt x="9180" y="4989"/>
                    <a:pt x="9180" y="5072"/>
                  </a:cubicBezTo>
                  <a:lnTo>
                    <a:pt x="9180" y="5489"/>
                  </a:lnTo>
                  <a:lnTo>
                    <a:pt x="346" y="5489"/>
                  </a:lnTo>
                  <a:lnTo>
                    <a:pt x="346" y="345"/>
                  </a:lnTo>
                  <a:lnTo>
                    <a:pt x="9180" y="345"/>
                  </a:lnTo>
                  <a:lnTo>
                    <a:pt x="9180" y="4405"/>
                  </a:lnTo>
                  <a:cubicBezTo>
                    <a:pt x="9168" y="4489"/>
                    <a:pt x="9240" y="4572"/>
                    <a:pt x="9347" y="4572"/>
                  </a:cubicBezTo>
                  <a:cubicBezTo>
                    <a:pt x="9430" y="4572"/>
                    <a:pt x="9513" y="4489"/>
                    <a:pt x="9513" y="4405"/>
                  </a:cubicBezTo>
                  <a:lnTo>
                    <a:pt x="9513" y="179"/>
                  </a:lnTo>
                  <a:cubicBezTo>
                    <a:pt x="9513" y="71"/>
                    <a:pt x="9430" y="0"/>
                    <a:pt x="933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8334;p59">
              <a:extLst>
                <a:ext uri="{FF2B5EF4-FFF2-40B4-BE49-F238E27FC236}">
                  <a16:creationId xmlns:a16="http://schemas.microsoft.com/office/drawing/2014/main" id="{D97E4A99-8590-2305-1311-E0604DDB493F}"/>
                </a:ext>
              </a:extLst>
            </p:cNvPr>
            <p:cNvSpPr/>
            <p:nvPr/>
          </p:nvSpPr>
          <p:spPr>
            <a:xfrm>
              <a:off x="2131521" y="2526701"/>
              <a:ext cx="11908" cy="10638"/>
            </a:xfrm>
            <a:custGeom>
              <a:avLst/>
              <a:gdLst/>
              <a:ahLst/>
              <a:cxnLst/>
              <a:rect l="l" t="t" r="r" b="b"/>
              <a:pathLst>
                <a:path w="375" h="335" extrusionOk="0">
                  <a:moveTo>
                    <a:pt x="176" y="0"/>
                  </a:moveTo>
                  <a:cubicBezTo>
                    <a:pt x="167" y="0"/>
                    <a:pt x="158" y="1"/>
                    <a:pt x="148" y="3"/>
                  </a:cubicBezTo>
                  <a:cubicBezTo>
                    <a:pt x="77" y="26"/>
                    <a:pt x="17" y="86"/>
                    <a:pt x="17" y="157"/>
                  </a:cubicBezTo>
                  <a:cubicBezTo>
                    <a:pt x="1" y="258"/>
                    <a:pt x="95" y="334"/>
                    <a:pt x="186" y="334"/>
                  </a:cubicBezTo>
                  <a:cubicBezTo>
                    <a:pt x="225" y="334"/>
                    <a:pt x="263" y="320"/>
                    <a:pt x="291" y="288"/>
                  </a:cubicBezTo>
                  <a:cubicBezTo>
                    <a:pt x="375" y="229"/>
                    <a:pt x="375" y="145"/>
                    <a:pt x="327" y="86"/>
                  </a:cubicBezTo>
                  <a:cubicBezTo>
                    <a:pt x="296" y="34"/>
                    <a:pt x="238" y="0"/>
                    <a:pt x="176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3" name="图片 12">
            <a:extLst>
              <a:ext uri="{FF2B5EF4-FFF2-40B4-BE49-F238E27FC236}">
                <a16:creationId xmlns:a16="http://schemas.microsoft.com/office/drawing/2014/main" id="{5D961E27-DCE8-A8A3-74F3-9CA7BA1B5F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4704" y="866213"/>
            <a:ext cx="2095246" cy="1633582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6938A91C-0EE2-7150-B7FF-6E8656539F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8438" y="2643705"/>
            <a:ext cx="2179853" cy="730969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A1A9B19F-B38F-A99F-6A98-A559895B97E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49152" y="760231"/>
            <a:ext cx="1060505" cy="393720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F52A0A6D-F81A-D250-A3ED-2A0946F3695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16687" y="3538421"/>
            <a:ext cx="2179854" cy="394229"/>
          </a:xfrm>
          <a:prstGeom prst="rect">
            <a:avLst/>
          </a:prstGeom>
        </p:spPr>
      </p:pic>
      <p:sp>
        <p:nvSpPr>
          <p:cNvPr id="20" name="Google Shape;866;p53">
            <a:extLst>
              <a:ext uri="{FF2B5EF4-FFF2-40B4-BE49-F238E27FC236}">
                <a16:creationId xmlns:a16="http://schemas.microsoft.com/office/drawing/2014/main" id="{764963EB-8847-4643-9EEC-5D6B7B3F1742}"/>
              </a:ext>
            </a:extLst>
          </p:cNvPr>
          <p:cNvSpPr/>
          <p:nvPr/>
        </p:nvSpPr>
        <p:spPr>
          <a:xfrm>
            <a:off x="467937" y="1082037"/>
            <a:ext cx="720339" cy="309188"/>
          </a:xfrm>
          <a:custGeom>
            <a:avLst/>
            <a:gdLst/>
            <a:ahLst/>
            <a:cxnLst/>
            <a:rect l="l" t="t" r="r" b="b"/>
            <a:pathLst>
              <a:path w="2691" h="2122" extrusionOk="0">
                <a:moveTo>
                  <a:pt x="1630" y="1"/>
                </a:moveTo>
                <a:lnTo>
                  <a:pt x="1630" y="722"/>
                </a:lnTo>
                <a:lnTo>
                  <a:pt x="1630" y="808"/>
                </a:lnTo>
                <a:lnTo>
                  <a:pt x="0" y="808"/>
                </a:lnTo>
                <a:lnTo>
                  <a:pt x="0" y="1321"/>
                </a:lnTo>
                <a:lnTo>
                  <a:pt x="1630" y="1321"/>
                </a:lnTo>
                <a:lnTo>
                  <a:pt x="1630" y="1407"/>
                </a:lnTo>
                <a:lnTo>
                  <a:pt x="1630" y="2121"/>
                </a:lnTo>
                <a:lnTo>
                  <a:pt x="2691" y="1061"/>
                </a:lnTo>
                <a:lnTo>
                  <a:pt x="1630" y="1"/>
                </a:lnTo>
                <a:close/>
              </a:path>
            </a:pathLst>
          </a:custGeom>
          <a:noFill/>
          <a:ln w="9525" cap="flat" cmpd="sng">
            <a:solidFill>
              <a:srgbClr val="869FB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866;p53">
            <a:extLst>
              <a:ext uri="{FF2B5EF4-FFF2-40B4-BE49-F238E27FC236}">
                <a16:creationId xmlns:a16="http://schemas.microsoft.com/office/drawing/2014/main" id="{0D265555-66D1-2967-3EEF-3C0C8EDF2B3D}"/>
              </a:ext>
            </a:extLst>
          </p:cNvPr>
          <p:cNvSpPr/>
          <p:nvPr/>
        </p:nvSpPr>
        <p:spPr>
          <a:xfrm rot="10800000">
            <a:off x="459149" y="1422313"/>
            <a:ext cx="722855" cy="309188"/>
          </a:xfrm>
          <a:custGeom>
            <a:avLst/>
            <a:gdLst/>
            <a:ahLst/>
            <a:cxnLst/>
            <a:rect l="l" t="t" r="r" b="b"/>
            <a:pathLst>
              <a:path w="2691" h="2122" extrusionOk="0">
                <a:moveTo>
                  <a:pt x="1630" y="1"/>
                </a:moveTo>
                <a:lnTo>
                  <a:pt x="1630" y="722"/>
                </a:lnTo>
                <a:lnTo>
                  <a:pt x="1630" y="808"/>
                </a:lnTo>
                <a:lnTo>
                  <a:pt x="0" y="808"/>
                </a:lnTo>
                <a:lnTo>
                  <a:pt x="0" y="1321"/>
                </a:lnTo>
                <a:lnTo>
                  <a:pt x="1630" y="1321"/>
                </a:lnTo>
                <a:lnTo>
                  <a:pt x="1630" y="1407"/>
                </a:lnTo>
                <a:lnTo>
                  <a:pt x="1630" y="2121"/>
                </a:lnTo>
                <a:lnTo>
                  <a:pt x="2691" y="1061"/>
                </a:lnTo>
                <a:lnTo>
                  <a:pt x="1630" y="1"/>
                </a:lnTo>
                <a:close/>
              </a:path>
            </a:pathLst>
          </a:custGeom>
          <a:noFill/>
          <a:ln w="9525" cap="flat" cmpd="sng">
            <a:solidFill>
              <a:srgbClr val="869FB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59547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3"/>
          <p:cNvSpPr txBox="1">
            <a:spLocks noGrp="1"/>
          </p:cNvSpPr>
          <p:nvPr>
            <p:ph type="title" idx="6"/>
          </p:nvPr>
        </p:nvSpPr>
        <p:spPr>
          <a:xfrm>
            <a:off x="719988" y="45912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&lt;/</a:t>
            </a:r>
            <a:r>
              <a:rPr lang="en" dirty="0">
                <a:solidFill>
                  <a:schemeClr val="lt2"/>
                </a:solidFill>
              </a:rPr>
              <a:t> </a:t>
            </a:r>
            <a:r>
              <a:rPr lang="en" dirty="0"/>
              <a:t>Features</a:t>
            </a:r>
            <a:endParaRPr dirty="0"/>
          </a:p>
        </p:txBody>
      </p:sp>
      <p:sp>
        <p:nvSpPr>
          <p:cNvPr id="296" name="Google Shape;296;p33"/>
          <p:cNvSpPr txBox="1">
            <a:spLocks noGrp="1"/>
          </p:cNvSpPr>
          <p:nvPr>
            <p:ph type="title"/>
          </p:nvPr>
        </p:nvSpPr>
        <p:spPr>
          <a:xfrm>
            <a:off x="1115078" y="1157691"/>
            <a:ext cx="431428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b="1" i="0" dirty="0">
                <a:effectLst/>
                <a:latin typeface="Söhne"/>
              </a:rPr>
              <a:t>Instruction and Alert System:</a:t>
            </a:r>
            <a:endParaRPr lang="en-US" dirty="0"/>
          </a:p>
        </p:txBody>
      </p:sp>
      <p:sp>
        <p:nvSpPr>
          <p:cNvPr id="302" name="Google Shape;302;p33"/>
          <p:cNvSpPr txBox="1"/>
          <p:nvPr/>
        </p:nvSpPr>
        <p:spPr>
          <a:xfrm>
            <a:off x="7155900" y="3930346"/>
            <a:ext cx="1268100" cy="5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accent1"/>
                </a:solidFill>
                <a:latin typeface="Quantico"/>
                <a:ea typeface="Quantico"/>
                <a:cs typeface="Quantico"/>
                <a:sym typeface="Quantico"/>
              </a:rPr>
              <a:t>&lt;</a:t>
            </a:r>
            <a:r>
              <a:rPr lang="en" sz="360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rPr>
              <a:t>/</a:t>
            </a:r>
            <a:r>
              <a:rPr lang="en" sz="36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&gt;</a:t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332" name="文本框 331">
            <a:extLst>
              <a:ext uri="{FF2B5EF4-FFF2-40B4-BE49-F238E27FC236}">
                <a16:creationId xmlns:a16="http://schemas.microsoft.com/office/drawing/2014/main" id="{92A45184-6368-76D8-A372-5930936ECF91}"/>
              </a:ext>
            </a:extLst>
          </p:cNvPr>
          <p:cNvSpPr txBox="1"/>
          <p:nvPr/>
        </p:nvSpPr>
        <p:spPr>
          <a:xfrm>
            <a:off x="1115078" y="1509652"/>
            <a:ext cx="518920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i="0" dirty="0">
                <a:solidFill>
                  <a:schemeClr val="tx1"/>
                </a:solidFill>
                <a:effectLst/>
                <a:latin typeface="Söhne"/>
              </a:rPr>
              <a:t>Guidelines and alerts to enhance user interaction and understanding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28" name="Google Shape;8590;p59">
            <a:extLst>
              <a:ext uri="{FF2B5EF4-FFF2-40B4-BE49-F238E27FC236}">
                <a16:creationId xmlns:a16="http://schemas.microsoft.com/office/drawing/2014/main" id="{3A89CA99-81C7-BA23-69C6-F4C4DCA07A26}"/>
              </a:ext>
            </a:extLst>
          </p:cNvPr>
          <p:cNvGrpSpPr/>
          <p:nvPr/>
        </p:nvGrpSpPr>
        <p:grpSpPr>
          <a:xfrm>
            <a:off x="659092" y="1293376"/>
            <a:ext cx="356164" cy="355815"/>
            <a:chOff x="3040984" y="3681059"/>
            <a:chExt cx="356164" cy="355815"/>
          </a:xfrm>
        </p:grpSpPr>
        <p:sp>
          <p:nvSpPr>
            <p:cNvPr id="29" name="Google Shape;8591;p59">
              <a:extLst>
                <a:ext uri="{FF2B5EF4-FFF2-40B4-BE49-F238E27FC236}">
                  <a16:creationId xmlns:a16="http://schemas.microsoft.com/office/drawing/2014/main" id="{04FBD7C8-B229-2526-9D60-896B8E70EC94}"/>
                </a:ext>
              </a:extLst>
            </p:cNvPr>
            <p:cNvSpPr/>
            <p:nvPr/>
          </p:nvSpPr>
          <p:spPr>
            <a:xfrm>
              <a:off x="3040984" y="3681059"/>
              <a:ext cx="356164" cy="355815"/>
            </a:xfrm>
            <a:custGeom>
              <a:avLst/>
              <a:gdLst/>
              <a:ahLst/>
              <a:cxnLst/>
              <a:rect l="l" t="t" r="r" b="b"/>
              <a:pathLst>
                <a:path w="11216" h="11205" extrusionOk="0">
                  <a:moveTo>
                    <a:pt x="5620" y="0"/>
                  </a:moveTo>
                  <a:cubicBezTo>
                    <a:pt x="4274" y="0"/>
                    <a:pt x="2965" y="488"/>
                    <a:pt x="1953" y="1369"/>
                  </a:cubicBezTo>
                  <a:cubicBezTo>
                    <a:pt x="1881" y="1429"/>
                    <a:pt x="1881" y="1536"/>
                    <a:pt x="1941" y="1608"/>
                  </a:cubicBezTo>
                  <a:cubicBezTo>
                    <a:pt x="1972" y="1645"/>
                    <a:pt x="2016" y="1663"/>
                    <a:pt x="2061" y="1663"/>
                  </a:cubicBezTo>
                  <a:cubicBezTo>
                    <a:pt x="2103" y="1663"/>
                    <a:pt x="2145" y="1648"/>
                    <a:pt x="2179" y="1620"/>
                  </a:cubicBezTo>
                  <a:cubicBezTo>
                    <a:pt x="3131" y="786"/>
                    <a:pt x="4358" y="346"/>
                    <a:pt x="5620" y="346"/>
                  </a:cubicBezTo>
                  <a:cubicBezTo>
                    <a:pt x="7013" y="346"/>
                    <a:pt x="8346" y="893"/>
                    <a:pt x="9335" y="1893"/>
                  </a:cubicBezTo>
                  <a:cubicBezTo>
                    <a:pt x="10335" y="2882"/>
                    <a:pt x="10882" y="4215"/>
                    <a:pt x="10882" y="5608"/>
                  </a:cubicBezTo>
                  <a:cubicBezTo>
                    <a:pt x="10882" y="7013"/>
                    <a:pt x="10335" y="8335"/>
                    <a:pt x="9335" y="9335"/>
                  </a:cubicBezTo>
                  <a:cubicBezTo>
                    <a:pt x="8346" y="10323"/>
                    <a:pt x="7013" y="10883"/>
                    <a:pt x="5620" y="10883"/>
                  </a:cubicBezTo>
                  <a:cubicBezTo>
                    <a:pt x="4215" y="10883"/>
                    <a:pt x="2893" y="10323"/>
                    <a:pt x="1893" y="9335"/>
                  </a:cubicBezTo>
                  <a:cubicBezTo>
                    <a:pt x="893" y="8335"/>
                    <a:pt x="345" y="7013"/>
                    <a:pt x="345" y="5608"/>
                  </a:cubicBezTo>
                  <a:cubicBezTo>
                    <a:pt x="345" y="4298"/>
                    <a:pt x="822" y="3048"/>
                    <a:pt x="1703" y="2084"/>
                  </a:cubicBezTo>
                  <a:cubicBezTo>
                    <a:pt x="1762" y="2012"/>
                    <a:pt x="1762" y="1905"/>
                    <a:pt x="1691" y="1846"/>
                  </a:cubicBezTo>
                  <a:cubicBezTo>
                    <a:pt x="1657" y="1817"/>
                    <a:pt x="1614" y="1802"/>
                    <a:pt x="1573" y="1802"/>
                  </a:cubicBezTo>
                  <a:cubicBezTo>
                    <a:pt x="1528" y="1802"/>
                    <a:pt x="1484" y="1820"/>
                    <a:pt x="1453" y="1858"/>
                  </a:cubicBezTo>
                  <a:cubicBezTo>
                    <a:pt x="512" y="2882"/>
                    <a:pt x="0" y="4227"/>
                    <a:pt x="0" y="5608"/>
                  </a:cubicBezTo>
                  <a:cubicBezTo>
                    <a:pt x="0" y="7096"/>
                    <a:pt x="583" y="8513"/>
                    <a:pt x="1643" y="9573"/>
                  </a:cubicBezTo>
                  <a:cubicBezTo>
                    <a:pt x="2703" y="10621"/>
                    <a:pt x="4096" y="11204"/>
                    <a:pt x="5608" y="11204"/>
                  </a:cubicBezTo>
                  <a:cubicBezTo>
                    <a:pt x="7108" y="11204"/>
                    <a:pt x="8501" y="10621"/>
                    <a:pt x="9561" y="9573"/>
                  </a:cubicBezTo>
                  <a:cubicBezTo>
                    <a:pt x="10620" y="8513"/>
                    <a:pt x="11204" y="7108"/>
                    <a:pt x="11204" y="5608"/>
                  </a:cubicBezTo>
                  <a:cubicBezTo>
                    <a:pt x="11216" y="4096"/>
                    <a:pt x="10632" y="2691"/>
                    <a:pt x="9573" y="1631"/>
                  </a:cubicBezTo>
                  <a:cubicBezTo>
                    <a:pt x="8525" y="572"/>
                    <a:pt x="7120" y="0"/>
                    <a:pt x="5620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8592;p59">
              <a:extLst>
                <a:ext uri="{FF2B5EF4-FFF2-40B4-BE49-F238E27FC236}">
                  <a16:creationId xmlns:a16="http://schemas.microsoft.com/office/drawing/2014/main" id="{ACE94461-4A8F-8141-6873-CCD89F0A7FEF}"/>
                </a:ext>
              </a:extLst>
            </p:cNvPr>
            <p:cNvSpPr/>
            <p:nvPr/>
          </p:nvSpPr>
          <p:spPr>
            <a:xfrm>
              <a:off x="3183120" y="3921508"/>
              <a:ext cx="59414" cy="59382"/>
            </a:xfrm>
            <a:custGeom>
              <a:avLst/>
              <a:gdLst/>
              <a:ahLst/>
              <a:cxnLst/>
              <a:rect l="l" t="t" r="r" b="b"/>
              <a:pathLst>
                <a:path w="1871" h="1870" extrusionOk="0">
                  <a:moveTo>
                    <a:pt x="929" y="334"/>
                  </a:moveTo>
                  <a:cubicBezTo>
                    <a:pt x="1263" y="334"/>
                    <a:pt x="1549" y="608"/>
                    <a:pt x="1549" y="941"/>
                  </a:cubicBezTo>
                  <a:cubicBezTo>
                    <a:pt x="1549" y="1263"/>
                    <a:pt x="1263" y="1548"/>
                    <a:pt x="929" y="1548"/>
                  </a:cubicBezTo>
                  <a:cubicBezTo>
                    <a:pt x="608" y="1548"/>
                    <a:pt x="334" y="1287"/>
                    <a:pt x="334" y="941"/>
                  </a:cubicBezTo>
                  <a:cubicBezTo>
                    <a:pt x="334" y="596"/>
                    <a:pt x="608" y="334"/>
                    <a:pt x="929" y="334"/>
                  </a:cubicBezTo>
                  <a:close/>
                  <a:moveTo>
                    <a:pt x="929" y="1"/>
                  </a:moveTo>
                  <a:cubicBezTo>
                    <a:pt x="429" y="1"/>
                    <a:pt x="1" y="417"/>
                    <a:pt x="1" y="941"/>
                  </a:cubicBezTo>
                  <a:cubicBezTo>
                    <a:pt x="1" y="1453"/>
                    <a:pt x="417" y="1870"/>
                    <a:pt x="929" y="1870"/>
                  </a:cubicBezTo>
                  <a:cubicBezTo>
                    <a:pt x="1191" y="1870"/>
                    <a:pt x="1430" y="1775"/>
                    <a:pt x="1608" y="1596"/>
                  </a:cubicBezTo>
                  <a:cubicBezTo>
                    <a:pt x="1787" y="1417"/>
                    <a:pt x="1870" y="1179"/>
                    <a:pt x="1870" y="941"/>
                  </a:cubicBezTo>
                  <a:cubicBezTo>
                    <a:pt x="1870" y="679"/>
                    <a:pt x="1763" y="453"/>
                    <a:pt x="1584" y="263"/>
                  </a:cubicBezTo>
                  <a:cubicBezTo>
                    <a:pt x="1406" y="108"/>
                    <a:pt x="1191" y="1"/>
                    <a:pt x="92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8593;p59">
              <a:extLst>
                <a:ext uri="{FF2B5EF4-FFF2-40B4-BE49-F238E27FC236}">
                  <a16:creationId xmlns:a16="http://schemas.microsoft.com/office/drawing/2014/main" id="{05DF61C4-9626-EF8D-1FB6-9CE6C2287333}"/>
                </a:ext>
              </a:extLst>
            </p:cNvPr>
            <p:cNvSpPr/>
            <p:nvPr/>
          </p:nvSpPr>
          <p:spPr>
            <a:xfrm>
              <a:off x="3149110" y="3735868"/>
              <a:ext cx="141056" cy="174716"/>
            </a:xfrm>
            <a:custGeom>
              <a:avLst/>
              <a:gdLst/>
              <a:ahLst/>
              <a:cxnLst/>
              <a:rect l="l" t="t" r="r" b="b"/>
              <a:pathLst>
                <a:path w="4442" h="5502" extrusionOk="0">
                  <a:moveTo>
                    <a:pt x="2143" y="1"/>
                  </a:moveTo>
                  <a:cubicBezTo>
                    <a:pt x="1322" y="1"/>
                    <a:pt x="810" y="286"/>
                    <a:pt x="536" y="501"/>
                  </a:cubicBezTo>
                  <a:cubicBezTo>
                    <a:pt x="191" y="786"/>
                    <a:pt x="0" y="1156"/>
                    <a:pt x="0" y="1513"/>
                  </a:cubicBezTo>
                  <a:cubicBezTo>
                    <a:pt x="0" y="1739"/>
                    <a:pt x="84" y="1941"/>
                    <a:pt x="262" y="2084"/>
                  </a:cubicBezTo>
                  <a:cubicBezTo>
                    <a:pt x="393" y="2203"/>
                    <a:pt x="596" y="2263"/>
                    <a:pt x="774" y="2263"/>
                  </a:cubicBezTo>
                  <a:cubicBezTo>
                    <a:pt x="1084" y="2263"/>
                    <a:pt x="1227" y="2049"/>
                    <a:pt x="1334" y="1894"/>
                  </a:cubicBezTo>
                  <a:cubicBezTo>
                    <a:pt x="1465" y="1679"/>
                    <a:pt x="1596" y="1489"/>
                    <a:pt x="2108" y="1489"/>
                  </a:cubicBezTo>
                  <a:cubicBezTo>
                    <a:pt x="2286" y="1489"/>
                    <a:pt x="2858" y="1525"/>
                    <a:pt x="2858" y="2001"/>
                  </a:cubicBezTo>
                  <a:cubicBezTo>
                    <a:pt x="2858" y="2358"/>
                    <a:pt x="2512" y="2632"/>
                    <a:pt x="2227" y="2858"/>
                  </a:cubicBezTo>
                  <a:cubicBezTo>
                    <a:pt x="2155" y="2918"/>
                    <a:pt x="2072" y="2965"/>
                    <a:pt x="2024" y="3025"/>
                  </a:cubicBezTo>
                  <a:cubicBezTo>
                    <a:pt x="1679" y="3323"/>
                    <a:pt x="1286" y="3763"/>
                    <a:pt x="1286" y="4668"/>
                  </a:cubicBezTo>
                  <a:cubicBezTo>
                    <a:pt x="1286" y="5180"/>
                    <a:pt x="1405" y="5501"/>
                    <a:pt x="2000" y="5501"/>
                  </a:cubicBezTo>
                  <a:cubicBezTo>
                    <a:pt x="2274" y="5501"/>
                    <a:pt x="2465" y="5442"/>
                    <a:pt x="2596" y="5323"/>
                  </a:cubicBezTo>
                  <a:cubicBezTo>
                    <a:pt x="2703" y="5216"/>
                    <a:pt x="2762" y="5085"/>
                    <a:pt x="2762" y="4918"/>
                  </a:cubicBezTo>
                  <a:cubicBezTo>
                    <a:pt x="2762" y="4430"/>
                    <a:pt x="2762" y="4192"/>
                    <a:pt x="3263" y="3787"/>
                  </a:cubicBezTo>
                  <a:lnTo>
                    <a:pt x="3286" y="3787"/>
                  </a:lnTo>
                  <a:cubicBezTo>
                    <a:pt x="3298" y="3775"/>
                    <a:pt x="3322" y="3763"/>
                    <a:pt x="3358" y="3727"/>
                  </a:cubicBezTo>
                  <a:cubicBezTo>
                    <a:pt x="3429" y="3680"/>
                    <a:pt x="3453" y="3573"/>
                    <a:pt x="3393" y="3489"/>
                  </a:cubicBezTo>
                  <a:cubicBezTo>
                    <a:pt x="3360" y="3449"/>
                    <a:pt x="3311" y="3427"/>
                    <a:pt x="3261" y="3427"/>
                  </a:cubicBezTo>
                  <a:cubicBezTo>
                    <a:pt x="3224" y="3427"/>
                    <a:pt x="3186" y="3440"/>
                    <a:pt x="3155" y="3465"/>
                  </a:cubicBezTo>
                  <a:cubicBezTo>
                    <a:pt x="3120" y="3477"/>
                    <a:pt x="3108" y="3513"/>
                    <a:pt x="3072" y="3525"/>
                  </a:cubicBezTo>
                  <a:lnTo>
                    <a:pt x="3060" y="3525"/>
                  </a:lnTo>
                  <a:cubicBezTo>
                    <a:pt x="2465" y="3989"/>
                    <a:pt x="2429" y="4346"/>
                    <a:pt x="2429" y="4906"/>
                  </a:cubicBezTo>
                  <a:cubicBezTo>
                    <a:pt x="2429" y="4977"/>
                    <a:pt x="2429" y="5156"/>
                    <a:pt x="2000" y="5156"/>
                  </a:cubicBezTo>
                  <a:cubicBezTo>
                    <a:pt x="1798" y="5156"/>
                    <a:pt x="1739" y="5120"/>
                    <a:pt x="1703" y="5085"/>
                  </a:cubicBezTo>
                  <a:cubicBezTo>
                    <a:pt x="1643" y="5025"/>
                    <a:pt x="1619" y="4882"/>
                    <a:pt x="1619" y="4656"/>
                  </a:cubicBezTo>
                  <a:cubicBezTo>
                    <a:pt x="1619" y="3882"/>
                    <a:pt x="1929" y="3513"/>
                    <a:pt x="2227" y="3251"/>
                  </a:cubicBezTo>
                  <a:cubicBezTo>
                    <a:pt x="2286" y="3215"/>
                    <a:pt x="2346" y="3156"/>
                    <a:pt x="2417" y="3108"/>
                  </a:cubicBezTo>
                  <a:cubicBezTo>
                    <a:pt x="2762" y="2858"/>
                    <a:pt x="3179" y="2525"/>
                    <a:pt x="3179" y="1989"/>
                  </a:cubicBezTo>
                  <a:cubicBezTo>
                    <a:pt x="3179" y="1465"/>
                    <a:pt x="2762" y="1144"/>
                    <a:pt x="2108" y="1144"/>
                  </a:cubicBezTo>
                  <a:cubicBezTo>
                    <a:pt x="1417" y="1144"/>
                    <a:pt x="1215" y="1453"/>
                    <a:pt x="1048" y="1691"/>
                  </a:cubicBezTo>
                  <a:cubicBezTo>
                    <a:pt x="941" y="1858"/>
                    <a:pt x="881" y="1918"/>
                    <a:pt x="750" y="1918"/>
                  </a:cubicBezTo>
                  <a:cubicBezTo>
                    <a:pt x="572" y="1918"/>
                    <a:pt x="322" y="1810"/>
                    <a:pt x="322" y="1513"/>
                  </a:cubicBezTo>
                  <a:cubicBezTo>
                    <a:pt x="322" y="1322"/>
                    <a:pt x="429" y="1025"/>
                    <a:pt x="738" y="775"/>
                  </a:cubicBezTo>
                  <a:cubicBezTo>
                    <a:pt x="977" y="572"/>
                    <a:pt x="1405" y="334"/>
                    <a:pt x="2131" y="334"/>
                  </a:cubicBezTo>
                  <a:cubicBezTo>
                    <a:pt x="3298" y="334"/>
                    <a:pt x="4120" y="953"/>
                    <a:pt x="4120" y="1822"/>
                  </a:cubicBezTo>
                  <a:cubicBezTo>
                    <a:pt x="4120" y="2227"/>
                    <a:pt x="3941" y="2644"/>
                    <a:pt x="3596" y="3037"/>
                  </a:cubicBezTo>
                  <a:cubicBezTo>
                    <a:pt x="3524" y="3096"/>
                    <a:pt x="3536" y="3203"/>
                    <a:pt x="3596" y="3263"/>
                  </a:cubicBezTo>
                  <a:cubicBezTo>
                    <a:pt x="3629" y="3290"/>
                    <a:pt x="3669" y="3305"/>
                    <a:pt x="3709" y="3305"/>
                  </a:cubicBezTo>
                  <a:cubicBezTo>
                    <a:pt x="3755" y="3305"/>
                    <a:pt x="3802" y="3284"/>
                    <a:pt x="3834" y="3239"/>
                  </a:cubicBezTo>
                  <a:cubicBezTo>
                    <a:pt x="4239" y="2787"/>
                    <a:pt x="4441" y="2310"/>
                    <a:pt x="4441" y="1810"/>
                  </a:cubicBezTo>
                  <a:cubicBezTo>
                    <a:pt x="4441" y="1287"/>
                    <a:pt x="4203" y="834"/>
                    <a:pt x="3786" y="501"/>
                  </a:cubicBezTo>
                  <a:cubicBezTo>
                    <a:pt x="3370" y="179"/>
                    <a:pt x="2798" y="1"/>
                    <a:pt x="214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5" name="图片 34">
            <a:extLst>
              <a:ext uri="{FF2B5EF4-FFF2-40B4-BE49-F238E27FC236}">
                <a16:creationId xmlns:a16="http://schemas.microsoft.com/office/drawing/2014/main" id="{F944DE28-D455-FD69-983C-25AB932A87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376" y="2714621"/>
            <a:ext cx="1190981" cy="1174888"/>
          </a:xfrm>
          <a:prstGeom prst="rect">
            <a:avLst/>
          </a:prstGeom>
        </p:spPr>
      </p:pic>
      <p:pic>
        <p:nvPicPr>
          <p:cNvPr id="39" name="图片 38">
            <a:extLst>
              <a:ext uri="{FF2B5EF4-FFF2-40B4-BE49-F238E27FC236}">
                <a16:creationId xmlns:a16="http://schemas.microsoft.com/office/drawing/2014/main" id="{6ED118EC-2077-201B-4F84-FA7B4045D3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4204" y="2024594"/>
            <a:ext cx="4375947" cy="1380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421544"/>
      </p:ext>
    </p:extLst>
  </p:cSld>
  <p:clrMapOvr>
    <a:masterClrMapping/>
  </p:clrMapOvr>
</p:sld>
</file>

<file path=ppt/theme/theme1.xml><?xml version="1.0" encoding="utf-8"?>
<a:theme xmlns:a="http://schemas.openxmlformats.org/drawingml/2006/main" name="New Operating System Design Pitch Deck by Slidesgo">
  <a:themeElements>
    <a:clrScheme name="Simple Light">
      <a:dk1>
        <a:srgbClr val="FFFFFF"/>
      </a:dk1>
      <a:lt1>
        <a:srgbClr val="2D323C"/>
      </a:lt1>
      <a:dk2>
        <a:srgbClr val="242830"/>
      </a:dk2>
      <a:lt2>
        <a:srgbClr val="FFDB5D"/>
      </a:lt2>
      <a:accent1>
        <a:srgbClr val="94EE6B"/>
      </a:accent1>
      <a:accent2>
        <a:srgbClr val="E81981"/>
      </a:accent2>
      <a:accent3>
        <a:srgbClr val="BD64B5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2060</Words>
  <Application>Microsoft Office PowerPoint</Application>
  <PresentationFormat>全屏显示(16:9)</PresentationFormat>
  <Paragraphs>194</Paragraphs>
  <Slides>31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1" baseType="lpstr">
      <vt:lpstr>Nunito Light</vt:lpstr>
      <vt:lpstr>Arial</vt:lpstr>
      <vt:lpstr>Fira Sans Extra Condensed</vt:lpstr>
      <vt:lpstr>Söhne</vt:lpstr>
      <vt:lpstr>Quantico</vt:lpstr>
      <vt:lpstr>Arial Unicode MS</vt:lpstr>
      <vt:lpstr>Source Code Pro</vt:lpstr>
      <vt:lpstr>Nunito SemiBold</vt:lpstr>
      <vt:lpstr>Denk One</vt:lpstr>
      <vt:lpstr>New Operating System Design Pitch Deck by Slidesgo</vt:lpstr>
      <vt:lpstr>Virtual Memory   Explorer</vt:lpstr>
      <vt:lpstr>Overview</vt:lpstr>
      <vt:lpstr>Overview</vt:lpstr>
      <vt:lpstr>&lt;/ Introduction to Virtual Memory Explorer</vt:lpstr>
      <vt:lpstr>&lt;/ Introduction</vt:lpstr>
      <vt:lpstr>Design Philosophy </vt:lpstr>
      <vt:lpstr>&lt;/ Features</vt:lpstr>
      <vt:lpstr>&lt;/ Features</vt:lpstr>
      <vt:lpstr>&lt;/ Features</vt:lpstr>
      <vt:lpstr>Memory &amp; Frame </vt:lpstr>
      <vt:lpstr>&lt;/ Memory </vt:lpstr>
      <vt:lpstr>&lt;/ destroy process</vt:lpstr>
      <vt:lpstr>OS Implementation </vt:lpstr>
      <vt:lpstr>&lt;/ Content</vt:lpstr>
      <vt:lpstr>PowerPoint 演示文稿</vt:lpstr>
      <vt:lpstr>2.Destroy process</vt:lpstr>
      <vt:lpstr>3.Convert logical address to the memory address</vt:lpstr>
      <vt:lpstr>4. Page Replacement</vt:lpstr>
      <vt:lpstr>5. Show memory</vt:lpstr>
      <vt:lpstr>6.Show process</vt:lpstr>
      <vt:lpstr>GUI Design</vt:lpstr>
      <vt:lpstr>Show Process Selection Dialog</vt:lpstr>
      <vt:lpstr>public void showMainGUI(Stage primaryStage) {</vt:lpstr>
      <vt:lpstr>Handler</vt:lpstr>
      <vt:lpstr>PowerPoint 演示文稿</vt:lpstr>
      <vt:lpstr>PowerPoint 演示文稿</vt:lpstr>
      <vt:lpstr>Updater</vt:lpstr>
      <vt:lpstr>Updater</vt:lpstr>
      <vt:lpstr>Demonstration</vt:lpstr>
      <vt:lpstr>PowerPoint 演示文稿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Virtual Memory   Explorer</dc:title>
  <cp:lastModifiedBy>Kaiyu Liu</cp:lastModifiedBy>
  <cp:revision>1</cp:revision>
  <dcterms:modified xsi:type="dcterms:W3CDTF">2023-12-18T18:29:21Z</dcterms:modified>
</cp:coreProperties>
</file>