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网上订餐系统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0680" y="2210104"/>
            <a:ext cx="3691136" cy="786848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人菜瘾又大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2996952"/>
            <a:ext cx="156966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项目组成员：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周</a:t>
            </a:r>
            <a:r>
              <a:rPr lang="zh-CN" altLang="en-US" dirty="0" smtClean="0"/>
              <a:t>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黄</a:t>
            </a:r>
            <a:r>
              <a:rPr lang="zh-CN" altLang="en-US" dirty="0" smtClean="0"/>
              <a:t>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曾左</a:t>
            </a:r>
            <a:r>
              <a:rPr lang="zh-CN" altLang="en-US" dirty="0" smtClean="0"/>
              <a:t>英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杨琼海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康雨婕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敬丽欢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5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查看购物车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2" y="1916832"/>
            <a:ext cx="809794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2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6" y="1772816"/>
            <a:ext cx="844699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更改用户信息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1" y="1916832"/>
            <a:ext cx="8688989" cy="375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4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636912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谢谢观看！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黑体" pitchFamily="49" charset="-122"/>
                <a:ea typeface="方正静蕾简体" charset="-122"/>
              </a:rPr>
              <a:t>当今社会的生活节奏越来越快，人们对餐饮的要求也越来越高，不仅要求色香味俱全，而且对于就餐的时间和方式也有了更高的要求，许多顾客由于工作繁忙无法抽出时间来享受美味，这样就产生了快捷订餐的要求，最快的方式莫过于利用计算机网络，将餐饮业和计算机网络结合起来，就形成了网上订餐系统，用能力的餐饮企业对对餐品提供商提供网上订餐服务，不仅提高餐饮企业的服务质量，扩大知名度，也是为最终用户提供方便快捷的食品服务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黑体" pitchFamily="49" charset="-122"/>
                <a:ea typeface="方正静蕾简体" charset="-122"/>
              </a:rPr>
              <a:t>社会对餐饮的快捷性要求形成了对网上订餐的要求，该项目将使用javaWeb技术的servlet+jsp+javaBean</a:t>
            </a:r>
            <a:r>
              <a:rPr lang="en-US" altLang="zh-CN" dirty="0">
                <a:latin typeface="黑体" pitchFamily="49" charset="-122"/>
                <a:ea typeface="方正静蕾简体" charset="-122"/>
              </a:rPr>
              <a:t>+Hibernate</a:t>
            </a:r>
            <a:r>
              <a:rPr lang="zh-CN" altLang="en-US" dirty="0">
                <a:latin typeface="黑体" pitchFamily="49" charset="-122"/>
                <a:ea typeface="方正静蕾简体" charset="-122"/>
              </a:rPr>
              <a:t>实现快捷的开发与部署，并且可以最大限度的保证系统的稳定性。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黑体" pitchFamily="49" charset="-122"/>
                <a:ea typeface="方正静蕾简体" charset="-122"/>
              </a:rPr>
              <a:t>网上订餐系统将极大的方便食客的就餐，同时也有利于我们的管理和售后服务。同时，我们的订餐系统还能帮助我们的酒店（餐馆）扩大营业范围，增加知名度等。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79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1412776"/>
            <a:ext cx="6523037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9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13" y="1772816"/>
            <a:ext cx="799650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4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餐品详细信息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2" y="1916832"/>
            <a:ext cx="797140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3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管理员管理餐品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8076536" cy="433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7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管理员管理订单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0" y="1772816"/>
            <a:ext cx="809980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8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76253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83763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8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</TotalTime>
  <Words>269</Words>
  <Application>Microsoft Office PowerPoint</Application>
  <PresentationFormat>全屏显示(4:3)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夏至</vt:lpstr>
      <vt:lpstr>网上订餐系统</vt:lpstr>
      <vt:lpstr>项目背景</vt:lpstr>
      <vt:lpstr>数据库设计</vt:lpstr>
      <vt:lpstr>首页展示</vt:lpstr>
      <vt:lpstr>餐品详细信息</vt:lpstr>
      <vt:lpstr>管理员管理餐品</vt:lpstr>
      <vt:lpstr>管理员管理订单</vt:lpstr>
      <vt:lpstr>用户注册</vt:lpstr>
      <vt:lpstr>用户登录</vt:lpstr>
      <vt:lpstr>查看购物车</vt:lpstr>
      <vt:lpstr>查看订单</vt:lpstr>
      <vt:lpstr>更改用户信息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网上订餐系统</dc:title>
  <dc:creator>Administrator</dc:creator>
  <cp:lastModifiedBy>Administrator</cp:lastModifiedBy>
  <cp:revision>8</cp:revision>
  <dcterms:created xsi:type="dcterms:W3CDTF">2017-06-25T04:29:27Z</dcterms:created>
  <dcterms:modified xsi:type="dcterms:W3CDTF">2017-06-25T06:08:01Z</dcterms:modified>
</cp:coreProperties>
</file>