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9" r:id="rId5"/>
    <p:sldId id="270" r:id="rId6"/>
    <p:sldId id="259" r:id="rId7"/>
    <p:sldId id="260" r:id="rId8"/>
    <p:sldId id="271" r:id="rId9"/>
    <p:sldId id="261" r:id="rId10"/>
    <p:sldId id="262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4FF2F-9B3E-4B17-A05E-100012191187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D282-D55B-430A-8CF6-A9F957B5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D282-D55B-430A-8CF6-A9F957B54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63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7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5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3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8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94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31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8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6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05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78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B9CE-7CAE-4EDB-9436-ACA323150914}" type="datetimeFigureOut">
              <a:rPr lang="uk-UA" smtClean="0"/>
              <a:t>08.07.2014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2B7B-8CE1-429D-9E40-AA388AA168E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0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jquery.com/category/deferred-object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windows/apps/br211867.aspx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cujojs/when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riskowal/q" TargetMode="External"/><Relationship Id="rId5" Type="http://schemas.openxmlformats.org/officeDocument/2006/relationships/hyperlink" Target="http://jquery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github.com/tildeio/rsvp.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tvdn.com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edu.cbsystematics.co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://testprovid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pro/blog/1402/five-patterns-to-help-you-tame-asynchronous-javascript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Promise#Browser_compatibility" TargetMode="External"/><Relationship Id="rId5" Type="http://schemas.openxmlformats.org/officeDocument/2006/relationships/hyperlink" Target="https://github.com/domenic/promises-unwrapping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714"/>
            <a:ext cx="12192000" cy="707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34422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JavaScript. </a:t>
            </a:r>
            <a:r>
              <a:rPr lang="ru-RU" dirty="0"/>
              <a:t>А</a:t>
            </a:r>
            <a:r>
              <a:rPr lang="ru-RU" dirty="0" smtClean="0"/>
              <a:t>синхронное программирование	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Deferred </a:t>
            </a:r>
            <a:r>
              <a:rPr lang="ru-RU" dirty="0" smtClean="0"/>
              <a:t>и </a:t>
            </a:r>
            <a:r>
              <a:rPr lang="en-US" dirty="0" smtClean="0"/>
              <a:t>Promise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1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2088041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Deferred – </a:t>
            </a:r>
            <a:r>
              <a:rPr lang="ru-RU" dirty="0"/>
              <a:t>объект представляющий еще не завершенную </a:t>
            </a:r>
            <a:r>
              <a:rPr lang="ru-RU" dirty="0" smtClean="0"/>
              <a:t>операцию</a:t>
            </a:r>
            <a:r>
              <a:rPr lang="en-US" dirty="0"/>
              <a:t>.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en-US" b="1" dirty="0" smtClean="0"/>
              <a:t>Deferred</a:t>
            </a:r>
            <a:r>
              <a:rPr lang="ru-RU" dirty="0" smtClean="0"/>
              <a:t> используют поставщики данных, например, </a:t>
            </a:r>
            <a:r>
              <a:rPr lang="ru-RU" dirty="0" smtClean="0"/>
              <a:t>объекты, </a:t>
            </a:r>
            <a:r>
              <a:rPr lang="ru-RU" dirty="0" smtClean="0"/>
              <a:t>которые выполняют асинхронные обращения к серверу.</a:t>
            </a:r>
          </a:p>
          <a:p>
            <a:endParaRPr lang="ru-RU" dirty="0" smtClean="0"/>
          </a:p>
          <a:p>
            <a:r>
              <a:rPr lang="en-US" b="1" dirty="0" smtClean="0"/>
              <a:t>Promise</a:t>
            </a:r>
            <a:r>
              <a:rPr lang="ru-RU" dirty="0" smtClean="0"/>
              <a:t>, который инкапсулирует объект </a:t>
            </a:r>
            <a:r>
              <a:rPr lang="en-US" dirty="0" smtClean="0"/>
              <a:t>Deferred</a:t>
            </a:r>
            <a:r>
              <a:rPr lang="ru-RU" dirty="0" smtClean="0"/>
              <a:t>, предоставляется потребителям</a:t>
            </a:r>
            <a:r>
              <a:rPr lang="en-US" dirty="0" smtClean="0"/>
              <a:t> </a:t>
            </a:r>
            <a:r>
              <a:rPr lang="ru-RU" dirty="0"/>
              <a:t>данных</a:t>
            </a:r>
            <a:r>
              <a:rPr lang="ru-RU" dirty="0" smtClean="0"/>
              <a:t>.</a:t>
            </a:r>
            <a:r>
              <a:rPr lang="en-US" dirty="0" smtClean="0"/>
              <a:t> Promise </a:t>
            </a:r>
            <a:r>
              <a:rPr lang="ru-RU" dirty="0" smtClean="0"/>
              <a:t>представляет конечное значение и не позволяет изменить результат асинхронной операции.</a:t>
            </a:r>
          </a:p>
          <a:p>
            <a:endParaRPr lang="ru-RU" dirty="0"/>
          </a:p>
          <a:p>
            <a:r>
              <a:rPr lang="ru-RU" dirty="0" smtClean="0"/>
              <a:t>В библиотеке </a:t>
            </a:r>
            <a:r>
              <a:rPr lang="en-US" dirty="0" smtClean="0"/>
              <a:t>jQuery</a:t>
            </a:r>
            <a:r>
              <a:rPr lang="ru-RU" dirty="0" smtClean="0"/>
              <a:t> 1.5 добавлен объект </a:t>
            </a:r>
            <a:r>
              <a:rPr lang="en-US" dirty="0" smtClean="0"/>
              <a:t>Deferred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://api.jquery.com/category/deferred-object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&amp; Promise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491678" y="1767269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Deferred </a:t>
            </a:r>
            <a:endParaRPr lang="ru-RU" dirty="0" smtClean="0"/>
          </a:p>
          <a:p>
            <a:pPr algn="ctr"/>
            <a:r>
              <a:rPr lang="ru-RU" sz="1050" dirty="0" smtClean="0"/>
              <a:t>не выполненная работа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91677" y="3208383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</a:t>
            </a:r>
            <a:endParaRPr lang="ru-RU" dirty="0" smtClean="0"/>
          </a:p>
          <a:p>
            <a:pPr algn="ctr"/>
            <a:r>
              <a:rPr lang="ru-RU" sz="1050" dirty="0"/>
              <a:t>е</a:t>
            </a:r>
            <a:r>
              <a:rPr lang="ru-RU" sz="1050" dirty="0" smtClean="0"/>
              <a:t>ще не известное значение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68428" y="4926861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Обработчики</a:t>
            </a:r>
          </a:p>
          <a:p>
            <a:pPr algn="ctr"/>
            <a:r>
              <a:rPr lang="ru-RU" sz="1050" dirty="0" smtClean="0"/>
              <a:t>Что делать когда значение известно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75173" y="4926861"/>
            <a:ext cx="2609335" cy="10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Состояния</a:t>
            </a:r>
          </a:p>
          <a:p>
            <a:pPr algn="ctr"/>
            <a:r>
              <a:rPr lang="en-US" sz="1050" dirty="0" smtClean="0"/>
              <a:t>Pending, Fulfilled, Rejected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5796345" y="2794939"/>
            <a:ext cx="1" cy="41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4073096" y="4236053"/>
            <a:ext cx="1723249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5796345" y="4236053"/>
            <a:ext cx="1783496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Promise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690688"/>
            <a:ext cx="8824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Несколько</a:t>
            </a:r>
            <a:r>
              <a:rPr lang="ru-RU" dirty="0"/>
              <a:t> обработчиков асинхронной операции могут быть установлены с помощью </a:t>
            </a:r>
            <a:r>
              <a:rPr lang="en-US" dirty="0"/>
              <a:t>promise </a:t>
            </a:r>
            <a:r>
              <a:rPr lang="ru-RU" dirty="0"/>
              <a:t>объектов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установить обработчики асинхронных операций: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В процессе</a:t>
            </a:r>
            <a:r>
              <a:rPr lang="ru-RU" dirty="0"/>
              <a:t> выполнения асинхронной операции.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После завершения </a:t>
            </a:r>
            <a:r>
              <a:rPr lang="ru-RU" dirty="0"/>
              <a:t>асинхронной операции.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jQuery </a:t>
            </a:r>
          </a:p>
          <a:p>
            <a:r>
              <a:rPr lang="en-US" dirty="0">
                <a:hlinkClick r:id="rId5"/>
              </a:rPr>
              <a:t>http://jquery.com/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Q</a:t>
            </a:r>
          </a:p>
          <a:p>
            <a:r>
              <a:rPr lang="en-US" dirty="0">
                <a:hlinkClick r:id="rId6"/>
              </a:rPr>
              <a:t>https://github.com/kriskowal/q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</a:t>
            </a:r>
          </a:p>
          <a:p>
            <a:r>
              <a:rPr lang="en-US" dirty="0">
                <a:hlinkClick r:id="rId7"/>
              </a:rPr>
              <a:t>https://github.com/cujojs/when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WinJs</a:t>
            </a:r>
            <a:endParaRPr lang="en-US" dirty="0"/>
          </a:p>
          <a:p>
            <a:r>
              <a:rPr lang="en-US" dirty="0">
                <a:hlinkClick r:id="rId8"/>
              </a:rPr>
              <a:t>http://msdn.microsoft.com/en-us/library/windows/apps/br211867.aspx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RSVP.js</a:t>
            </a:r>
          </a:p>
          <a:p>
            <a:r>
              <a:rPr lang="en-US" dirty="0">
                <a:hlinkClick r:id="rId9"/>
              </a:rPr>
              <a:t>https://github.com/tildeio/rsvp.js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Рекомендуемая литература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1892"/>
          <a:stretch/>
        </p:blipFill>
        <p:spPr>
          <a:xfrm>
            <a:off x="4388706" y="2810577"/>
            <a:ext cx="2648696" cy="31221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301" y="1724218"/>
            <a:ext cx="2370059" cy="31293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649365" y="1822496"/>
            <a:ext cx="316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Flanagan</a:t>
            </a:r>
          </a:p>
          <a:p>
            <a:r>
              <a:rPr lang="en-US" dirty="0" smtClean="0"/>
              <a:t>JavaScript. The Definition Guide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6344" y="2833917"/>
            <a:ext cx="4478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Trevor Burnham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JavaScript. Build More Responsive Apps</a:t>
            </a:r>
          </a:p>
          <a:p>
            <a:r>
              <a:rPr lang="en-US" dirty="0" smtClean="0"/>
              <a:t>With Less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b="25804"/>
          <a:stretch/>
        </p:blipFill>
        <p:spPr>
          <a:xfrm>
            <a:off x="3082432" y="889156"/>
            <a:ext cx="2721124" cy="3602595"/>
          </a:xfrm>
          <a:prstGeom prst="rect">
            <a:avLst/>
          </a:prstGeom>
        </p:spPr>
      </p:pic>
      <p:sp>
        <p:nvSpPr>
          <p:cNvPr id="6" name="Прямоугольник 1"/>
          <p:cNvSpPr/>
          <p:nvPr/>
        </p:nvSpPr>
        <p:spPr>
          <a:xfrm>
            <a:off x="6264036" y="4263819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63" y="2699547"/>
            <a:ext cx="2108977" cy="1486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49" y="1699105"/>
            <a:ext cx="237804" cy="19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6" y="1310855"/>
            <a:ext cx="316815" cy="2376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9639" y="1244994"/>
            <a:ext cx="344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d.okhrimenko@cbsystematics.com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8516" y="1588616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3355" y="782762"/>
            <a:ext cx="379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Охрименко Дмитрий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56119" y="5252341"/>
            <a:ext cx="5262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Сайт учебного центра </a:t>
            </a:r>
            <a:r>
              <a:rPr lang="en-US" dirty="0" smtClean="0">
                <a:hlinkClick r:id="rId7"/>
              </a:rPr>
              <a:t>http://edu.cbsystematics.com/</a:t>
            </a:r>
            <a:endParaRPr lang="en-US" dirty="0" smtClean="0"/>
          </a:p>
          <a:p>
            <a:r>
              <a:rPr lang="ru-RU" dirty="0" smtClean="0"/>
              <a:t>Видео обучение </a:t>
            </a:r>
            <a:r>
              <a:rPr lang="en-US" dirty="0" smtClean="0">
                <a:hlinkClick r:id="rId8"/>
              </a:rPr>
              <a:t>http://itvdn.com/</a:t>
            </a:r>
            <a:endParaRPr lang="en-US" dirty="0" smtClean="0"/>
          </a:p>
          <a:p>
            <a:r>
              <a:rPr lang="ru-RU" dirty="0" smtClean="0"/>
              <a:t>Тестирование знаний </a:t>
            </a:r>
            <a:r>
              <a:rPr lang="en-US" dirty="0" smtClean="0">
                <a:hlinkClick r:id="rId9"/>
              </a:rPr>
              <a:t>http://testprovider.com/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6" y="5618206"/>
            <a:ext cx="1167999" cy="3577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74" y="5452069"/>
            <a:ext cx="952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single threaded language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29981"/>
            <a:ext cx="108615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</a:t>
            </a:r>
            <a:r>
              <a:rPr lang="ru-RU" dirty="0" smtClean="0"/>
              <a:t>задумывался как однопоточный язык, где асинхронные задачи выполняются с помощью событий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Pyramid of Doom</a:t>
            </a:r>
          </a:p>
          <a:p>
            <a:endParaRPr lang="en-US" i="1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step1(</a:t>
            </a:r>
            <a:r>
              <a:rPr lang="en-US" b="1" dirty="0">
                <a:solidFill>
                  <a:srgbClr val="9111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(result1)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step2(</a:t>
            </a:r>
            <a:r>
              <a:rPr lang="en-US" b="1" dirty="0" smtClean="0">
                <a:solidFill>
                  <a:srgbClr val="9111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step3(</a:t>
            </a:r>
            <a:r>
              <a:rPr lang="en-US" b="1" dirty="0" smtClean="0">
                <a:solidFill>
                  <a:srgbClr val="9111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i="1" dirty="0" smtClean="0">
                <a:solidFill>
                  <a:srgbClr val="0F7C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// </a:t>
            </a:r>
            <a:r>
              <a:rPr lang="ru-RU" i="1" dirty="0" smtClean="0">
                <a:solidFill>
                  <a:srgbClr val="0F7C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 т.д.</a:t>
            </a:r>
            <a:endParaRPr lang="en-US" i="1" dirty="0">
              <a:solidFill>
                <a:srgbClr val="0F7C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140" y="1687744"/>
            <a:ext cx="58406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0606" y="2533325"/>
            <a:ext cx="321276" cy="329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690" y="1690688"/>
            <a:ext cx="5824454" cy="379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738428"/>
            <a:ext cx="483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Обработчики событий в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не запустятся пока поток не станет свободным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785" y="1684381"/>
            <a:ext cx="5556035" cy="36207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6856" y="4282301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Цикл блокирует поток на 1 секунду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40045" y="1684381"/>
            <a:ext cx="7998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'Time elapsed:'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end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start,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500);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 - start &lt; 1000) { 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01579" y="3070069"/>
            <a:ext cx="623242" cy="329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51590" y="4070274"/>
            <a:ext cx="623242" cy="22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224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Подходы, которые позволяют упростить написание асинхронных приложений на </a:t>
            </a:r>
            <a:r>
              <a:rPr lang="en-US" dirty="0" smtClean="0"/>
              <a:t>JavaScript: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Promises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Шаблоны написания асинхронного кода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tech.pro/blog/1402/five-patterns-to-help-you-tame-asynchronous-javascript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822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это объект, который хранит конечный результат отложенной операции.</a:t>
            </a:r>
            <a:r>
              <a:rPr lang="en-US" dirty="0"/>
              <a:t> Promise – </a:t>
            </a:r>
            <a:r>
              <a:rPr lang="ru-RU" dirty="0"/>
              <a:t>представляет значение, которое еще не существует.</a:t>
            </a:r>
            <a:r>
              <a:rPr lang="en-US" dirty="0"/>
              <a:t> </a:t>
            </a:r>
            <a:endParaRPr lang="ru-RU" dirty="0"/>
          </a:p>
          <a:p>
            <a:r>
              <a:rPr lang="en-US" i="1" u="sng" dirty="0"/>
              <a:t>Promises/A+ </a:t>
            </a:r>
            <a:r>
              <a:rPr lang="ru-RU" i="1" u="sng" dirty="0" smtClean="0"/>
              <a:t>спецификация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://promises-aplus.github.io/promises-spec/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87" y="1570438"/>
            <a:ext cx="3955655" cy="3710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977600"/>
            <a:ext cx="490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Daniel P. Friedman </a:t>
            </a:r>
            <a:r>
              <a:rPr lang="ru-RU" dirty="0"/>
              <a:t>и</a:t>
            </a:r>
            <a:r>
              <a:rPr lang="en-US" dirty="0"/>
              <a:t> David Wise</a:t>
            </a:r>
            <a:r>
              <a:rPr lang="ru-RU" dirty="0"/>
              <a:t> предложили термин </a:t>
            </a:r>
            <a:r>
              <a:rPr lang="en-US" dirty="0"/>
              <a:t>Promise </a:t>
            </a:r>
            <a:r>
              <a:rPr lang="ru-RU" dirty="0"/>
              <a:t>в </a:t>
            </a:r>
            <a:r>
              <a:rPr lang="en-US" dirty="0"/>
              <a:t>1976 </a:t>
            </a:r>
            <a:r>
              <a:rPr lang="ru-RU" dirty="0"/>
              <a:t>году </a:t>
            </a:r>
          </a:p>
        </p:txBody>
      </p:sp>
    </p:spTree>
    <p:extLst>
      <p:ext uri="{BB962C8B-B14F-4D97-AF65-F5344CB8AC3E}">
        <p14:creationId xmlns:p14="http://schemas.microsoft.com/office/powerpoint/2010/main" val="5421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21446"/>
            <a:ext cx="9857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Возможные </a:t>
            </a:r>
            <a:r>
              <a:rPr lang="ru-RU" dirty="0"/>
              <a:t>состояния объекта</a:t>
            </a:r>
            <a:r>
              <a:rPr lang="en-US" dirty="0"/>
              <a:t> promise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Pending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Может переходить из состояния </a:t>
            </a:r>
            <a:r>
              <a:rPr lang="en-US" dirty="0"/>
              <a:t>pending </a:t>
            </a:r>
            <a:r>
              <a:rPr lang="ru-RU" dirty="0"/>
              <a:t>либо в </a:t>
            </a:r>
            <a:r>
              <a:rPr lang="en-US" dirty="0"/>
              <a:t>fulfilled </a:t>
            </a:r>
            <a:r>
              <a:rPr lang="ru-RU" dirty="0"/>
              <a:t>либо в </a:t>
            </a:r>
            <a:r>
              <a:rPr lang="en-US" dirty="0"/>
              <a:t>rejected.</a:t>
            </a:r>
            <a:endParaRPr lang="ru-RU" dirty="0"/>
          </a:p>
          <a:p>
            <a:endParaRPr lang="ru-RU" dirty="0" smtClean="0"/>
          </a:p>
          <a:p>
            <a:endParaRPr lang="en-US" dirty="0"/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p.then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(f, r)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если </a:t>
            </a:r>
            <a:r>
              <a:rPr lang="en-US" u="sng" dirty="0"/>
              <a:t>p</a:t>
            </a:r>
            <a:r>
              <a:rPr lang="en-US" dirty="0"/>
              <a:t> </a:t>
            </a:r>
            <a:r>
              <a:rPr lang="ru-RU" dirty="0"/>
              <a:t>в состоянии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r>
              <a:rPr lang="en-US" dirty="0"/>
              <a:t> </a:t>
            </a:r>
            <a:r>
              <a:rPr lang="ru-RU" dirty="0"/>
              <a:t>функция </a:t>
            </a:r>
            <a:r>
              <a:rPr lang="en-US" u="sng" dirty="0"/>
              <a:t>f</a:t>
            </a:r>
            <a:r>
              <a:rPr lang="en-US" dirty="0"/>
              <a:t> </a:t>
            </a:r>
            <a:r>
              <a:rPr lang="ru-RU" dirty="0"/>
              <a:t>будет вызвана.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p.then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(f, r)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если </a:t>
            </a:r>
            <a:r>
              <a:rPr lang="en-US" u="sng" dirty="0"/>
              <a:t>p</a:t>
            </a:r>
            <a:r>
              <a:rPr lang="en-US" dirty="0"/>
              <a:t> </a:t>
            </a:r>
            <a:r>
              <a:rPr lang="ru-RU" dirty="0"/>
              <a:t>в состоянии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r>
              <a:rPr lang="en-US" dirty="0"/>
              <a:t> </a:t>
            </a:r>
            <a:r>
              <a:rPr lang="ru-RU" dirty="0"/>
              <a:t>функция </a:t>
            </a:r>
            <a:r>
              <a:rPr lang="en-US" u="sng" dirty="0"/>
              <a:t>r</a:t>
            </a:r>
            <a:r>
              <a:rPr lang="en-US" dirty="0"/>
              <a:t> </a:t>
            </a:r>
            <a:r>
              <a:rPr lang="ru-RU" dirty="0"/>
              <a:t>будет вызвана.</a:t>
            </a:r>
            <a:endParaRPr lang="en-US" dirty="0"/>
          </a:p>
          <a:p>
            <a:r>
              <a:rPr lang="ru-RU" dirty="0"/>
              <a:t>Во всех остальных случаях </a:t>
            </a:r>
            <a:r>
              <a:rPr lang="en-US" u="sng" dirty="0"/>
              <a:t>p</a:t>
            </a:r>
            <a:r>
              <a:rPr lang="en-US" dirty="0"/>
              <a:t> </a:t>
            </a:r>
            <a:r>
              <a:rPr lang="ru-RU" dirty="0"/>
              <a:t>в состоянии </a:t>
            </a:r>
            <a:r>
              <a:rPr lang="en-US" dirty="0"/>
              <a:t>pending.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settled</a:t>
            </a:r>
            <a:r>
              <a:rPr lang="en-US" dirty="0"/>
              <a:t> – promise </a:t>
            </a:r>
            <a:r>
              <a:rPr lang="ru-RU" dirty="0"/>
              <a:t>перешел в состояние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34"/>
            <a:ext cx="12192000" cy="6916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Promise. ECMAScript 6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4" y="6252519"/>
            <a:ext cx="1167999" cy="35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2" y="6086382"/>
            <a:ext cx="952500" cy="5238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32811"/>
              </p:ext>
            </p:extLst>
          </p:nvPr>
        </p:nvGraphicFramePr>
        <p:xfrm>
          <a:off x="838200" y="1816443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62"/>
                <a:gridCol w="1981200"/>
                <a:gridCol w="1981200"/>
                <a:gridCol w="1227438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Chrome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Firefox</a:t>
                      </a:r>
                      <a:r>
                        <a:rPr lang="en-US" b="1" u="sng" baseline="0" dirty="0" smtClean="0"/>
                        <a:t> (Gecko)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Internet Explorer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Opera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Safari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supported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3016244"/>
            <a:ext cx="10414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Specification Draft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https://github.com/domenic/promises-unwrapping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Browser compatibility</a:t>
            </a:r>
          </a:p>
          <a:p>
            <a:r>
              <a:rPr lang="en-US" dirty="0">
                <a:hlinkClick r:id="rId6"/>
              </a:rPr>
              <a:t>https://developer.mozilla.org/en-US/docs/Web/JavaScript/Reference/Global_Objects/Promise#Browser_compatibility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9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457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 Light</vt:lpstr>
      <vt:lpstr>Office Theme</vt:lpstr>
      <vt:lpstr>JavaScript. Асинхронное программирование </vt:lpstr>
      <vt:lpstr>PowerPoint Presentation</vt:lpstr>
      <vt:lpstr>JavaScript – single threaded language</vt:lpstr>
      <vt:lpstr>Sample 1</vt:lpstr>
      <vt:lpstr>Sample 2</vt:lpstr>
      <vt:lpstr>Patterns</vt:lpstr>
      <vt:lpstr>Promise</vt:lpstr>
      <vt:lpstr>Promise</vt:lpstr>
      <vt:lpstr>Promise. ECMAScript 6</vt:lpstr>
      <vt:lpstr>Deferred</vt:lpstr>
      <vt:lpstr>Deferred &amp; Promise</vt:lpstr>
      <vt:lpstr>Преимущества Promise</vt:lpstr>
      <vt:lpstr>Библиотеки</vt:lpstr>
      <vt:lpstr>Рекомендуемая 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Filevych</dc:creator>
  <cp:lastModifiedBy>Dmitriy Okhrimenko</cp:lastModifiedBy>
  <cp:revision>28</cp:revision>
  <dcterms:created xsi:type="dcterms:W3CDTF">2014-06-13T11:38:54Z</dcterms:created>
  <dcterms:modified xsi:type="dcterms:W3CDTF">2014-07-08T08:12:12Z</dcterms:modified>
</cp:coreProperties>
</file>