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78" d="100"/>
          <a:sy n="78" d="100"/>
        </p:scale>
        <p:origin x="9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BA081-4E6F-41AC-8086-AB4E55D095B4}"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7FC14-18AC-4B52-8E71-A13AC8238BF3}" type="slidenum">
              <a:rPr lang="zh-CN" altLang="en-US" smtClean="0"/>
              <a:t>‹#›</a:t>
            </a:fld>
            <a:endParaRPr lang="zh-CN" altLang="en-US"/>
          </a:p>
        </p:txBody>
      </p:sp>
    </p:spTree>
    <p:extLst>
      <p:ext uri="{BB962C8B-B14F-4D97-AF65-F5344CB8AC3E}">
        <p14:creationId xmlns:p14="http://schemas.microsoft.com/office/powerpoint/2010/main" val="212492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封面</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9E07FC14-18AC-4B52-8E71-A13AC8238BF3}" type="slidenum">
              <a:rPr lang="zh-CN" altLang="en-US" smtClean="0"/>
              <a:t>1</a:t>
            </a:fld>
            <a:endParaRPr lang="zh-CN" altLang="en-US"/>
          </a:p>
        </p:txBody>
      </p:sp>
    </p:spTree>
    <p:extLst>
      <p:ext uri="{BB962C8B-B14F-4D97-AF65-F5344CB8AC3E}">
        <p14:creationId xmlns:p14="http://schemas.microsoft.com/office/powerpoint/2010/main" val="1359749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模板：正常页</a:t>
            </a:r>
          </a:p>
        </p:txBody>
      </p:sp>
      <p:sp>
        <p:nvSpPr>
          <p:cNvPr id="4" name="灯片编号占位符 3"/>
          <p:cNvSpPr>
            <a:spLocks noGrp="1"/>
          </p:cNvSpPr>
          <p:nvPr>
            <p:ph type="sldNum" sz="quarter" idx="5"/>
          </p:nvPr>
        </p:nvSpPr>
        <p:spPr/>
        <p:txBody>
          <a:bodyPr/>
          <a:lstStyle/>
          <a:p>
            <a:fld id="{9E07FC14-18AC-4B52-8E71-A13AC8238BF3}" type="slidenum">
              <a:rPr lang="zh-CN" altLang="en-US" smtClean="0"/>
              <a:t>2</a:t>
            </a:fld>
            <a:endParaRPr lang="zh-CN" altLang="en-US"/>
          </a:p>
        </p:txBody>
      </p:sp>
    </p:spTree>
    <p:extLst>
      <p:ext uri="{BB962C8B-B14F-4D97-AF65-F5344CB8AC3E}">
        <p14:creationId xmlns:p14="http://schemas.microsoft.com/office/powerpoint/2010/main" val="157125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模板：目录</a:t>
            </a:r>
          </a:p>
        </p:txBody>
      </p:sp>
      <p:sp>
        <p:nvSpPr>
          <p:cNvPr id="4" name="灯片编号占位符 3"/>
          <p:cNvSpPr>
            <a:spLocks noGrp="1"/>
          </p:cNvSpPr>
          <p:nvPr>
            <p:ph type="sldNum" sz="quarter" idx="5"/>
          </p:nvPr>
        </p:nvSpPr>
        <p:spPr/>
        <p:txBody>
          <a:bodyPr/>
          <a:lstStyle/>
          <a:p>
            <a:fld id="{9E07FC14-18AC-4B52-8E71-A13AC8238BF3}" type="slidenum">
              <a:rPr lang="zh-CN" altLang="en-US" smtClean="0"/>
              <a:t>3</a:t>
            </a:fld>
            <a:endParaRPr lang="zh-CN" altLang="en-US"/>
          </a:p>
        </p:txBody>
      </p:sp>
    </p:spTree>
    <p:extLst>
      <p:ext uri="{BB962C8B-B14F-4D97-AF65-F5344CB8AC3E}">
        <p14:creationId xmlns:p14="http://schemas.microsoft.com/office/powerpoint/2010/main" val="50937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模板：主题起始页</a:t>
            </a:r>
          </a:p>
        </p:txBody>
      </p:sp>
      <p:sp>
        <p:nvSpPr>
          <p:cNvPr id="4" name="灯片编号占位符 3"/>
          <p:cNvSpPr>
            <a:spLocks noGrp="1"/>
          </p:cNvSpPr>
          <p:nvPr>
            <p:ph type="sldNum" sz="quarter" idx="5"/>
          </p:nvPr>
        </p:nvSpPr>
        <p:spPr/>
        <p:txBody>
          <a:bodyPr/>
          <a:lstStyle/>
          <a:p>
            <a:fld id="{9E07FC14-18AC-4B52-8E71-A13AC8238BF3}" type="slidenum">
              <a:rPr lang="zh-CN" altLang="en-US" smtClean="0"/>
              <a:t>4</a:t>
            </a:fld>
            <a:endParaRPr lang="zh-CN" altLang="en-US"/>
          </a:p>
        </p:txBody>
      </p:sp>
    </p:spTree>
    <p:extLst>
      <p:ext uri="{BB962C8B-B14F-4D97-AF65-F5344CB8AC3E}">
        <p14:creationId xmlns:p14="http://schemas.microsoft.com/office/powerpoint/2010/main" val="188067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模板：带图片的正常页</a:t>
            </a:r>
          </a:p>
        </p:txBody>
      </p:sp>
      <p:sp>
        <p:nvSpPr>
          <p:cNvPr id="4" name="灯片编号占位符 3"/>
          <p:cNvSpPr>
            <a:spLocks noGrp="1"/>
          </p:cNvSpPr>
          <p:nvPr>
            <p:ph type="sldNum" sz="quarter" idx="5"/>
          </p:nvPr>
        </p:nvSpPr>
        <p:spPr/>
        <p:txBody>
          <a:bodyPr/>
          <a:lstStyle/>
          <a:p>
            <a:fld id="{9E07FC14-18AC-4B52-8E71-A13AC8238BF3}" type="slidenum">
              <a:rPr lang="zh-CN" altLang="en-US" smtClean="0"/>
              <a:t>5</a:t>
            </a:fld>
            <a:endParaRPr lang="zh-CN" altLang="en-US"/>
          </a:p>
        </p:txBody>
      </p:sp>
    </p:spTree>
    <p:extLst>
      <p:ext uri="{BB962C8B-B14F-4D97-AF65-F5344CB8AC3E}">
        <p14:creationId xmlns:p14="http://schemas.microsoft.com/office/powerpoint/2010/main" val="24746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结尾</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9E07FC14-18AC-4B52-8E71-A13AC8238BF3}" type="slidenum">
              <a:rPr lang="zh-CN" altLang="en-US" smtClean="0"/>
              <a:t>6</a:t>
            </a:fld>
            <a:endParaRPr lang="zh-CN" altLang="en-US"/>
          </a:p>
        </p:txBody>
      </p:sp>
    </p:spTree>
    <p:extLst>
      <p:ext uri="{BB962C8B-B14F-4D97-AF65-F5344CB8AC3E}">
        <p14:creationId xmlns:p14="http://schemas.microsoft.com/office/powerpoint/2010/main" val="298064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8A21B-AB7A-D47F-6DB6-19164E27E1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11E12E5-69BD-33FB-CD04-46A1E4B11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ED5E4C-B9BA-BF09-2AA0-B3F3926A8CC8}"/>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BF9D3DBB-6259-E8EF-C529-6FCC1F1846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89E971-8143-6B43-3651-E064BA740C90}"/>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699327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06F8D-E722-55D6-4C82-EE4CB315EE0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1CB459-C8B1-C406-3FB3-F13D62C209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23F097-A9DD-3285-8092-47150B083979}"/>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B144CA9C-CF7C-6E61-689F-7570CF23A9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EE01FD-49EB-6299-8ABE-980FA7A0C66A}"/>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199164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8140A70-3373-1E8A-F2E5-8A420D8B71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560F8F7-95FD-BEA4-CB82-BCDA5F383EB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214477-0AE8-C908-1FF8-793A617C8D9D}"/>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7E19AD23-20FB-BF60-CA07-D8F83A3F3C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CADF51-A54F-C9C5-D8F1-514DE5A4522D}"/>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2943479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B8B51-3745-3BD2-069D-C5267BBC82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7ECAC3-A39A-C16A-E061-ABC2B272D0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B9EEF4-FFF7-BEE6-965A-5548E06498EF}"/>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34BB27E1-EC62-5817-3302-BD84A20B40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5BBD0-2F9E-4F58-565C-0D31289B9B21}"/>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1424979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95EA-4CB2-E83E-3A12-25C65AB0DD2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250039-ED10-331E-EFBE-CAD57D7522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B78FA8-FCE7-F0C6-45B6-ED62DC762653}"/>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BD793398-22EC-B142-9D99-06BB4AB288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F03947-ABC7-2760-3F5A-8F6F5F57C0BD}"/>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4211807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028B4-B396-4524-A7DE-4BCECDC97C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793533-6CCB-177E-1796-CC2262293B4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215B35-0C60-5AA2-BAE8-1CCB8D0D5D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FEA4AB-7599-B6F8-192F-71B9EAE0A8A5}"/>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6" name="页脚占位符 5">
            <a:extLst>
              <a:ext uri="{FF2B5EF4-FFF2-40B4-BE49-F238E27FC236}">
                <a16:creationId xmlns:a16="http://schemas.microsoft.com/office/drawing/2014/main" id="{90296787-E35B-793A-9F96-BBF7316AFC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155D5A-681D-4BCE-CB96-4FBE3FAAA56A}"/>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2659685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6A85D-67F0-BA5E-40E8-75FABB6C87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F07485-6DEB-7EF1-E0FA-1B223F32A0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2A5F3F-611A-2705-A7C1-8F5FCA22829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91111D-DC61-C544-1E60-E2ABEEF61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3BD814A-81FF-3B11-5267-0286F25B7D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75F9CC-B4DE-2982-F30C-590445E08631}"/>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8" name="页脚占位符 7">
            <a:extLst>
              <a:ext uri="{FF2B5EF4-FFF2-40B4-BE49-F238E27FC236}">
                <a16:creationId xmlns:a16="http://schemas.microsoft.com/office/drawing/2014/main" id="{5A6CDC46-F297-A08A-5E3F-760A7BDAFA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BE7316-6613-92EF-10AD-476353E2588C}"/>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1417366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D860F-3B95-2877-0737-4721427252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64F4BA-1CCA-AB13-8191-069E26F0C6DE}"/>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4" name="页脚占位符 3">
            <a:extLst>
              <a:ext uri="{FF2B5EF4-FFF2-40B4-BE49-F238E27FC236}">
                <a16:creationId xmlns:a16="http://schemas.microsoft.com/office/drawing/2014/main" id="{A0F0CBBC-3E0B-BCCC-8CD2-F18A525EA6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8FF6AF-3A4A-9598-4EB6-22B83015CC79}"/>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3552973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EE553A-DB04-6B49-5FEB-37B2EFF91C04}"/>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3" name="页脚占位符 2">
            <a:extLst>
              <a:ext uri="{FF2B5EF4-FFF2-40B4-BE49-F238E27FC236}">
                <a16:creationId xmlns:a16="http://schemas.microsoft.com/office/drawing/2014/main" id="{BF4BE85C-D3E8-6389-7EFA-8F0864DF555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0AC5C6-E1B9-D373-005B-D8CB76F007C8}"/>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30487309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4B52C-F0AB-7343-9909-29D53643DD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92CDCB-53C5-7A60-DB9E-326F81DE8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A472CB3-0BB3-07C2-683C-A68017CD9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FCDBE5-3AE6-4F4B-51ED-CB05FF137CDD}"/>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6" name="页脚占位符 5">
            <a:extLst>
              <a:ext uri="{FF2B5EF4-FFF2-40B4-BE49-F238E27FC236}">
                <a16:creationId xmlns:a16="http://schemas.microsoft.com/office/drawing/2014/main" id="{85B1DB8F-880D-24E0-CE82-CE99D6768D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31D9F3-13A9-92DC-DBE3-6FC67D210CE6}"/>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3941928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5281A-AA38-DB2B-E460-FFBDC52DC5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E128EA4-84E3-44BB-AF46-4CB4E741C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EAD7B7-61D8-794F-8B8E-7ADE3D7C8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F3205E-816C-7C21-9CBD-927EC2B4F435}"/>
              </a:ext>
            </a:extLst>
          </p:cNvPr>
          <p:cNvSpPr>
            <a:spLocks noGrp="1"/>
          </p:cNvSpPr>
          <p:nvPr>
            <p:ph type="dt" sz="half" idx="10"/>
          </p:nvPr>
        </p:nvSpPr>
        <p:spPr/>
        <p:txBody>
          <a:bodyPr/>
          <a:lstStyle/>
          <a:p>
            <a:fld id="{FC9C9E05-C032-442B-96C1-FCC0103A519A}" type="datetimeFigureOut">
              <a:rPr lang="zh-CN" altLang="en-US" smtClean="0"/>
              <a:t>2023/5/24</a:t>
            </a:fld>
            <a:endParaRPr lang="zh-CN" altLang="en-US"/>
          </a:p>
        </p:txBody>
      </p:sp>
      <p:sp>
        <p:nvSpPr>
          <p:cNvPr id="6" name="页脚占位符 5">
            <a:extLst>
              <a:ext uri="{FF2B5EF4-FFF2-40B4-BE49-F238E27FC236}">
                <a16:creationId xmlns:a16="http://schemas.microsoft.com/office/drawing/2014/main" id="{9125C6FF-5D38-BFD0-BAF7-2A97645958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528AEE-3EF6-B876-29CA-F9331128B2BB}"/>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3818047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EB3BE3-7621-A45B-88ED-A5283B61E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4C5882-4DA4-6C79-4924-7C38C2DD2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6D777C-DD3B-CF8F-D71C-80CDC976B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C9E05-C032-442B-96C1-FCC0103A519A}"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58435648-0CB5-5415-D65F-228970436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63C0D3-9050-71EB-FD2A-342EED083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1594257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348EDA-BE75-073E-0B48-25560A4E3DE2}"/>
              </a:ext>
            </a:extLst>
          </p:cNvPr>
          <p:cNvSpPr txBox="1"/>
          <p:nvPr/>
        </p:nvSpPr>
        <p:spPr>
          <a:xfrm>
            <a:off x="2688491" y="1749659"/>
            <a:ext cx="7424615" cy="1200329"/>
          </a:xfrm>
          <a:prstGeom prst="rect">
            <a:avLst/>
          </a:prstGeom>
          <a:noFill/>
        </p:spPr>
        <p:txBody>
          <a:bodyPr wrap="square" rtlCol="0">
            <a:spAutoFit/>
          </a:bodyPr>
          <a:lstStyle/>
          <a:p>
            <a:r>
              <a:rPr lang="zh-CN" altLang="en-US" sz="7200" dirty="0">
                <a:solidFill>
                  <a:srgbClr val="FFFF00"/>
                </a:solidFill>
                <a:latin typeface="华文行楷" panose="02010800040101010101" pitchFamily="2" charset="-122"/>
                <a:ea typeface="华文行楷" panose="02010800040101010101" pitchFamily="2" charset="-122"/>
              </a:rPr>
              <a:t>红色基因代代传</a:t>
            </a:r>
          </a:p>
        </p:txBody>
      </p:sp>
      <p:sp>
        <p:nvSpPr>
          <p:cNvPr id="5" name="文本框 4">
            <a:extLst>
              <a:ext uri="{FF2B5EF4-FFF2-40B4-BE49-F238E27FC236}">
                <a16:creationId xmlns:a16="http://schemas.microsoft.com/office/drawing/2014/main" id="{8C787E08-7368-54E3-88E5-945D60BC7EDA}"/>
              </a:ext>
            </a:extLst>
          </p:cNvPr>
          <p:cNvSpPr txBox="1"/>
          <p:nvPr/>
        </p:nvSpPr>
        <p:spPr>
          <a:xfrm>
            <a:off x="6096000" y="2949988"/>
            <a:ext cx="7424615" cy="584775"/>
          </a:xfrm>
          <a:prstGeom prst="rect">
            <a:avLst/>
          </a:prstGeom>
          <a:noFill/>
        </p:spPr>
        <p:txBody>
          <a:bodyPr wrap="square" rtlCol="0">
            <a:spAutoFit/>
          </a:bodyPr>
          <a:lstStyle/>
          <a:p>
            <a:r>
              <a:rPr lang="zh-CN" altLang="en-US" sz="3200" dirty="0">
                <a:solidFill>
                  <a:srgbClr val="FFFF00"/>
                </a:solidFill>
                <a:latin typeface="华文行楷" panose="02010800040101010101" pitchFamily="2" charset="-122"/>
                <a:ea typeface="华文行楷" panose="02010800040101010101" pitchFamily="2" charset="-122"/>
              </a:rPr>
              <a:t>五（</a:t>
            </a:r>
            <a:r>
              <a:rPr lang="en-US" altLang="zh-CN" sz="3200" dirty="0">
                <a:solidFill>
                  <a:srgbClr val="FFFF00"/>
                </a:solidFill>
                <a:latin typeface="华文行楷" panose="02010800040101010101" pitchFamily="2" charset="-122"/>
                <a:ea typeface="华文行楷" panose="02010800040101010101" pitchFamily="2" charset="-122"/>
              </a:rPr>
              <a:t>10</a:t>
            </a:r>
            <a:r>
              <a:rPr lang="zh-CN" altLang="en-US" sz="3200" dirty="0">
                <a:solidFill>
                  <a:srgbClr val="FFFF00"/>
                </a:solidFill>
                <a:latin typeface="华文行楷" panose="02010800040101010101" pitchFamily="2" charset="-122"/>
                <a:ea typeface="华文行楷" panose="02010800040101010101" pitchFamily="2" charset="-122"/>
              </a:rPr>
              <a:t>）班主题班会</a:t>
            </a:r>
          </a:p>
        </p:txBody>
      </p:sp>
    </p:spTree>
    <p:extLst>
      <p:ext uri="{BB962C8B-B14F-4D97-AF65-F5344CB8AC3E}">
        <p14:creationId xmlns:p14="http://schemas.microsoft.com/office/powerpoint/2010/main" val="142151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4A1E37-A394-4C2A-0A6D-02B00B307EAF}"/>
              </a:ext>
            </a:extLst>
          </p:cNvPr>
          <p:cNvSpPr txBox="1"/>
          <p:nvPr/>
        </p:nvSpPr>
        <p:spPr>
          <a:xfrm>
            <a:off x="1055076" y="517787"/>
            <a:ext cx="3782646" cy="523220"/>
          </a:xfrm>
          <a:prstGeom prst="rect">
            <a:avLst/>
          </a:prstGeom>
          <a:noFill/>
        </p:spPr>
        <p:txBody>
          <a:bodyPr wrap="square" rtlCol="0">
            <a:spAutoFit/>
          </a:bodyPr>
          <a:lstStyle/>
          <a:p>
            <a:r>
              <a:rPr lang="zh-CN" altLang="en-US" sz="2800" b="1" dirty="0">
                <a:solidFill>
                  <a:srgbClr val="FF0000"/>
                </a:solidFill>
                <a:latin typeface="新宋体" panose="02010609030101010101" pitchFamily="49" charset="-122"/>
                <a:ea typeface="新宋体" panose="02010609030101010101" pitchFamily="49" charset="-122"/>
              </a:rPr>
              <a:t>本页主题</a:t>
            </a:r>
          </a:p>
        </p:txBody>
      </p:sp>
      <p:sp>
        <p:nvSpPr>
          <p:cNvPr id="7" name="文本框 6">
            <a:extLst>
              <a:ext uri="{FF2B5EF4-FFF2-40B4-BE49-F238E27FC236}">
                <a16:creationId xmlns:a16="http://schemas.microsoft.com/office/drawing/2014/main" id="{8E22B3D0-FC80-8186-F0B0-456BF3F4A0A3}"/>
              </a:ext>
            </a:extLst>
          </p:cNvPr>
          <p:cNvSpPr txBox="1"/>
          <p:nvPr/>
        </p:nvSpPr>
        <p:spPr>
          <a:xfrm>
            <a:off x="2836985" y="1041007"/>
            <a:ext cx="6518030" cy="769441"/>
          </a:xfrm>
          <a:prstGeom prst="rect">
            <a:avLst/>
          </a:prstGeom>
          <a:noFill/>
        </p:spPr>
        <p:txBody>
          <a:bodyPr wrap="square" rtlCol="0">
            <a:spAutoFit/>
          </a:bodyPr>
          <a:lstStyle/>
          <a:p>
            <a:pPr algn="ctr"/>
            <a:r>
              <a:rPr lang="zh-CN" altLang="en-US" sz="4400" dirty="0">
                <a:solidFill>
                  <a:srgbClr val="FF0000"/>
                </a:solidFill>
                <a:latin typeface="华文楷体" panose="02010600040101010101" pitchFamily="2" charset="-122"/>
                <a:ea typeface="华文楷体" panose="02010600040101010101" pitchFamily="2" charset="-122"/>
              </a:rPr>
              <a:t>标题</a:t>
            </a:r>
          </a:p>
        </p:txBody>
      </p:sp>
      <p:cxnSp>
        <p:nvCxnSpPr>
          <p:cNvPr id="9" name="直接连接符 8">
            <a:extLst>
              <a:ext uri="{FF2B5EF4-FFF2-40B4-BE49-F238E27FC236}">
                <a16:creationId xmlns:a16="http://schemas.microsoft.com/office/drawing/2014/main" id="{10E198F7-9501-B7E7-D556-10D470013CAD}"/>
              </a:ext>
            </a:extLst>
          </p:cNvPr>
          <p:cNvCxnSpPr/>
          <p:nvPr/>
        </p:nvCxnSpPr>
        <p:spPr>
          <a:xfrm>
            <a:off x="781538" y="1840148"/>
            <a:ext cx="10816492"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文本框 9">
            <a:extLst>
              <a:ext uri="{FF2B5EF4-FFF2-40B4-BE49-F238E27FC236}">
                <a16:creationId xmlns:a16="http://schemas.microsoft.com/office/drawing/2014/main" id="{9FDAB741-CAA4-AAAE-BD9A-4AAF4C636E03}"/>
              </a:ext>
            </a:extLst>
          </p:cNvPr>
          <p:cNvSpPr txBox="1"/>
          <p:nvPr/>
        </p:nvSpPr>
        <p:spPr>
          <a:xfrm>
            <a:off x="781538" y="2063262"/>
            <a:ext cx="10488246" cy="4401205"/>
          </a:xfrm>
          <a:prstGeom prst="rect">
            <a:avLst/>
          </a:prstGeom>
          <a:noFill/>
        </p:spPr>
        <p:txBody>
          <a:bodyPr wrap="square" rtlCol="0">
            <a:spAutoFit/>
          </a:bodyPr>
          <a:lstStyle/>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模板：正常页</a:t>
            </a:r>
            <a:endParaRPr lang="en-US" altLang="zh-CN" sz="2000" dirty="0"/>
          </a:p>
        </p:txBody>
      </p:sp>
    </p:spTree>
    <p:extLst>
      <p:ext uri="{BB962C8B-B14F-4D97-AF65-F5344CB8AC3E}">
        <p14:creationId xmlns:p14="http://schemas.microsoft.com/office/powerpoint/2010/main" val="4010814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4A1E37-A394-4C2A-0A6D-02B00B307EAF}"/>
              </a:ext>
            </a:extLst>
          </p:cNvPr>
          <p:cNvSpPr txBox="1"/>
          <p:nvPr/>
        </p:nvSpPr>
        <p:spPr>
          <a:xfrm>
            <a:off x="1055076" y="517787"/>
            <a:ext cx="3782646" cy="523220"/>
          </a:xfrm>
          <a:prstGeom prst="rect">
            <a:avLst/>
          </a:prstGeom>
          <a:noFill/>
        </p:spPr>
        <p:txBody>
          <a:bodyPr wrap="square" rtlCol="0">
            <a:spAutoFit/>
          </a:bodyPr>
          <a:lstStyle/>
          <a:p>
            <a:r>
              <a:rPr lang="zh-CN" altLang="en-US" sz="2800" b="1" dirty="0">
                <a:solidFill>
                  <a:srgbClr val="FF0000"/>
                </a:solidFill>
                <a:latin typeface="新宋体" panose="02010609030101010101" pitchFamily="49" charset="-122"/>
                <a:ea typeface="新宋体" panose="02010609030101010101" pitchFamily="49" charset="-122"/>
              </a:rPr>
              <a:t>目录</a:t>
            </a:r>
          </a:p>
        </p:txBody>
      </p:sp>
      <p:sp>
        <p:nvSpPr>
          <p:cNvPr id="7" name="文本框 6">
            <a:extLst>
              <a:ext uri="{FF2B5EF4-FFF2-40B4-BE49-F238E27FC236}">
                <a16:creationId xmlns:a16="http://schemas.microsoft.com/office/drawing/2014/main" id="{8E22B3D0-FC80-8186-F0B0-456BF3F4A0A3}"/>
              </a:ext>
            </a:extLst>
          </p:cNvPr>
          <p:cNvSpPr txBox="1"/>
          <p:nvPr/>
        </p:nvSpPr>
        <p:spPr>
          <a:xfrm>
            <a:off x="3948712" y="1453336"/>
            <a:ext cx="7553806" cy="769441"/>
          </a:xfrm>
          <a:prstGeom prst="rect">
            <a:avLst/>
          </a:prstGeom>
          <a:noFill/>
        </p:spPr>
        <p:txBody>
          <a:bodyPr wrap="square" rtlCol="0">
            <a:spAutoFit/>
          </a:bodyPr>
          <a:lstStyle/>
          <a:p>
            <a:r>
              <a:rPr lang="zh-CN" altLang="en-US" sz="4400" dirty="0">
                <a:solidFill>
                  <a:srgbClr val="FF0000"/>
                </a:solidFill>
                <a:latin typeface="华文楷体" panose="02010600040101010101" pitchFamily="2" charset="-122"/>
                <a:ea typeface="华文楷体" panose="02010600040101010101" pitchFamily="2" charset="-122"/>
              </a:rPr>
              <a:t>部分主题</a:t>
            </a:r>
            <a:r>
              <a:rPr lang="en-US" altLang="zh-CN" sz="4400" dirty="0">
                <a:solidFill>
                  <a:srgbClr val="FF0000"/>
                </a:solidFill>
                <a:latin typeface="华文楷体" panose="02010600040101010101" pitchFamily="2" charset="-122"/>
                <a:ea typeface="华文楷体" panose="02010600040101010101" pitchFamily="2" charset="-122"/>
              </a:rPr>
              <a:t>1</a:t>
            </a:r>
            <a:r>
              <a:rPr lang="zh-CN" altLang="en-US" sz="4400" dirty="0">
                <a:solidFill>
                  <a:srgbClr val="FF0000"/>
                </a:solidFill>
                <a:latin typeface="华文楷体" panose="02010600040101010101" pitchFamily="2" charset="-122"/>
                <a:ea typeface="华文楷体" panose="02010600040101010101" pitchFamily="2" charset="-122"/>
              </a:rPr>
              <a:t>文本文本文本文本</a:t>
            </a:r>
          </a:p>
        </p:txBody>
      </p:sp>
      <p:cxnSp>
        <p:nvCxnSpPr>
          <p:cNvPr id="9" name="直接连接符 8">
            <a:extLst>
              <a:ext uri="{FF2B5EF4-FFF2-40B4-BE49-F238E27FC236}">
                <a16:creationId xmlns:a16="http://schemas.microsoft.com/office/drawing/2014/main" id="{10E198F7-9501-B7E7-D556-10D470013CAD}"/>
              </a:ext>
            </a:extLst>
          </p:cNvPr>
          <p:cNvCxnSpPr/>
          <p:nvPr/>
        </p:nvCxnSpPr>
        <p:spPr>
          <a:xfrm>
            <a:off x="781538" y="2239045"/>
            <a:ext cx="10816492"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文本框 1">
            <a:extLst>
              <a:ext uri="{FF2B5EF4-FFF2-40B4-BE49-F238E27FC236}">
                <a16:creationId xmlns:a16="http://schemas.microsoft.com/office/drawing/2014/main" id="{D50BB7B2-296F-0C25-54CC-A5E5027F65A5}"/>
              </a:ext>
            </a:extLst>
          </p:cNvPr>
          <p:cNvSpPr txBox="1"/>
          <p:nvPr/>
        </p:nvSpPr>
        <p:spPr>
          <a:xfrm>
            <a:off x="689482" y="1068141"/>
            <a:ext cx="4735547" cy="1200329"/>
          </a:xfrm>
          <a:prstGeom prst="rect">
            <a:avLst/>
          </a:prstGeom>
          <a:noFill/>
        </p:spPr>
        <p:txBody>
          <a:bodyPr wrap="square" rtlCol="0">
            <a:spAutoFit/>
          </a:bodyPr>
          <a:lstStyle/>
          <a:p>
            <a:r>
              <a:rPr lang="en-US" altLang="zh-CN" sz="7200" b="1" dirty="0">
                <a:solidFill>
                  <a:srgbClr val="FF0000"/>
                </a:solidFill>
                <a:latin typeface="仿宋" panose="02010609060101010101" pitchFamily="49" charset="-122"/>
                <a:ea typeface="仿宋" panose="02010609060101010101" pitchFamily="49" charset="-122"/>
                <a:cs typeface="Nirmala UI" panose="020B0502040204020203" pitchFamily="34" charset="0"/>
              </a:rPr>
              <a:t>Part 1</a:t>
            </a:r>
            <a:endParaRPr lang="zh-CN" altLang="en-US" sz="7200" b="1" dirty="0">
              <a:solidFill>
                <a:srgbClr val="FF0000"/>
              </a:solidFill>
              <a:latin typeface="仿宋" panose="02010609060101010101" pitchFamily="49" charset="-122"/>
              <a:ea typeface="仿宋" panose="02010609060101010101" pitchFamily="49" charset="-122"/>
              <a:cs typeface="Nirmala UI" panose="020B0502040204020203" pitchFamily="34" charset="0"/>
            </a:endParaRPr>
          </a:p>
        </p:txBody>
      </p:sp>
      <p:sp>
        <p:nvSpPr>
          <p:cNvPr id="4" name="文本框 3">
            <a:extLst>
              <a:ext uri="{FF2B5EF4-FFF2-40B4-BE49-F238E27FC236}">
                <a16:creationId xmlns:a16="http://schemas.microsoft.com/office/drawing/2014/main" id="{AC605933-22EB-9EEB-B3F0-BEE7C0CB426B}"/>
              </a:ext>
            </a:extLst>
          </p:cNvPr>
          <p:cNvSpPr txBox="1"/>
          <p:nvPr/>
        </p:nvSpPr>
        <p:spPr>
          <a:xfrm>
            <a:off x="8396421" y="2168031"/>
            <a:ext cx="3293665" cy="1200329"/>
          </a:xfrm>
          <a:prstGeom prst="rect">
            <a:avLst/>
          </a:prstGeom>
          <a:noFill/>
        </p:spPr>
        <p:txBody>
          <a:bodyPr wrap="square" rtlCol="0">
            <a:spAutoFit/>
          </a:bodyPr>
          <a:lstStyle/>
          <a:p>
            <a:r>
              <a:rPr lang="en-US" altLang="zh-CN" sz="7200" b="1" dirty="0">
                <a:solidFill>
                  <a:srgbClr val="FF0000"/>
                </a:solidFill>
                <a:latin typeface="仿宋" panose="02010609060101010101" pitchFamily="49" charset="-122"/>
                <a:ea typeface="仿宋" panose="02010609060101010101" pitchFamily="49" charset="-122"/>
                <a:cs typeface="Nirmala UI" panose="020B0502040204020203" pitchFamily="34" charset="0"/>
              </a:rPr>
              <a:t>Part 2</a:t>
            </a:r>
            <a:endParaRPr lang="zh-CN" altLang="en-US" sz="7200" b="1" dirty="0">
              <a:solidFill>
                <a:srgbClr val="FF0000"/>
              </a:solidFill>
              <a:latin typeface="仿宋" panose="02010609060101010101" pitchFamily="49" charset="-122"/>
              <a:ea typeface="仿宋" panose="02010609060101010101" pitchFamily="49" charset="-122"/>
              <a:cs typeface="Nirmala UI" panose="020B0502040204020203" pitchFamily="34" charset="0"/>
            </a:endParaRPr>
          </a:p>
        </p:txBody>
      </p:sp>
      <p:sp>
        <p:nvSpPr>
          <p:cNvPr id="6" name="文本框 5">
            <a:extLst>
              <a:ext uri="{FF2B5EF4-FFF2-40B4-BE49-F238E27FC236}">
                <a16:creationId xmlns:a16="http://schemas.microsoft.com/office/drawing/2014/main" id="{FF45C682-7AFE-8F6F-5A8C-2B9567F6C514}"/>
              </a:ext>
            </a:extLst>
          </p:cNvPr>
          <p:cNvSpPr txBox="1"/>
          <p:nvPr/>
        </p:nvSpPr>
        <p:spPr>
          <a:xfrm>
            <a:off x="636928" y="2535596"/>
            <a:ext cx="7553806" cy="769441"/>
          </a:xfrm>
          <a:prstGeom prst="rect">
            <a:avLst/>
          </a:prstGeom>
          <a:noFill/>
        </p:spPr>
        <p:txBody>
          <a:bodyPr wrap="square" rtlCol="0">
            <a:spAutoFit/>
          </a:bodyPr>
          <a:lstStyle/>
          <a:p>
            <a:pPr algn="r"/>
            <a:r>
              <a:rPr lang="zh-CN" altLang="en-US" sz="4400" dirty="0">
                <a:solidFill>
                  <a:srgbClr val="FF0000"/>
                </a:solidFill>
                <a:latin typeface="华文楷体" panose="02010600040101010101" pitchFamily="2" charset="-122"/>
                <a:ea typeface="华文楷体" panose="02010600040101010101" pitchFamily="2" charset="-122"/>
              </a:rPr>
              <a:t>文本文本文本文本部分主题</a:t>
            </a:r>
            <a:r>
              <a:rPr lang="en-US" altLang="zh-CN" sz="4400" dirty="0">
                <a:solidFill>
                  <a:srgbClr val="FF0000"/>
                </a:solidFill>
                <a:latin typeface="华文楷体" panose="02010600040101010101" pitchFamily="2" charset="-122"/>
                <a:ea typeface="华文楷体" panose="02010600040101010101" pitchFamily="2" charset="-122"/>
              </a:rPr>
              <a:t>2</a:t>
            </a:r>
            <a:endParaRPr lang="zh-CN" altLang="en-US" sz="4400" dirty="0">
              <a:solidFill>
                <a:srgbClr val="FF0000"/>
              </a:solidFill>
              <a:latin typeface="华文楷体" panose="02010600040101010101" pitchFamily="2" charset="-122"/>
              <a:ea typeface="华文楷体" panose="02010600040101010101" pitchFamily="2" charset="-122"/>
            </a:endParaRPr>
          </a:p>
        </p:txBody>
      </p:sp>
      <p:cxnSp>
        <p:nvCxnSpPr>
          <p:cNvPr id="8" name="直接连接符 7">
            <a:extLst>
              <a:ext uri="{FF2B5EF4-FFF2-40B4-BE49-F238E27FC236}">
                <a16:creationId xmlns:a16="http://schemas.microsoft.com/office/drawing/2014/main" id="{F8557847-FD77-FCE4-A727-D174C9BD97EF}"/>
              </a:ext>
            </a:extLst>
          </p:cNvPr>
          <p:cNvCxnSpPr/>
          <p:nvPr/>
        </p:nvCxnSpPr>
        <p:spPr>
          <a:xfrm>
            <a:off x="737557" y="3368360"/>
            <a:ext cx="10816492"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83B30FB2-937E-1631-E9FB-1EB8BAF56EA6}"/>
              </a:ext>
            </a:extLst>
          </p:cNvPr>
          <p:cNvSpPr txBox="1"/>
          <p:nvPr/>
        </p:nvSpPr>
        <p:spPr>
          <a:xfrm>
            <a:off x="737557" y="3368360"/>
            <a:ext cx="4735547" cy="1200329"/>
          </a:xfrm>
          <a:prstGeom prst="rect">
            <a:avLst/>
          </a:prstGeom>
          <a:noFill/>
        </p:spPr>
        <p:txBody>
          <a:bodyPr wrap="square" rtlCol="0">
            <a:spAutoFit/>
          </a:bodyPr>
          <a:lstStyle/>
          <a:p>
            <a:r>
              <a:rPr lang="en-US" altLang="zh-CN" sz="7200" b="1" dirty="0">
                <a:solidFill>
                  <a:srgbClr val="FF0000"/>
                </a:solidFill>
                <a:latin typeface="仿宋" panose="02010609060101010101" pitchFamily="49" charset="-122"/>
                <a:ea typeface="仿宋" panose="02010609060101010101" pitchFamily="49" charset="-122"/>
                <a:cs typeface="Nirmala UI" panose="020B0502040204020203" pitchFamily="34" charset="0"/>
              </a:rPr>
              <a:t>Part 3</a:t>
            </a:r>
            <a:endParaRPr lang="zh-CN" altLang="en-US" sz="7200" b="1" dirty="0">
              <a:solidFill>
                <a:srgbClr val="FF0000"/>
              </a:solidFill>
              <a:latin typeface="仿宋" panose="02010609060101010101" pitchFamily="49" charset="-122"/>
              <a:ea typeface="仿宋" panose="02010609060101010101" pitchFamily="49" charset="-122"/>
              <a:cs typeface="Nirmala UI" panose="020B0502040204020203" pitchFamily="34" charset="0"/>
            </a:endParaRPr>
          </a:p>
        </p:txBody>
      </p:sp>
      <p:sp>
        <p:nvSpPr>
          <p:cNvPr id="13" name="文本框 12">
            <a:extLst>
              <a:ext uri="{FF2B5EF4-FFF2-40B4-BE49-F238E27FC236}">
                <a16:creationId xmlns:a16="http://schemas.microsoft.com/office/drawing/2014/main" id="{FC72C021-6378-2ABF-D5AC-48DBD3CADAA9}"/>
              </a:ext>
            </a:extLst>
          </p:cNvPr>
          <p:cNvSpPr txBox="1"/>
          <p:nvPr/>
        </p:nvSpPr>
        <p:spPr>
          <a:xfrm>
            <a:off x="4000243" y="3717130"/>
            <a:ext cx="7553806" cy="769441"/>
          </a:xfrm>
          <a:prstGeom prst="rect">
            <a:avLst/>
          </a:prstGeom>
          <a:noFill/>
        </p:spPr>
        <p:txBody>
          <a:bodyPr wrap="square" rtlCol="0">
            <a:spAutoFit/>
          </a:bodyPr>
          <a:lstStyle/>
          <a:p>
            <a:r>
              <a:rPr lang="zh-CN" altLang="en-US" sz="4400" dirty="0">
                <a:solidFill>
                  <a:srgbClr val="FF0000"/>
                </a:solidFill>
                <a:latin typeface="华文楷体" panose="02010600040101010101" pitchFamily="2" charset="-122"/>
                <a:ea typeface="华文楷体" panose="02010600040101010101" pitchFamily="2" charset="-122"/>
              </a:rPr>
              <a:t>部分主题</a:t>
            </a:r>
            <a:r>
              <a:rPr lang="en-US" altLang="zh-CN" sz="4400" dirty="0">
                <a:solidFill>
                  <a:srgbClr val="FF0000"/>
                </a:solidFill>
                <a:latin typeface="华文楷体" panose="02010600040101010101" pitchFamily="2" charset="-122"/>
                <a:ea typeface="华文楷体" panose="02010600040101010101" pitchFamily="2" charset="-122"/>
              </a:rPr>
              <a:t>3</a:t>
            </a:r>
            <a:r>
              <a:rPr lang="zh-CN" altLang="en-US" sz="4400" dirty="0">
                <a:solidFill>
                  <a:srgbClr val="FF0000"/>
                </a:solidFill>
                <a:latin typeface="华文楷体" panose="02010600040101010101" pitchFamily="2" charset="-122"/>
                <a:ea typeface="华文楷体" panose="02010600040101010101" pitchFamily="2" charset="-122"/>
              </a:rPr>
              <a:t>文本文本文本文本</a:t>
            </a:r>
          </a:p>
        </p:txBody>
      </p:sp>
      <p:cxnSp>
        <p:nvCxnSpPr>
          <p:cNvPr id="14" name="直接连接符 13">
            <a:extLst>
              <a:ext uri="{FF2B5EF4-FFF2-40B4-BE49-F238E27FC236}">
                <a16:creationId xmlns:a16="http://schemas.microsoft.com/office/drawing/2014/main" id="{D912F48C-A74F-8CEA-147E-094103A7A743}"/>
              </a:ext>
            </a:extLst>
          </p:cNvPr>
          <p:cNvCxnSpPr/>
          <p:nvPr/>
        </p:nvCxnSpPr>
        <p:spPr>
          <a:xfrm>
            <a:off x="781538" y="4568689"/>
            <a:ext cx="10816492"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15" name="文本框 14">
            <a:extLst>
              <a:ext uri="{FF2B5EF4-FFF2-40B4-BE49-F238E27FC236}">
                <a16:creationId xmlns:a16="http://schemas.microsoft.com/office/drawing/2014/main" id="{26973E8C-6958-AF4B-6E53-668400B5FCAF}"/>
              </a:ext>
            </a:extLst>
          </p:cNvPr>
          <p:cNvSpPr txBox="1"/>
          <p:nvPr/>
        </p:nvSpPr>
        <p:spPr>
          <a:xfrm>
            <a:off x="636928" y="4944832"/>
            <a:ext cx="7553806" cy="769441"/>
          </a:xfrm>
          <a:prstGeom prst="rect">
            <a:avLst/>
          </a:prstGeom>
          <a:noFill/>
        </p:spPr>
        <p:txBody>
          <a:bodyPr wrap="square" rtlCol="0">
            <a:spAutoFit/>
          </a:bodyPr>
          <a:lstStyle/>
          <a:p>
            <a:pPr algn="r"/>
            <a:r>
              <a:rPr lang="zh-CN" altLang="en-US" sz="4400" dirty="0">
                <a:solidFill>
                  <a:srgbClr val="FF0000"/>
                </a:solidFill>
                <a:latin typeface="华文楷体" panose="02010600040101010101" pitchFamily="2" charset="-122"/>
                <a:ea typeface="华文楷体" panose="02010600040101010101" pitchFamily="2" charset="-122"/>
              </a:rPr>
              <a:t>文本文本文本文本部分主题</a:t>
            </a:r>
            <a:r>
              <a:rPr lang="en-US" altLang="zh-CN" sz="4400" dirty="0">
                <a:solidFill>
                  <a:srgbClr val="FF0000"/>
                </a:solidFill>
                <a:latin typeface="华文楷体" panose="02010600040101010101" pitchFamily="2" charset="-122"/>
                <a:ea typeface="华文楷体" panose="02010600040101010101" pitchFamily="2" charset="-122"/>
              </a:rPr>
              <a:t>4</a:t>
            </a:r>
            <a:endParaRPr lang="zh-CN" altLang="en-US" sz="4400" dirty="0">
              <a:solidFill>
                <a:srgbClr val="FF0000"/>
              </a:solidFill>
              <a:latin typeface="华文楷体" panose="02010600040101010101" pitchFamily="2" charset="-122"/>
              <a:ea typeface="华文楷体" panose="02010600040101010101" pitchFamily="2" charset="-122"/>
            </a:endParaRPr>
          </a:p>
        </p:txBody>
      </p:sp>
      <p:sp>
        <p:nvSpPr>
          <p:cNvPr id="16" name="文本框 15">
            <a:extLst>
              <a:ext uri="{FF2B5EF4-FFF2-40B4-BE49-F238E27FC236}">
                <a16:creationId xmlns:a16="http://schemas.microsoft.com/office/drawing/2014/main" id="{3420ED83-9DA7-5CF7-EEB1-A76BD206AF7C}"/>
              </a:ext>
            </a:extLst>
          </p:cNvPr>
          <p:cNvSpPr txBox="1"/>
          <p:nvPr/>
        </p:nvSpPr>
        <p:spPr>
          <a:xfrm>
            <a:off x="8396420" y="4513944"/>
            <a:ext cx="3293665" cy="1200329"/>
          </a:xfrm>
          <a:prstGeom prst="rect">
            <a:avLst/>
          </a:prstGeom>
          <a:noFill/>
        </p:spPr>
        <p:txBody>
          <a:bodyPr wrap="square" rtlCol="0">
            <a:spAutoFit/>
          </a:bodyPr>
          <a:lstStyle/>
          <a:p>
            <a:r>
              <a:rPr lang="en-US" altLang="zh-CN" sz="7200" b="1" dirty="0">
                <a:solidFill>
                  <a:srgbClr val="FF0000"/>
                </a:solidFill>
                <a:latin typeface="仿宋" panose="02010609060101010101" pitchFamily="49" charset="-122"/>
                <a:ea typeface="仿宋" panose="02010609060101010101" pitchFamily="49" charset="-122"/>
                <a:cs typeface="Nirmala UI" panose="020B0502040204020203" pitchFamily="34" charset="0"/>
              </a:rPr>
              <a:t>Part 4</a:t>
            </a:r>
            <a:endParaRPr lang="zh-CN" altLang="en-US" sz="7200" b="1" dirty="0">
              <a:solidFill>
                <a:srgbClr val="FF0000"/>
              </a:solidFill>
              <a:latin typeface="仿宋" panose="02010609060101010101" pitchFamily="49" charset="-122"/>
              <a:ea typeface="仿宋" panose="02010609060101010101" pitchFamily="49" charset="-122"/>
              <a:cs typeface="Nirmala UI" panose="020B0502040204020203" pitchFamily="34" charset="0"/>
            </a:endParaRPr>
          </a:p>
        </p:txBody>
      </p:sp>
    </p:spTree>
    <p:extLst>
      <p:ext uri="{BB962C8B-B14F-4D97-AF65-F5344CB8AC3E}">
        <p14:creationId xmlns:p14="http://schemas.microsoft.com/office/powerpoint/2010/main" val="4122973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4A1E37-A394-4C2A-0A6D-02B00B307EAF}"/>
              </a:ext>
            </a:extLst>
          </p:cNvPr>
          <p:cNvSpPr txBox="1"/>
          <p:nvPr/>
        </p:nvSpPr>
        <p:spPr>
          <a:xfrm>
            <a:off x="1055076" y="517787"/>
            <a:ext cx="3782646" cy="523220"/>
          </a:xfrm>
          <a:prstGeom prst="rect">
            <a:avLst/>
          </a:prstGeom>
          <a:noFill/>
        </p:spPr>
        <p:txBody>
          <a:bodyPr wrap="square" rtlCol="0">
            <a:spAutoFit/>
          </a:bodyPr>
          <a:lstStyle/>
          <a:p>
            <a:r>
              <a:rPr lang="en-US" altLang="zh-CN" sz="2800" b="1" dirty="0">
                <a:solidFill>
                  <a:srgbClr val="FF0000"/>
                </a:solidFill>
                <a:latin typeface="新宋体" panose="02010609030101010101" pitchFamily="49" charset="-122"/>
                <a:ea typeface="新宋体" panose="02010609030101010101" pitchFamily="49" charset="-122"/>
              </a:rPr>
              <a:t>Part XX</a:t>
            </a:r>
            <a:endParaRPr lang="zh-CN" altLang="en-US" sz="2800" b="1" dirty="0">
              <a:solidFill>
                <a:srgbClr val="FF0000"/>
              </a:solidFill>
              <a:latin typeface="新宋体" panose="02010609030101010101" pitchFamily="49" charset="-122"/>
              <a:ea typeface="新宋体" panose="02010609030101010101" pitchFamily="49" charset="-122"/>
            </a:endParaRPr>
          </a:p>
        </p:txBody>
      </p:sp>
      <p:sp>
        <p:nvSpPr>
          <p:cNvPr id="7" name="文本框 6">
            <a:extLst>
              <a:ext uri="{FF2B5EF4-FFF2-40B4-BE49-F238E27FC236}">
                <a16:creationId xmlns:a16="http://schemas.microsoft.com/office/drawing/2014/main" id="{8E22B3D0-FC80-8186-F0B0-456BF3F4A0A3}"/>
              </a:ext>
            </a:extLst>
          </p:cNvPr>
          <p:cNvSpPr txBox="1"/>
          <p:nvPr/>
        </p:nvSpPr>
        <p:spPr>
          <a:xfrm>
            <a:off x="2836985" y="2182473"/>
            <a:ext cx="6518030" cy="1107996"/>
          </a:xfrm>
          <a:prstGeom prst="rect">
            <a:avLst/>
          </a:prstGeom>
          <a:noFill/>
        </p:spPr>
        <p:txBody>
          <a:bodyPr wrap="square" rtlCol="0">
            <a:spAutoFit/>
          </a:bodyPr>
          <a:lstStyle/>
          <a:p>
            <a:pPr algn="ctr"/>
            <a:r>
              <a:rPr lang="zh-CN" altLang="en-US" sz="6600" b="1" dirty="0">
                <a:solidFill>
                  <a:srgbClr val="FF0000"/>
                </a:solidFill>
                <a:latin typeface="新宋体" panose="02010609030101010101" pitchFamily="49" charset="-122"/>
                <a:ea typeface="新宋体" panose="02010609030101010101" pitchFamily="49" charset="-122"/>
              </a:rPr>
              <a:t>部分主题</a:t>
            </a:r>
          </a:p>
        </p:txBody>
      </p:sp>
      <p:cxnSp>
        <p:nvCxnSpPr>
          <p:cNvPr id="9" name="直接连接符 8">
            <a:extLst>
              <a:ext uri="{FF2B5EF4-FFF2-40B4-BE49-F238E27FC236}">
                <a16:creationId xmlns:a16="http://schemas.microsoft.com/office/drawing/2014/main" id="{10E198F7-9501-B7E7-D556-10D470013CAD}"/>
              </a:ext>
            </a:extLst>
          </p:cNvPr>
          <p:cNvCxnSpPr/>
          <p:nvPr/>
        </p:nvCxnSpPr>
        <p:spPr>
          <a:xfrm>
            <a:off x="781538" y="3546206"/>
            <a:ext cx="10816492"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文本框 1">
            <a:extLst>
              <a:ext uri="{FF2B5EF4-FFF2-40B4-BE49-F238E27FC236}">
                <a16:creationId xmlns:a16="http://schemas.microsoft.com/office/drawing/2014/main" id="{A6852A03-4C26-D127-146C-FA39517DEDBB}"/>
              </a:ext>
            </a:extLst>
          </p:cNvPr>
          <p:cNvSpPr txBox="1"/>
          <p:nvPr/>
        </p:nvSpPr>
        <p:spPr>
          <a:xfrm>
            <a:off x="2836985" y="3619850"/>
            <a:ext cx="6518030" cy="461665"/>
          </a:xfrm>
          <a:prstGeom prst="rect">
            <a:avLst/>
          </a:prstGeom>
          <a:noFill/>
        </p:spPr>
        <p:txBody>
          <a:bodyPr wrap="square" rtlCol="0">
            <a:spAutoFit/>
          </a:bodyPr>
          <a:lstStyle/>
          <a:p>
            <a:pPr algn="ctr"/>
            <a:r>
              <a:rPr lang="zh-CN" altLang="en-US" sz="2400" b="1" dirty="0">
                <a:solidFill>
                  <a:srgbClr val="FF0000"/>
                </a:solidFill>
                <a:latin typeface="等线 Light" panose="02010600030101010101" pitchFamily="2" charset="-122"/>
                <a:ea typeface="等线 Light" panose="02010600030101010101" pitchFamily="2" charset="-122"/>
              </a:rPr>
              <a:t>小标题文本小标题文本小标题文本</a:t>
            </a:r>
          </a:p>
        </p:txBody>
      </p:sp>
    </p:spTree>
    <p:extLst>
      <p:ext uri="{BB962C8B-B14F-4D97-AF65-F5344CB8AC3E}">
        <p14:creationId xmlns:p14="http://schemas.microsoft.com/office/powerpoint/2010/main" val="4287531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4A1E37-A394-4C2A-0A6D-02B00B307EAF}"/>
              </a:ext>
            </a:extLst>
          </p:cNvPr>
          <p:cNvSpPr txBox="1"/>
          <p:nvPr/>
        </p:nvSpPr>
        <p:spPr>
          <a:xfrm>
            <a:off x="1055076" y="517787"/>
            <a:ext cx="3782646" cy="523220"/>
          </a:xfrm>
          <a:prstGeom prst="rect">
            <a:avLst/>
          </a:prstGeom>
          <a:noFill/>
        </p:spPr>
        <p:txBody>
          <a:bodyPr wrap="square" rtlCol="0">
            <a:spAutoFit/>
          </a:bodyPr>
          <a:lstStyle/>
          <a:p>
            <a:r>
              <a:rPr lang="zh-CN" altLang="en-US" sz="2800" b="1" dirty="0">
                <a:solidFill>
                  <a:srgbClr val="FF0000"/>
                </a:solidFill>
                <a:latin typeface="新宋体" panose="02010609030101010101" pitchFamily="49" charset="-122"/>
                <a:ea typeface="新宋体" panose="02010609030101010101" pitchFamily="49" charset="-122"/>
              </a:rPr>
              <a:t>本页主题</a:t>
            </a:r>
          </a:p>
        </p:txBody>
      </p:sp>
      <p:sp>
        <p:nvSpPr>
          <p:cNvPr id="7" name="文本框 6">
            <a:extLst>
              <a:ext uri="{FF2B5EF4-FFF2-40B4-BE49-F238E27FC236}">
                <a16:creationId xmlns:a16="http://schemas.microsoft.com/office/drawing/2014/main" id="{8E22B3D0-FC80-8186-F0B0-456BF3F4A0A3}"/>
              </a:ext>
            </a:extLst>
          </p:cNvPr>
          <p:cNvSpPr txBox="1"/>
          <p:nvPr/>
        </p:nvSpPr>
        <p:spPr>
          <a:xfrm>
            <a:off x="2836985" y="1041007"/>
            <a:ext cx="6518030" cy="769441"/>
          </a:xfrm>
          <a:prstGeom prst="rect">
            <a:avLst/>
          </a:prstGeom>
          <a:noFill/>
        </p:spPr>
        <p:txBody>
          <a:bodyPr wrap="square" rtlCol="0">
            <a:spAutoFit/>
          </a:bodyPr>
          <a:lstStyle/>
          <a:p>
            <a:pPr algn="ctr"/>
            <a:r>
              <a:rPr lang="zh-CN" altLang="en-US" sz="4400" dirty="0">
                <a:solidFill>
                  <a:srgbClr val="FF0000"/>
                </a:solidFill>
                <a:latin typeface="华文楷体" panose="02010600040101010101" pitchFamily="2" charset="-122"/>
                <a:ea typeface="华文楷体" panose="02010600040101010101" pitchFamily="2" charset="-122"/>
              </a:rPr>
              <a:t>标题</a:t>
            </a:r>
          </a:p>
        </p:txBody>
      </p:sp>
      <p:cxnSp>
        <p:nvCxnSpPr>
          <p:cNvPr id="9" name="直接连接符 8">
            <a:extLst>
              <a:ext uri="{FF2B5EF4-FFF2-40B4-BE49-F238E27FC236}">
                <a16:creationId xmlns:a16="http://schemas.microsoft.com/office/drawing/2014/main" id="{10E198F7-9501-B7E7-D556-10D470013CAD}"/>
              </a:ext>
            </a:extLst>
          </p:cNvPr>
          <p:cNvCxnSpPr/>
          <p:nvPr/>
        </p:nvCxnSpPr>
        <p:spPr>
          <a:xfrm>
            <a:off x="781538" y="1840148"/>
            <a:ext cx="10816492"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文本框 9">
            <a:extLst>
              <a:ext uri="{FF2B5EF4-FFF2-40B4-BE49-F238E27FC236}">
                <a16:creationId xmlns:a16="http://schemas.microsoft.com/office/drawing/2014/main" id="{9FDAB741-CAA4-AAAE-BD9A-4AAF4C636E03}"/>
              </a:ext>
            </a:extLst>
          </p:cNvPr>
          <p:cNvSpPr txBox="1"/>
          <p:nvPr/>
        </p:nvSpPr>
        <p:spPr>
          <a:xfrm>
            <a:off x="781537" y="2081673"/>
            <a:ext cx="7484883" cy="4401205"/>
          </a:xfrm>
          <a:prstGeom prst="rect">
            <a:avLst/>
          </a:prstGeom>
          <a:noFill/>
        </p:spPr>
        <p:txBody>
          <a:bodyPr wrap="square" rtlCol="0">
            <a:spAutoFit/>
          </a:bodyPr>
          <a:lstStyle/>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 文本框边界 </a:t>
            </a:r>
            <a:r>
              <a:rPr lang="en-US" altLang="zh-CN" sz="2000" dirty="0">
                <a:solidFill>
                  <a:srgbClr val="FF0000"/>
                </a:solidFill>
                <a:latin typeface="华文宋体" panose="02010600040101010101" pitchFamily="2" charset="-122"/>
                <a:ea typeface="华文宋体" panose="02010600040101010101" pitchFamily="2" charset="-122"/>
              </a:rPr>
              <a:t>--------------------------------------------------|</a:t>
            </a: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在这里填写文字</a:t>
            </a:r>
            <a:endParaRPr lang="en-US" altLang="zh-CN" sz="2000" dirty="0">
              <a:solidFill>
                <a:srgbClr val="FF0000"/>
              </a:solidFill>
              <a:latin typeface="华文宋体" panose="02010600040101010101" pitchFamily="2" charset="-122"/>
              <a:ea typeface="华文宋体" panose="02010600040101010101" pitchFamily="2" charset="-122"/>
            </a:endParaRPr>
          </a:p>
          <a:p>
            <a:r>
              <a:rPr lang="zh-CN" altLang="en-US" sz="2000" dirty="0">
                <a:solidFill>
                  <a:srgbClr val="FF0000"/>
                </a:solidFill>
                <a:latin typeface="华文宋体" panose="02010600040101010101" pitchFamily="2" charset="-122"/>
                <a:ea typeface="华文宋体" panose="02010600040101010101" pitchFamily="2" charset="-122"/>
              </a:rPr>
              <a:t>模板：带图片的正常页（请自行调整文本位置大小）</a:t>
            </a:r>
            <a:endParaRPr lang="en-US" altLang="zh-CN" sz="2000" dirty="0"/>
          </a:p>
        </p:txBody>
      </p:sp>
      <p:pic>
        <p:nvPicPr>
          <p:cNvPr id="3" name="图片 2">
            <a:extLst>
              <a:ext uri="{FF2B5EF4-FFF2-40B4-BE49-F238E27FC236}">
                <a16:creationId xmlns:a16="http://schemas.microsoft.com/office/drawing/2014/main" id="{422852D3-0BF5-E545-272D-B92B9E8FC4CD}"/>
              </a:ext>
            </a:extLst>
          </p:cNvPr>
          <p:cNvPicPr>
            <a:picLocks noChangeAspect="1"/>
          </p:cNvPicPr>
          <p:nvPr/>
        </p:nvPicPr>
        <p:blipFill>
          <a:blip r:embed="rId4"/>
          <a:stretch>
            <a:fillRect/>
          </a:stretch>
        </p:blipFill>
        <p:spPr>
          <a:xfrm>
            <a:off x="8339328" y="1926707"/>
            <a:ext cx="3258702" cy="3549045"/>
          </a:xfrm>
          <a:prstGeom prst="rect">
            <a:avLst/>
          </a:prstGeom>
        </p:spPr>
      </p:pic>
      <p:sp>
        <p:nvSpPr>
          <p:cNvPr id="4" name="文本框 3">
            <a:extLst>
              <a:ext uri="{FF2B5EF4-FFF2-40B4-BE49-F238E27FC236}">
                <a16:creationId xmlns:a16="http://schemas.microsoft.com/office/drawing/2014/main" id="{25D2211D-A46D-47F4-18EE-6043D400D7AC}"/>
              </a:ext>
            </a:extLst>
          </p:cNvPr>
          <p:cNvSpPr txBox="1"/>
          <p:nvPr/>
        </p:nvSpPr>
        <p:spPr>
          <a:xfrm>
            <a:off x="8217324" y="5478439"/>
            <a:ext cx="3380706" cy="584775"/>
          </a:xfrm>
          <a:prstGeom prst="rect">
            <a:avLst/>
          </a:prstGeom>
          <a:noFill/>
        </p:spPr>
        <p:txBody>
          <a:bodyPr wrap="square" rtlCol="0">
            <a:spAutoFit/>
          </a:bodyPr>
          <a:lstStyle/>
          <a:p>
            <a:r>
              <a:rPr lang="zh-CN" altLang="en-US" sz="1600" dirty="0">
                <a:solidFill>
                  <a:schemeClr val="bg1">
                    <a:lumMod val="65000"/>
                  </a:schemeClr>
                </a:solidFill>
              </a:rPr>
              <a:t>示例图片简介在此填写示例图片简介在此填写示例图片简介在此填写</a:t>
            </a:r>
          </a:p>
        </p:txBody>
      </p:sp>
    </p:spTree>
    <p:extLst>
      <p:ext uri="{BB962C8B-B14F-4D97-AF65-F5344CB8AC3E}">
        <p14:creationId xmlns:p14="http://schemas.microsoft.com/office/powerpoint/2010/main" val="32821204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348EDA-BE75-073E-0B48-25560A4E3DE2}"/>
              </a:ext>
            </a:extLst>
          </p:cNvPr>
          <p:cNvSpPr txBox="1"/>
          <p:nvPr/>
        </p:nvSpPr>
        <p:spPr>
          <a:xfrm>
            <a:off x="2688491" y="1749659"/>
            <a:ext cx="7424615" cy="1200329"/>
          </a:xfrm>
          <a:prstGeom prst="rect">
            <a:avLst/>
          </a:prstGeom>
          <a:noFill/>
        </p:spPr>
        <p:txBody>
          <a:bodyPr wrap="square" rtlCol="0">
            <a:spAutoFit/>
          </a:bodyPr>
          <a:lstStyle/>
          <a:p>
            <a:r>
              <a:rPr lang="zh-CN" altLang="en-US" sz="7200" dirty="0">
                <a:solidFill>
                  <a:srgbClr val="FFFF00"/>
                </a:solidFill>
                <a:latin typeface="华文行楷" panose="02010800040101010101" pitchFamily="2" charset="-122"/>
                <a:ea typeface="华文行楷" panose="02010800040101010101" pitchFamily="2" charset="-122"/>
              </a:rPr>
              <a:t>感谢大家的观看！</a:t>
            </a:r>
          </a:p>
        </p:txBody>
      </p:sp>
      <p:sp>
        <p:nvSpPr>
          <p:cNvPr id="5" name="文本框 4">
            <a:extLst>
              <a:ext uri="{FF2B5EF4-FFF2-40B4-BE49-F238E27FC236}">
                <a16:creationId xmlns:a16="http://schemas.microsoft.com/office/drawing/2014/main" id="{8C787E08-7368-54E3-88E5-945D60BC7EDA}"/>
              </a:ext>
            </a:extLst>
          </p:cNvPr>
          <p:cNvSpPr txBox="1"/>
          <p:nvPr/>
        </p:nvSpPr>
        <p:spPr>
          <a:xfrm>
            <a:off x="3461740" y="3017494"/>
            <a:ext cx="7424615" cy="1077218"/>
          </a:xfrm>
          <a:prstGeom prst="rect">
            <a:avLst/>
          </a:prstGeom>
          <a:noFill/>
        </p:spPr>
        <p:txBody>
          <a:bodyPr wrap="square" rtlCol="0">
            <a:spAutoFit/>
          </a:bodyPr>
          <a:lstStyle/>
          <a:p>
            <a:pPr algn="r"/>
            <a:r>
              <a:rPr lang="en-US" altLang="zh-CN" sz="3200" dirty="0">
                <a:solidFill>
                  <a:srgbClr val="FFFF00"/>
                </a:solidFill>
                <a:latin typeface="华文行楷" panose="02010800040101010101" pitchFamily="2" charset="-122"/>
                <a:ea typeface="华文行楷" panose="02010800040101010101" pitchFamily="2" charset="-122"/>
              </a:rPr>
              <a:t>2023.5.29</a:t>
            </a:r>
          </a:p>
          <a:p>
            <a:pPr algn="r"/>
            <a:r>
              <a:rPr lang="zh-CN" altLang="en-US" sz="3200" dirty="0">
                <a:solidFill>
                  <a:srgbClr val="FFFF00"/>
                </a:solidFill>
                <a:latin typeface="华文行楷" panose="02010800040101010101" pitchFamily="2" charset="-122"/>
                <a:ea typeface="华文行楷" panose="02010800040101010101" pitchFamily="2" charset="-122"/>
              </a:rPr>
              <a:t>五（</a:t>
            </a:r>
            <a:r>
              <a:rPr lang="en-US" altLang="zh-CN" sz="3200" dirty="0">
                <a:solidFill>
                  <a:srgbClr val="FFFF00"/>
                </a:solidFill>
                <a:latin typeface="华文行楷" panose="02010800040101010101" pitchFamily="2" charset="-122"/>
                <a:ea typeface="华文行楷" panose="02010800040101010101" pitchFamily="2" charset="-122"/>
              </a:rPr>
              <a:t>10</a:t>
            </a:r>
            <a:r>
              <a:rPr lang="zh-CN" altLang="en-US" sz="3200" dirty="0">
                <a:solidFill>
                  <a:srgbClr val="FFFF00"/>
                </a:solidFill>
                <a:latin typeface="华文行楷" panose="02010800040101010101" pitchFamily="2" charset="-122"/>
                <a:ea typeface="华文行楷" panose="02010800040101010101" pitchFamily="2" charset="-122"/>
              </a:rPr>
              <a:t>）中队</a:t>
            </a:r>
          </a:p>
        </p:txBody>
      </p:sp>
    </p:spTree>
    <p:extLst>
      <p:ext uri="{BB962C8B-B14F-4D97-AF65-F5344CB8AC3E}">
        <p14:creationId xmlns:p14="http://schemas.microsoft.com/office/powerpoint/2010/main" val="3825591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246</Words>
  <Application>Microsoft Office PowerPoint</Application>
  <PresentationFormat>宽屏</PresentationFormat>
  <Paragraphs>62</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等线</vt:lpstr>
      <vt:lpstr>等线 Light</vt:lpstr>
      <vt:lpstr>仿宋</vt:lpstr>
      <vt:lpstr>华文楷体</vt:lpstr>
      <vt:lpstr>华文宋体</vt:lpstr>
      <vt:lpstr>华文行楷</vt:lpstr>
      <vt:lpstr>新宋体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shanghua</dc:creator>
  <cp:lastModifiedBy>zhao shanghua</cp:lastModifiedBy>
  <cp:revision>2</cp:revision>
  <dcterms:created xsi:type="dcterms:W3CDTF">2023-05-23T11:40:27Z</dcterms:created>
  <dcterms:modified xsi:type="dcterms:W3CDTF">2023-05-24T14:07:29Z</dcterms:modified>
</cp:coreProperties>
</file>