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2" r:id="rId1"/>
  </p:sldMasterIdLst>
  <p:notesMasterIdLst>
    <p:notesMasterId r:id="rId4"/>
  </p:notesMasterIdLst>
  <p:handoutMasterIdLst>
    <p:handoutMasterId r:id="rId5"/>
  </p:handoutMasterIdLst>
  <p:sldIdLst>
    <p:sldId id="609" r:id="rId2"/>
    <p:sldId id="610" r:id="rId3"/>
  </p:sldIdLst>
  <p:sldSz cx="6858000" cy="9906000" type="A4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75851" indent="375357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54653" indent="747761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433452" indent="112016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912256" indent="1492566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4256027" algn="l" defTabSz="1702411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6pPr>
    <a:lvl7pPr marL="5107232" algn="l" defTabSz="1702411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7pPr>
    <a:lvl8pPr marL="5958438" algn="l" defTabSz="1702411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8pPr>
    <a:lvl9pPr marL="6809644" algn="l" defTabSz="1702411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30" userDrawn="1">
          <p15:clr>
            <a:srgbClr val="A4A3A4"/>
          </p15:clr>
        </p15:guide>
        <p15:guide id="2" orient="horz" pos="893" userDrawn="1">
          <p15:clr>
            <a:srgbClr val="A4A3A4"/>
          </p15:clr>
        </p15:guide>
        <p15:guide id="3" orient="horz" pos="1221" userDrawn="1">
          <p15:clr>
            <a:srgbClr val="A4A3A4"/>
          </p15:clr>
        </p15:guide>
        <p15:guide id="4" orient="horz" pos="4104" userDrawn="1">
          <p15:clr>
            <a:srgbClr val="A4A3A4"/>
          </p15:clr>
        </p15:guide>
        <p15:guide id="5" orient="horz" pos="5807" userDrawn="1">
          <p15:clr>
            <a:srgbClr val="A4A3A4"/>
          </p15:clr>
        </p15:guide>
        <p15:guide id="6" pos="3963" userDrawn="1">
          <p15:clr>
            <a:srgbClr val="A4A3A4"/>
          </p15:clr>
        </p15:guide>
        <p15:guide id="7" pos="35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ECFF"/>
    <a:srgbClr val="CCFFCC"/>
    <a:srgbClr val="CCFFFF"/>
    <a:srgbClr val="3973E7"/>
    <a:srgbClr val="001B50"/>
    <a:srgbClr val="FF9900"/>
    <a:srgbClr val="777777"/>
    <a:srgbClr val="00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21" autoAdjust="0"/>
    <p:restoredTop sz="98793" autoAdjust="0"/>
  </p:normalViewPr>
  <p:slideViewPr>
    <p:cSldViewPr>
      <p:cViewPr varScale="1">
        <p:scale>
          <a:sx n="59" d="100"/>
          <a:sy n="59" d="100"/>
        </p:scale>
        <p:origin x="2654" y="86"/>
      </p:cViewPr>
      <p:guideLst>
        <p:guide orient="horz" pos="630"/>
        <p:guide orient="horz" pos="893"/>
        <p:guide orient="horz" pos="1221"/>
        <p:guide orient="horz" pos="4104"/>
        <p:guide orient="horz" pos="5807"/>
        <p:guide pos="3963"/>
        <p:guide pos="357"/>
      </p:guideLst>
    </p:cSldViewPr>
  </p:slideViewPr>
  <p:outlineViewPr>
    <p:cViewPr>
      <p:scale>
        <a:sx n="33" d="100"/>
        <a:sy n="33" d="100"/>
      </p:scale>
      <p:origin x="0" y="605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-1638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273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B7EBAAA4-A1D4-4C1B-9A4C-5EFD0E4FD3E2}" type="datetimeFigureOut">
              <a:rPr lang="zh-CN" altLang="en-US"/>
              <a:pPr>
                <a:defRPr/>
              </a:pPr>
              <a:t>2017/4/17</a:t>
            </a:fld>
            <a:endParaRPr lang="en-US" altLang="zh-CN"/>
          </a:p>
        </p:txBody>
      </p:sp>
      <p:sp>
        <p:nvSpPr>
          <p:cNvPr id="2273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273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9D1CF822-A731-4B8D-9C56-12121A406AD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279785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6FB53F6F-7BE2-46FF-8086-B50C08400225}" type="datetimeFigureOut">
              <a:rPr lang="zh-CN" altLang="en-US"/>
              <a:pPr>
                <a:defRPr/>
              </a:pPr>
              <a:t>2017/4/17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243138" y="685800"/>
            <a:ext cx="23717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3CD4D9BD-40F4-4B04-A7E5-F0E92E14D61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752829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1699455" rtl="0" eaLnBrk="0" fontAlgn="base" hangingPunct="0">
      <a:spcBef>
        <a:spcPct val="30000"/>
      </a:spcBef>
      <a:spcAft>
        <a:spcPct val="0"/>
      </a:spcAft>
      <a:defRPr sz="2235" kern="1200">
        <a:solidFill>
          <a:schemeClr val="tx1"/>
        </a:solidFill>
        <a:latin typeface="+mn-lt"/>
        <a:ea typeface="+mn-ea"/>
        <a:cs typeface="+mn-cs"/>
      </a:defRPr>
    </a:lvl1pPr>
    <a:lvl2pPr marL="848251" algn="l" defTabSz="1699455" rtl="0" eaLnBrk="0" fontAlgn="base" hangingPunct="0">
      <a:spcBef>
        <a:spcPct val="30000"/>
      </a:spcBef>
      <a:spcAft>
        <a:spcPct val="0"/>
      </a:spcAft>
      <a:defRPr sz="2235" kern="1200">
        <a:solidFill>
          <a:schemeClr val="tx1"/>
        </a:solidFill>
        <a:latin typeface="+mn-lt"/>
        <a:ea typeface="+mn-ea"/>
        <a:cs typeface="+mn-cs"/>
      </a:defRPr>
    </a:lvl2pPr>
    <a:lvl3pPr marL="1699455" algn="l" defTabSz="1699455" rtl="0" eaLnBrk="0" fontAlgn="base" hangingPunct="0">
      <a:spcBef>
        <a:spcPct val="30000"/>
      </a:spcBef>
      <a:spcAft>
        <a:spcPct val="0"/>
      </a:spcAft>
      <a:defRPr sz="2235" kern="1200">
        <a:solidFill>
          <a:schemeClr val="tx1"/>
        </a:solidFill>
        <a:latin typeface="+mn-lt"/>
        <a:ea typeface="+mn-ea"/>
        <a:cs typeface="+mn-cs"/>
      </a:defRPr>
    </a:lvl3pPr>
    <a:lvl4pPr marL="2550661" algn="l" defTabSz="1699455" rtl="0" eaLnBrk="0" fontAlgn="base" hangingPunct="0">
      <a:spcBef>
        <a:spcPct val="30000"/>
      </a:spcBef>
      <a:spcAft>
        <a:spcPct val="0"/>
      </a:spcAft>
      <a:defRPr sz="2235" kern="1200">
        <a:solidFill>
          <a:schemeClr val="tx1"/>
        </a:solidFill>
        <a:latin typeface="+mn-lt"/>
        <a:ea typeface="+mn-ea"/>
        <a:cs typeface="+mn-cs"/>
      </a:defRPr>
    </a:lvl4pPr>
    <a:lvl5pPr marL="3401867" algn="l" defTabSz="1699455" rtl="0" eaLnBrk="0" fontAlgn="base" hangingPunct="0">
      <a:spcBef>
        <a:spcPct val="30000"/>
      </a:spcBef>
      <a:spcAft>
        <a:spcPct val="0"/>
      </a:spcAft>
      <a:defRPr sz="2235" kern="1200">
        <a:solidFill>
          <a:schemeClr val="tx1"/>
        </a:solidFill>
        <a:latin typeface="+mn-lt"/>
        <a:ea typeface="+mn-ea"/>
        <a:cs typeface="+mn-cs"/>
      </a:defRPr>
    </a:lvl5pPr>
    <a:lvl6pPr marL="4255705" algn="l" defTabSz="1702280" rtl="0" eaLnBrk="1" latinLnBrk="0" hangingPunct="1">
      <a:defRPr sz="2235" kern="1200">
        <a:solidFill>
          <a:schemeClr val="tx1"/>
        </a:solidFill>
        <a:latin typeface="+mn-lt"/>
        <a:ea typeface="+mn-ea"/>
        <a:cs typeface="+mn-cs"/>
      </a:defRPr>
    </a:lvl6pPr>
    <a:lvl7pPr marL="5106844" algn="l" defTabSz="1702280" rtl="0" eaLnBrk="1" latinLnBrk="0" hangingPunct="1">
      <a:defRPr sz="2235" kern="1200">
        <a:solidFill>
          <a:schemeClr val="tx1"/>
        </a:solidFill>
        <a:latin typeface="+mn-lt"/>
        <a:ea typeface="+mn-ea"/>
        <a:cs typeface="+mn-cs"/>
      </a:defRPr>
    </a:lvl7pPr>
    <a:lvl8pPr marL="5957987" algn="l" defTabSz="1702280" rtl="0" eaLnBrk="1" latinLnBrk="0" hangingPunct="1">
      <a:defRPr sz="2235" kern="1200">
        <a:solidFill>
          <a:schemeClr val="tx1"/>
        </a:solidFill>
        <a:latin typeface="+mn-lt"/>
        <a:ea typeface="+mn-ea"/>
        <a:cs typeface="+mn-cs"/>
      </a:defRPr>
    </a:lvl8pPr>
    <a:lvl9pPr marL="6809124" algn="l" defTabSz="1702280" rtl="0" eaLnBrk="1" latinLnBrk="0" hangingPunct="1">
      <a:defRPr sz="223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2647" y="191272"/>
            <a:ext cx="6372708" cy="1258887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3"/>
          <p:cNvSpPr>
            <a:spLocks noGrp="1" noChangeArrowheads="1"/>
          </p:cNvSpPr>
          <p:nvPr>
            <p:ph type="title"/>
          </p:nvPr>
        </p:nvSpPr>
        <p:spPr bwMode="auto">
          <a:xfrm>
            <a:off x="566935" y="470791"/>
            <a:ext cx="5724134" cy="12570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25230" rIns="50461" bIns="2523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1267" name="Rectangle 68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935" y="2353950"/>
            <a:ext cx="5724134" cy="60571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50469" tIns="25234" rIns="50469" bIns="2523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49" name="Rectangle 15"/>
          <p:cNvSpPr>
            <a:spLocks noChangeArrowheads="1"/>
          </p:cNvSpPr>
          <p:nvPr/>
        </p:nvSpPr>
        <p:spPr bwMode="auto">
          <a:xfrm>
            <a:off x="-1464575" y="999829"/>
            <a:ext cx="1383316" cy="1686416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24184" tIns="12093" rIns="24184" bIns="12093">
            <a:spAutoFit/>
          </a:bodyPr>
          <a:lstStyle/>
          <a:p>
            <a:pPr marL="103491" indent="-103491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  <a:defRPr/>
            </a:pPr>
            <a:r>
              <a:rPr lang="zh-CN" altLang="en-US" sz="336" dirty="0">
                <a:solidFill>
                  <a:srgbClr val="FFFFFF"/>
                </a:solidFill>
              </a:rPr>
              <a:t>英文标题</a:t>
            </a:r>
            <a:r>
              <a:rPr lang="en-US" altLang="zh-CN" sz="336" dirty="0">
                <a:solidFill>
                  <a:srgbClr val="FFFFFF"/>
                </a:solidFill>
              </a:rPr>
              <a:t>:32-35pt  </a:t>
            </a:r>
            <a:endParaRPr lang="zh-CN" altLang="en-US" sz="336" dirty="0">
              <a:solidFill>
                <a:srgbClr val="FFFFFF"/>
              </a:solidFill>
            </a:endParaRPr>
          </a:p>
          <a:p>
            <a:pPr marL="103491" indent="-103491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  <a:defRPr/>
            </a:pPr>
            <a:r>
              <a:rPr lang="zh-CN" altLang="en-US" sz="336" dirty="0">
                <a:solidFill>
                  <a:srgbClr val="FFFFFF"/>
                </a:solidFill>
              </a:rPr>
              <a:t>颜色</a:t>
            </a:r>
            <a:r>
              <a:rPr lang="en-US" altLang="zh-CN" sz="336" dirty="0">
                <a:solidFill>
                  <a:srgbClr val="FFFFFF"/>
                </a:solidFill>
              </a:rPr>
              <a:t>: R153 G0 B0</a:t>
            </a:r>
          </a:p>
          <a:p>
            <a:pPr marL="103491" indent="-103491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  <a:defRPr/>
            </a:pPr>
            <a:r>
              <a:rPr lang="zh-CN" altLang="en-US" sz="336" dirty="0">
                <a:solidFill>
                  <a:srgbClr val="FFFFFF"/>
                </a:solidFill>
              </a:rPr>
              <a:t>内部使用字体 </a:t>
            </a:r>
            <a:r>
              <a:rPr lang="en-US" altLang="zh-CN" sz="336" dirty="0">
                <a:solidFill>
                  <a:srgbClr val="FFFFFF"/>
                </a:solidFill>
              </a:rPr>
              <a:t>:</a:t>
            </a:r>
          </a:p>
          <a:p>
            <a:pPr marL="103491" indent="-103491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  <a:defRPr/>
            </a:pPr>
            <a:r>
              <a:rPr lang="en-US" altLang="zh-CN" sz="336" dirty="0" err="1">
                <a:solidFill>
                  <a:srgbClr val="FFFFFF"/>
                </a:solidFill>
              </a:rPr>
              <a:t>FrutigerNext</a:t>
            </a:r>
            <a:r>
              <a:rPr lang="en-US" altLang="zh-CN" sz="336" dirty="0">
                <a:solidFill>
                  <a:srgbClr val="FFFFFF"/>
                </a:solidFill>
              </a:rPr>
              <a:t> LT Medium</a:t>
            </a:r>
          </a:p>
          <a:p>
            <a:pPr marL="103491" indent="-103491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  <a:defRPr/>
            </a:pPr>
            <a:r>
              <a:rPr lang="zh-CN" altLang="en-US" sz="336" dirty="0">
                <a:solidFill>
                  <a:srgbClr val="FFFFFF"/>
                </a:solidFill>
              </a:rPr>
              <a:t>外部使用字体 </a:t>
            </a:r>
            <a:r>
              <a:rPr lang="en-US" altLang="zh-CN" sz="336" dirty="0">
                <a:solidFill>
                  <a:srgbClr val="FFFFFF"/>
                </a:solidFill>
              </a:rPr>
              <a:t>: Arial</a:t>
            </a:r>
          </a:p>
          <a:p>
            <a:pPr marL="103491" indent="-103491" algn="r" eaLnBrk="0" hangingPunct="0">
              <a:lnSpc>
                <a:spcPct val="75000"/>
              </a:lnSpc>
              <a:spcBef>
                <a:spcPct val="20000"/>
              </a:spcBef>
              <a:buFont typeface="Arial" pitchFamily="34" charset="0"/>
              <a:buNone/>
              <a:defRPr/>
            </a:pPr>
            <a:endParaRPr lang="en-US" altLang="zh-CN" sz="336" dirty="0">
              <a:solidFill>
                <a:srgbClr val="FFFFFF"/>
              </a:solidFill>
            </a:endParaRPr>
          </a:p>
          <a:p>
            <a:pPr marL="103491" indent="-103491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  <a:defRPr/>
            </a:pPr>
            <a:r>
              <a:rPr lang="zh-CN" altLang="en-US" sz="336" dirty="0">
                <a:solidFill>
                  <a:srgbClr val="FFFFFF"/>
                </a:solidFill>
              </a:rPr>
              <a:t>中文标题</a:t>
            </a:r>
            <a:r>
              <a:rPr lang="en-US" altLang="zh-CN" sz="336" dirty="0">
                <a:solidFill>
                  <a:srgbClr val="FFFFFF"/>
                </a:solidFill>
              </a:rPr>
              <a:t>:30-32pt  </a:t>
            </a:r>
            <a:endParaRPr lang="zh-CN" altLang="en-US" sz="336" dirty="0">
              <a:solidFill>
                <a:srgbClr val="FFFFFF"/>
              </a:solidFill>
            </a:endParaRPr>
          </a:p>
          <a:p>
            <a:pPr marL="103491" indent="-103491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  <a:defRPr/>
            </a:pPr>
            <a:r>
              <a:rPr lang="zh-CN" altLang="en-US" sz="336" dirty="0">
                <a:solidFill>
                  <a:srgbClr val="FFFFFF"/>
                </a:solidFill>
              </a:rPr>
              <a:t>颜色</a:t>
            </a:r>
            <a:r>
              <a:rPr lang="en-US" altLang="zh-CN" sz="336" dirty="0">
                <a:solidFill>
                  <a:srgbClr val="FFFFFF"/>
                </a:solidFill>
              </a:rPr>
              <a:t>: R153 G0 B0</a:t>
            </a:r>
          </a:p>
          <a:p>
            <a:pPr marL="103491" indent="-103491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  <a:defRPr/>
            </a:pPr>
            <a:r>
              <a:rPr lang="zh-CN" altLang="en-US" sz="336" dirty="0">
                <a:solidFill>
                  <a:srgbClr val="FFFFFF"/>
                </a:solidFill>
              </a:rPr>
              <a:t>字体</a:t>
            </a:r>
            <a:r>
              <a:rPr lang="en-US" altLang="zh-CN" sz="336" dirty="0">
                <a:solidFill>
                  <a:srgbClr val="FFFFFF"/>
                </a:solidFill>
              </a:rPr>
              <a:t>:</a:t>
            </a:r>
            <a:r>
              <a:rPr lang="zh-CN" altLang="en-US" sz="336" dirty="0">
                <a:solidFill>
                  <a:srgbClr val="FFFFFF"/>
                </a:solidFill>
              </a:rPr>
              <a:t>黑体</a:t>
            </a:r>
          </a:p>
          <a:p>
            <a:pPr marL="103491" indent="-103491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  <a:defRPr/>
            </a:pPr>
            <a:endParaRPr lang="zh-CN" altLang="en-US" sz="336" dirty="0">
              <a:solidFill>
                <a:srgbClr val="FFFFFF"/>
              </a:solidFill>
            </a:endParaRPr>
          </a:p>
          <a:p>
            <a:pPr marL="103491" indent="-103491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  <a:defRPr/>
            </a:pPr>
            <a:endParaRPr lang="zh-CN" altLang="en-US" sz="336" dirty="0">
              <a:solidFill>
                <a:srgbClr val="FFFFFF"/>
              </a:solidFill>
            </a:endParaRPr>
          </a:p>
          <a:p>
            <a:pPr marL="103491" indent="-103491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  <a:defRPr/>
            </a:pPr>
            <a:endParaRPr lang="zh-CN" altLang="en-US" sz="336" dirty="0">
              <a:solidFill>
                <a:srgbClr val="FFFFFF"/>
              </a:solidFill>
            </a:endParaRPr>
          </a:p>
          <a:p>
            <a:pPr marL="103491" indent="-103491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  <a:defRPr/>
            </a:pPr>
            <a:r>
              <a:rPr lang="zh-CN" altLang="en-US" sz="336" dirty="0">
                <a:solidFill>
                  <a:srgbClr val="FFFFFF"/>
                </a:solidFill>
              </a:rPr>
              <a:t>英文正文</a:t>
            </a:r>
            <a:r>
              <a:rPr lang="en-US" altLang="zh-CN" sz="336" dirty="0">
                <a:solidFill>
                  <a:srgbClr val="FFFFFF"/>
                </a:solidFill>
              </a:rPr>
              <a:t>:20-22pt</a:t>
            </a:r>
          </a:p>
          <a:p>
            <a:pPr marL="103491" indent="-103491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  <a:defRPr/>
            </a:pPr>
            <a:r>
              <a:rPr lang="zh-CN" altLang="en-US" sz="336" dirty="0">
                <a:solidFill>
                  <a:srgbClr val="FFFFFF"/>
                </a:solidFill>
              </a:rPr>
              <a:t>子目录 </a:t>
            </a:r>
            <a:r>
              <a:rPr lang="en-US" altLang="zh-CN" sz="336" dirty="0">
                <a:solidFill>
                  <a:srgbClr val="FFFFFF"/>
                </a:solidFill>
              </a:rPr>
              <a:t>(2-5</a:t>
            </a:r>
            <a:r>
              <a:rPr lang="zh-CN" altLang="en-US" sz="336" dirty="0">
                <a:solidFill>
                  <a:srgbClr val="FFFFFF"/>
                </a:solidFill>
              </a:rPr>
              <a:t>级</a:t>
            </a:r>
            <a:r>
              <a:rPr lang="en-US" altLang="zh-CN" sz="336" dirty="0">
                <a:solidFill>
                  <a:srgbClr val="FFFFFF"/>
                </a:solidFill>
              </a:rPr>
              <a:t>) :18pt  </a:t>
            </a:r>
          </a:p>
          <a:p>
            <a:pPr marL="103491" indent="-103491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  <a:defRPr/>
            </a:pPr>
            <a:r>
              <a:rPr lang="zh-CN" altLang="en-US" sz="336" dirty="0">
                <a:solidFill>
                  <a:srgbClr val="FFFFFF"/>
                </a:solidFill>
              </a:rPr>
              <a:t>颜色</a:t>
            </a:r>
            <a:r>
              <a:rPr lang="en-US" altLang="zh-CN" sz="336" dirty="0">
                <a:solidFill>
                  <a:srgbClr val="FFFFFF"/>
                </a:solidFill>
              </a:rPr>
              <a:t>:</a:t>
            </a:r>
            <a:r>
              <a:rPr lang="zh-CN" altLang="en-US" sz="336" dirty="0">
                <a:solidFill>
                  <a:srgbClr val="FFFFFF"/>
                </a:solidFill>
              </a:rPr>
              <a:t>黑色</a:t>
            </a:r>
          </a:p>
          <a:p>
            <a:pPr marL="103491" indent="-103491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  <a:defRPr/>
            </a:pPr>
            <a:r>
              <a:rPr lang="zh-CN" altLang="en-US" sz="336" dirty="0">
                <a:solidFill>
                  <a:srgbClr val="FFFFFF"/>
                </a:solidFill>
              </a:rPr>
              <a:t>内部使用字体 </a:t>
            </a:r>
            <a:r>
              <a:rPr lang="en-US" altLang="zh-CN" sz="336" dirty="0">
                <a:solidFill>
                  <a:srgbClr val="FFFFFF"/>
                </a:solidFill>
              </a:rPr>
              <a:t>:</a:t>
            </a:r>
          </a:p>
          <a:p>
            <a:pPr marL="103491" indent="-103491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  <a:defRPr/>
            </a:pPr>
            <a:r>
              <a:rPr lang="en-US" altLang="zh-CN" sz="336" dirty="0" err="1">
                <a:solidFill>
                  <a:srgbClr val="FFFFFF"/>
                </a:solidFill>
              </a:rPr>
              <a:t>FrutigerNext</a:t>
            </a:r>
            <a:r>
              <a:rPr lang="en-US" altLang="zh-CN" sz="336" dirty="0">
                <a:solidFill>
                  <a:srgbClr val="FFFFFF"/>
                </a:solidFill>
              </a:rPr>
              <a:t> LT Regular</a:t>
            </a:r>
          </a:p>
          <a:p>
            <a:pPr marL="103491" indent="-103491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  <a:defRPr/>
            </a:pPr>
            <a:r>
              <a:rPr lang="zh-CN" altLang="en-US" sz="336" dirty="0">
                <a:solidFill>
                  <a:srgbClr val="FFFFFF"/>
                </a:solidFill>
              </a:rPr>
              <a:t>外部使用字体 </a:t>
            </a:r>
            <a:r>
              <a:rPr lang="en-US" altLang="zh-CN" sz="336" dirty="0">
                <a:solidFill>
                  <a:srgbClr val="FFFFFF"/>
                </a:solidFill>
              </a:rPr>
              <a:t>: Arial</a:t>
            </a:r>
          </a:p>
          <a:p>
            <a:pPr marL="103491" indent="-103491" algn="r" eaLnBrk="0" hangingPunct="0">
              <a:lnSpc>
                <a:spcPct val="75000"/>
              </a:lnSpc>
              <a:spcBef>
                <a:spcPct val="20000"/>
              </a:spcBef>
              <a:buFont typeface="Arial" pitchFamily="34" charset="0"/>
              <a:buNone/>
              <a:defRPr/>
            </a:pPr>
            <a:endParaRPr lang="en-US" altLang="zh-CN" sz="336" dirty="0">
              <a:solidFill>
                <a:srgbClr val="FFFFFF"/>
              </a:solidFill>
            </a:endParaRPr>
          </a:p>
          <a:p>
            <a:pPr marL="103491" indent="-103491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  <a:defRPr/>
            </a:pPr>
            <a:r>
              <a:rPr lang="zh-CN" altLang="en-US" sz="336" dirty="0">
                <a:solidFill>
                  <a:srgbClr val="FFFFFF"/>
                </a:solidFill>
              </a:rPr>
              <a:t>中文正文</a:t>
            </a:r>
            <a:r>
              <a:rPr lang="en-US" altLang="zh-CN" sz="336" dirty="0">
                <a:solidFill>
                  <a:srgbClr val="FFFFFF"/>
                </a:solidFill>
              </a:rPr>
              <a:t>:18-20pt</a:t>
            </a:r>
          </a:p>
          <a:p>
            <a:pPr marL="103491" indent="-103491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  <a:defRPr/>
            </a:pPr>
            <a:r>
              <a:rPr lang="zh-CN" altLang="en-US" sz="336" dirty="0">
                <a:solidFill>
                  <a:srgbClr val="FFFFFF"/>
                </a:solidFill>
              </a:rPr>
              <a:t>子目录</a:t>
            </a:r>
            <a:r>
              <a:rPr lang="en-US" altLang="zh-CN" sz="336" dirty="0">
                <a:solidFill>
                  <a:srgbClr val="FFFFFF"/>
                </a:solidFill>
              </a:rPr>
              <a:t>(2-5</a:t>
            </a:r>
            <a:r>
              <a:rPr lang="zh-CN" altLang="en-US" sz="336" dirty="0">
                <a:solidFill>
                  <a:srgbClr val="FFFFFF"/>
                </a:solidFill>
              </a:rPr>
              <a:t>级</a:t>
            </a:r>
            <a:r>
              <a:rPr lang="en-US" altLang="zh-CN" sz="336" dirty="0">
                <a:solidFill>
                  <a:srgbClr val="FFFFFF"/>
                </a:solidFill>
              </a:rPr>
              <a:t>):18pt </a:t>
            </a:r>
            <a:endParaRPr lang="zh-CN" altLang="en-US" sz="336" dirty="0">
              <a:solidFill>
                <a:srgbClr val="FFFFFF"/>
              </a:solidFill>
            </a:endParaRPr>
          </a:p>
          <a:p>
            <a:pPr marL="103491" indent="-103491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  <a:defRPr/>
            </a:pPr>
            <a:r>
              <a:rPr lang="zh-CN" altLang="en-US" sz="336" dirty="0">
                <a:solidFill>
                  <a:srgbClr val="FFFFFF"/>
                </a:solidFill>
              </a:rPr>
              <a:t>颜色</a:t>
            </a:r>
            <a:r>
              <a:rPr lang="en-US" altLang="zh-CN" sz="336" dirty="0">
                <a:solidFill>
                  <a:srgbClr val="FFFFFF"/>
                </a:solidFill>
              </a:rPr>
              <a:t>:</a:t>
            </a:r>
            <a:r>
              <a:rPr lang="zh-CN" altLang="en-US" sz="336" dirty="0">
                <a:solidFill>
                  <a:srgbClr val="FFFFFF"/>
                </a:solidFill>
              </a:rPr>
              <a:t>黑色</a:t>
            </a:r>
          </a:p>
          <a:p>
            <a:pPr marL="103491" indent="-103491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  <a:defRPr/>
            </a:pPr>
            <a:r>
              <a:rPr lang="zh-CN" altLang="en-US" sz="336" dirty="0">
                <a:solidFill>
                  <a:srgbClr val="FFFFFF"/>
                </a:solidFill>
              </a:rPr>
              <a:t>字体</a:t>
            </a:r>
            <a:r>
              <a:rPr lang="en-US" altLang="zh-CN" sz="336" dirty="0">
                <a:solidFill>
                  <a:srgbClr val="FFFFFF"/>
                </a:solidFill>
              </a:rPr>
              <a:t>:</a:t>
            </a:r>
            <a:r>
              <a:rPr lang="zh-CN" altLang="en-US" sz="336" dirty="0">
                <a:solidFill>
                  <a:srgbClr val="FFFFFF"/>
                </a:solidFill>
              </a:rPr>
              <a:t>细黑体</a:t>
            </a:r>
            <a:r>
              <a:rPr lang="zh-CN" altLang="en-US" sz="336" b="1" dirty="0">
                <a:solidFill>
                  <a:srgbClr val="FFFFFF"/>
                </a:solidFill>
                <a:latin typeface="Arial" pitchFamily="34" charset="0"/>
                <a:ea typeface="华文细黑" pitchFamily="2" charset="-122"/>
              </a:rPr>
              <a:t> </a:t>
            </a:r>
          </a:p>
        </p:txBody>
      </p:sp>
      <p:grpSp>
        <p:nvGrpSpPr>
          <p:cNvPr id="11269" name="Group 16"/>
          <p:cNvGrpSpPr>
            <a:grpSpLocks/>
          </p:cNvGrpSpPr>
          <p:nvPr/>
        </p:nvGrpSpPr>
        <p:grpSpPr bwMode="auto">
          <a:xfrm>
            <a:off x="6994074" y="5071912"/>
            <a:ext cx="689767" cy="4659362"/>
            <a:chOff x="5839" y="2251"/>
            <a:chExt cx="579" cy="2031"/>
          </a:xfrm>
        </p:grpSpPr>
        <p:sp>
          <p:nvSpPr>
            <p:cNvPr id="10253" name="Rectangle 17"/>
            <p:cNvSpPr>
              <a:spLocks noChangeArrowheads="1"/>
            </p:cNvSpPr>
            <p:nvPr userDrawn="1"/>
          </p:nvSpPr>
          <p:spPr bwMode="auto">
            <a:xfrm>
              <a:off x="5839" y="3179"/>
              <a:ext cx="579" cy="16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/>
          </p:spPr>
          <p:txBody>
            <a:bodyPr lIns="91425" tIns="45712" rIns="91425" bIns="45712" anchor="ctr">
              <a:spAutoFit/>
            </a:bodyPr>
            <a:lstStyle/>
            <a:p>
              <a:pPr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grpSp>
          <p:nvGrpSpPr>
            <p:cNvPr id="11278" name="Group 18"/>
            <p:cNvGrpSpPr>
              <a:grpSpLocks/>
            </p:cNvGrpSpPr>
            <p:nvPr userDrawn="1"/>
          </p:nvGrpSpPr>
          <p:grpSpPr bwMode="auto">
            <a:xfrm>
              <a:off x="5893" y="2387"/>
              <a:ext cx="466" cy="115"/>
              <a:chOff x="5893" y="2387"/>
              <a:chExt cx="466" cy="115"/>
            </a:xfrm>
          </p:grpSpPr>
          <p:sp>
            <p:nvSpPr>
              <p:cNvPr id="10315" name="Rectangle 19"/>
              <p:cNvSpPr>
                <a:spLocks noChangeArrowheads="1"/>
              </p:cNvSpPr>
              <p:nvPr userDrawn="1"/>
            </p:nvSpPr>
            <p:spPr bwMode="auto">
              <a:xfrm flipV="1">
                <a:off x="6010" y="2386"/>
                <a:ext cx="116" cy="116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0316" name="Rectangle 20"/>
              <p:cNvSpPr>
                <a:spLocks noChangeArrowheads="1"/>
              </p:cNvSpPr>
              <p:nvPr userDrawn="1"/>
            </p:nvSpPr>
            <p:spPr bwMode="auto">
              <a:xfrm flipV="1">
                <a:off x="6126" y="2386"/>
                <a:ext cx="116" cy="116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0317" name="Rectangle 21"/>
              <p:cNvSpPr>
                <a:spLocks noChangeArrowheads="1"/>
              </p:cNvSpPr>
              <p:nvPr userDrawn="1"/>
            </p:nvSpPr>
            <p:spPr bwMode="auto">
              <a:xfrm flipV="1">
                <a:off x="6242" y="2386"/>
                <a:ext cx="117" cy="116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0318" name="Rectangle 22"/>
              <p:cNvSpPr>
                <a:spLocks noChangeArrowheads="1"/>
              </p:cNvSpPr>
              <p:nvPr userDrawn="1"/>
            </p:nvSpPr>
            <p:spPr bwMode="auto">
              <a:xfrm flipV="1">
                <a:off x="5893" y="2386"/>
                <a:ext cx="117" cy="116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1279" name="Group 23"/>
            <p:cNvGrpSpPr>
              <a:grpSpLocks/>
            </p:cNvGrpSpPr>
            <p:nvPr userDrawn="1"/>
          </p:nvGrpSpPr>
          <p:grpSpPr bwMode="auto">
            <a:xfrm>
              <a:off x="5893" y="2523"/>
              <a:ext cx="466" cy="115"/>
              <a:chOff x="5893" y="2523"/>
              <a:chExt cx="466" cy="115"/>
            </a:xfrm>
          </p:grpSpPr>
          <p:sp>
            <p:nvSpPr>
              <p:cNvPr id="10311" name="Rectangle 24"/>
              <p:cNvSpPr>
                <a:spLocks noChangeArrowheads="1"/>
              </p:cNvSpPr>
              <p:nvPr userDrawn="1"/>
            </p:nvSpPr>
            <p:spPr bwMode="auto">
              <a:xfrm flipV="1">
                <a:off x="6010" y="2524"/>
                <a:ext cx="116" cy="114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0312" name="Rectangle 25"/>
              <p:cNvSpPr>
                <a:spLocks noChangeArrowheads="1"/>
              </p:cNvSpPr>
              <p:nvPr userDrawn="1"/>
            </p:nvSpPr>
            <p:spPr bwMode="auto">
              <a:xfrm flipV="1">
                <a:off x="6126" y="2524"/>
                <a:ext cx="116" cy="114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0313" name="Rectangle 26"/>
              <p:cNvSpPr>
                <a:spLocks noChangeArrowheads="1"/>
              </p:cNvSpPr>
              <p:nvPr userDrawn="1"/>
            </p:nvSpPr>
            <p:spPr bwMode="auto">
              <a:xfrm flipV="1">
                <a:off x="6242" y="2524"/>
                <a:ext cx="117" cy="114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0314" name="Rectangle 27"/>
              <p:cNvSpPr>
                <a:spLocks noChangeArrowheads="1"/>
              </p:cNvSpPr>
              <p:nvPr userDrawn="1"/>
            </p:nvSpPr>
            <p:spPr bwMode="auto">
              <a:xfrm flipV="1">
                <a:off x="5893" y="2524"/>
                <a:ext cx="117" cy="114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1280" name="Group 28"/>
            <p:cNvGrpSpPr>
              <a:grpSpLocks/>
            </p:cNvGrpSpPr>
            <p:nvPr userDrawn="1"/>
          </p:nvGrpSpPr>
          <p:grpSpPr bwMode="auto">
            <a:xfrm>
              <a:off x="5893" y="2659"/>
              <a:ext cx="466" cy="115"/>
              <a:chOff x="5893" y="2659"/>
              <a:chExt cx="466" cy="115"/>
            </a:xfrm>
          </p:grpSpPr>
          <p:sp>
            <p:nvSpPr>
              <p:cNvPr id="10307" name="Rectangle 29"/>
              <p:cNvSpPr>
                <a:spLocks noChangeArrowheads="1"/>
              </p:cNvSpPr>
              <p:nvPr userDrawn="1"/>
            </p:nvSpPr>
            <p:spPr bwMode="auto">
              <a:xfrm flipV="1">
                <a:off x="6010" y="2659"/>
                <a:ext cx="116" cy="114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0308" name="Rectangle 30"/>
              <p:cNvSpPr>
                <a:spLocks noChangeArrowheads="1"/>
              </p:cNvSpPr>
              <p:nvPr userDrawn="1"/>
            </p:nvSpPr>
            <p:spPr bwMode="auto">
              <a:xfrm flipV="1">
                <a:off x="6126" y="2659"/>
                <a:ext cx="116" cy="114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0309" name="Rectangle 31"/>
              <p:cNvSpPr>
                <a:spLocks noChangeArrowheads="1"/>
              </p:cNvSpPr>
              <p:nvPr userDrawn="1"/>
            </p:nvSpPr>
            <p:spPr bwMode="auto">
              <a:xfrm flipV="1">
                <a:off x="6242" y="2659"/>
                <a:ext cx="117" cy="114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0310" name="Rectangle 32"/>
              <p:cNvSpPr>
                <a:spLocks noChangeArrowheads="1"/>
              </p:cNvSpPr>
              <p:nvPr userDrawn="1"/>
            </p:nvSpPr>
            <p:spPr bwMode="auto">
              <a:xfrm flipV="1">
                <a:off x="5893" y="2659"/>
                <a:ext cx="117" cy="114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1281" name="Group 33"/>
            <p:cNvGrpSpPr>
              <a:grpSpLocks/>
            </p:cNvGrpSpPr>
            <p:nvPr userDrawn="1"/>
          </p:nvGrpSpPr>
          <p:grpSpPr bwMode="auto">
            <a:xfrm>
              <a:off x="5893" y="2251"/>
              <a:ext cx="466" cy="119"/>
              <a:chOff x="5893" y="2251"/>
              <a:chExt cx="466" cy="119"/>
            </a:xfrm>
          </p:grpSpPr>
          <p:sp>
            <p:nvSpPr>
              <p:cNvPr id="10303" name="Rectangle 34"/>
              <p:cNvSpPr>
                <a:spLocks noChangeArrowheads="1"/>
              </p:cNvSpPr>
              <p:nvPr userDrawn="1"/>
            </p:nvSpPr>
            <p:spPr bwMode="auto">
              <a:xfrm flipV="1">
                <a:off x="6126" y="2251"/>
                <a:ext cx="116" cy="118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0304" name="Rectangle 35"/>
              <p:cNvSpPr>
                <a:spLocks noChangeArrowheads="1"/>
              </p:cNvSpPr>
              <p:nvPr userDrawn="1"/>
            </p:nvSpPr>
            <p:spPr bwMode="auto">
              <a:xfrm flipV="1">
                <a:off x="6242" y="2251"/>
                <a:ext cx="117" cy="118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0305" name="Rectangle 36"/>
              <p:cNvSpPr>
                <a:spLocks noChangeArrowheads="1"/>
              </p:cNvSpPr>
              <p:nvPr userDrawn="1"/>
            </p:nvSpPr>
            <p:spPr bwMode="auto">
              <a:xfrm flipV="1">
                <a:off x="5893" y="2251"/>
                <a:ext cx="117" cy="118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0306" name="Rectangle 37"/>
              <p:cNvSpPr>
                <a:spLocks noChangeArrowheads="1"/>
              </p:cNvSpPr>
              <p:nvPr userDrawn="1"/>
            </p:nvSpPr>
            <p:spPr bwMode="auto">
              <a:xfrm flipV="1">
                <a:off x="6010" y="2251"/>
                <a:ext cx="116" cy="118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1282" name="Group 38"/>
            <p:cNvGrpSpPr>
              <a:grpSpLocks/>
            </p:cNvGrpSpPr>
            <p:nvPr userDrawn="1"/>
          </p:nvGrpSpPr>
          <p:grpSpPr bwMode="auto">
            <a:xfrm>
              <a:off x="5893" y="2886"/>
              <a:ext cx="466" cy="115"/>
              <a:chOff x="5893" y="2886"/>
              <a:chExt cx="466" cy="115"/>
            </a:xfrm>
          </p:grpSpPr>
          <p:sp>
            <p:nvSpPr>
              <p:cNvPr id="10299" name="Rectangle 39"/>
              <p:cNvSpPr>
                <a:spLocks noChangeArrowheads="1"/>
              </p:cNvSpPr>
              <p:nvPr userDrawn="1"/>
            </p:nvSpPr>
            <p:spPr bwMode="auto">
              <a:xfrm flipV="1">
                <a:off x="6010" y="2886"/>
                <a:ext cx="116" cy="116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0300" name="Rectangle 40"/>
              <p:cNvSpPr>
                <a:spLocks noChangeArrowheads="1"/>
              </p:cNvSpPr>
              <p:nvPr userDrawn="1"/>
            </p:nvSpPr>
            <p:spPr bwMode="auto">
              <a:xfrm flipV="1">
                <a:off x="6126" y="2886"/>
                <a:ext cx="116" cy="116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0301" name="Rectangle 41"/>
              <p:cNvSpPr>
                <a:spLocks noChangeArrowheads="1"/>
              </p:cNvSpPr>
              <p:nvPr userDrawn="1"/>
            </p:nvSpPr>
            <p:spPr bwMode="auto">
              <a:xfrm flipV="1">
                <a:off x="6242" y="2886"/>
                <a:ext cx="117" cy="116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0302" name="Rectangle 42"/>
              <p:cNvSpPr>
                <a:spLocks noChangeArrowheads="1"/>
              </p:cNvSpPr>
              <p:nvPr userDrawn="1"/>
            </p:nvSpPr>
            <p:spPr bwMode="auto">
              <a:xfrm flipV="1">
                <a:off x="5893" y="2886"/>
                <a:ext cx="117" cy="116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1283" name="Group 43"/>
            <p:cNvGrpSpPr>
              <a:grpSpLocks/>
            </p:cNvGrpSpPr>
            <p:nvPr userDrawn="1"/>
          </p:nvGrpSpPr>
          <p:grpSpPr bwMode="auto">
            <a:xfrm>
              <a:off x="5893" y="3022"/>
              <a:ext cx="466" cy="115"/>
              <a:chOff x="5893" y="3022"/>
              <a:chExt cx="466" cy="115"/>
            </a:xfrm>
          </p:grpSpPr>
          <p:sp>
            <p:nvSpPr>
              <p:cNvPr id="10295" name="Rectangle 44"/>
              <p:cNvSpPr>
                <a:spLocks noChangeArrowheads="1"/>
              </p:cNvSpPr>
              <p:nvPr userDrawn="1"/>
            </p:nvSpPr>
            <p:spPr bwMode="auto">
              <a:xfrm flipV="1">
                <a:off x="6010" y="3021"/>
                <a:ext cx="116" cy="116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0296" name="Rectangle 45"/>
              <p:cNvSpPr>
                <a:spLocks noChangeArrowheads="1"/>
              </p:cNvSpPr>
              <p:nvPr userDrawn="1"/>
            </p:nvSpPr>
            <p:spPr bwMode="auto">
              <a:xfrm flipV="1">
                <a:off x="6126" y="3021"/>
                <a:ext cx="116" cy="116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0297" name="Rectangle 46"/>
              <p:cNvSpPr>
                <a:spLocks noChangeArrowheads="1"/>
              </p:cNvSpPr>
              <p:nvPr userDrawn="1"/>
            </p:nvSpPr>
            <p:spPr bwMode="auto">
              <a:xfrm flipV="1">
                <a:off x="6242" y="3021"/>
                <a:ext cx="117" cy="116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0298" name="Rectangle 47"/>
              <p:cNvSpPr>
                <a:spLocks noChangeArrowheads="1"/>
              </p:cNvSpPr>
              <p:nvPr userDrawn="1"/>
            </p:nvSpPr>
            <p:spPr bwMode="auto">
              <a:xfrm flipV="1">
                <a:off x="5893" y="3021"/>
                <a:ext cx="117" cy="116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1284" name="Group 48"/>
            <p:cNvGrpSpPr>
              <a:grpSpLocks/>
            </p:cNvGrpSpPr>
            <p:nvPr userDrawn="1"/>
          </p:nvGrpSpPr>
          <p:grpSpPr bwMode="auto">
            <a:xfrm>
              <a:off x="5893" y="3158"/>
              <a:ext cx="466" cy="115"/>
              <a:chOff x="5893" y="3158"/>
              <a:chExt cx="466" cy="115"/>
            </a:xfrm>
          </p:grpSpPr>
          <p:sp>
            <p:nvSpPr>
              <p:cNvPr id="10291" name="Rectangle 49"/>
              <p:cNvSpPr>
                <a:spLocks noChangeArrowheads="1"/>
              </p:cNvSpPr>
              <p:nvPr userDrawn="1"/>
            </p:nvSpPr>
            <p:spPr bwMode="auto">
              <a:xfrm flipV="1">
                <a:off x="6010" y="3159"/>
                <a:ext cx="116" cy="114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0292" name="Rectangle 50"/>
              <p:cNvSpPr>
                <a:spLocks noChangeArrowheads="1"/>
              </p:cNvSpPr>
              <p:nvPr userDrawn="1"/>
            </p:nvSpPr>
            <p:spPr bwMode="auto">
              <a:xfrm flipV="1">
                <a:off x="6126" y="3159"/>
                <a:ext cx="116" cy="114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0293" name="Rectangle 51"/>
              <p:cNvSpPr>
                <a:spLocks noChangeArrowheads="1"/>
              </p:cNvSpPr>
              <p:nvPr userDrawn="1"/>
            </p:nvSpPr>
            <p:spPr bwMode="auto">
              <a:xfrm flipV="1">
                <a:off x="6242" y="3159"/>
                <a:ext cx="117" cy="114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0294" name="Rectangle 52"/>
              <p:cNvSpPr>
                <a:spLocks noChangeArrowheads="1"/>
              </p:cNvSpPr>
              <p:nvPr userDrawn="1"/>
            </p:nvSpPr>
            <p:spPr bwMode="auto">
              <a:xfrm flipV="1">
                <a:off x="5893" y="3159"/>
                <a:ext cx="117" cy="114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1285" name="Group 53"/>
            <p:cNvGrpSpPr>
              <a:grpSpLocks/>
            </p:cNvGrpSpPr>
            <p:nvPr userDrawn="1"/>
          </p:nvGrpSpPr>
          <p:grpSpPr bwMode="auto">
            <a:xfrm>
              <a:off x="5893" y="3385"/>
              <a:ext cx="466" cy="115"/>
              <a:chOff x="5893" y="3385"/>
              <a:chExt cx="466" cy="115"/>
            </a:xfrm>
          </p:grpSpPr>
          <p:sp>
            <p:nvSpPr>
              <p:cNvPr id="10287" name="Rectangle 54"/>
              <p:cNvSpPr>
                <a:spLocks noChangeArrowheads="1"/>
              </p:cNvSpPr>
              <p:nvPr userDrawn="1"/>
            </p:nvSpPr>
            <p:spPr bwMode="auto">
              <a:xfrm flipV="1">
                <a:off x="6010" y="3385"/>
                <a:ext cx="116" cy="114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0288" name="Rectangle 55"/>
              <p:cNvSpPr>
                <a:spLocks noChangeArrowheads="1"/>
              </p:cNvSpPr>
              <p:nvPr userDrawn="1"/>
            </p:nvSpPr>
            <p:spPr bwMode="auto">
              <a:xfrm flipV="1">
                <a:off x="6126" y="3385"/>
                <a:ext cx="116" cy="114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0289" name="Rectangle 56"/>
              <p:cNvSpPr>
                <a:spLocks noChangeArrowheads="1"/>
              </p:cNvSpPr>
              <p:nvPr userDrawn="1"/>
            </p:nvSpPr>
            <p:spPr bwMode="auto">
              <a:xfrm flipV="1">
                <a:off x="6242" y="3385"/>
                <a:ext cx="117" cy="114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0290" name="Rectangle 57"/>
              <p:cNvSpPr>
                <a:spLocks noChangeArrowheads="1"/>
              </p:cNvSpPr>
              <p:nvPr userDrawn="1"/>
            </p:nvSpPr>
            <p:spPr bwMode="auto">
              <a:xfrm flipV="1">
                <a:off x="5893" y="3385"/>
                <a:ext cx="117" cy="114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1286" name="Group 58"/>
            <p:cNvGrpSpPr>
              <a:grpSpLocks/>
            </p:cNvGrpSpPr>
            <p:nvPr userDrawn="1"/>
          </p:nvGrpSpPr>
          <p:grpSpPr bwMode="auto">
            <a:xfrm>
              <a:off x="5893" y="3521"/>
              <a:ext cx="466" cy="115"/>
              <a:chOff x="5893" y="3521"/>
              <a:chExt cx="466" cy="115"/>
            </a:xfrm>
          </p:grpSpPr>
          <p:sp>
            <p:nvSpPr>
              <p:cNvPr id="10283" name="Rectangle 59"/>
              <p:cNvSpPr>
                <a:spLocks noChangeArrowheads="1"/>
              </p:cNvSpPr>
              <p:nvPr userDrawn="1"/>
            </p:nvSpPr>
            <p:spPr bwMode="auto">
              <a:xfrm flipV="1">
                <a:off x="6010" y="3520"/>
                <a:ext cx="116" cy="116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0284" name="Rectangle 60"/>
              <p:cNvSpPr>
                <a:spLocks noChangeArrowheads="1"/>
              </p:cNvSpPr>
              <p:nvPr userDrawn="1"/>
            </p:nvSpPr>
            <p:spPr bwMode="auto">
              <a:xfrm flipV="1">
                <a:off x="6126" y="3520"/>
                <a:ext cx="116" cy="116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0285" name="Rectangle 61"/>
              <p:cNvSpPr>
                <a:spLocks noChangeArrowheads="1"/>
              </p:cNvSpPr>
              <p:nvPr userDrawn="1"/>
            </p:nvSpPr>
            <p:spPr bwMode="auto">
              <a:xfrm flipV="1">
                <a:off x="6242" y="3520"/>
                <a:ext cx="117" cy="116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0286" name="Rectangle 62"/>
              <p:cNvSpPr>
                <a:spLocks noChangeArrowheads="1"/>
              </p:cNvSpPr>
              <p:nvPr userDrawn="1"/>
            </p:nvSpPr>
            <p:spPr bwMode="auto">
              <a:xfrm flipV="1">
                <a:off x="5893" y="3520"/>
                <a:ext cx="117" cy="11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1287" name="Group 63"/>
            <p:cNvGrpSpPr>
              <a:grpSpLocks/>
            </p:cNvGrpSpPr>
            <p:nvPr userDrawn="1"/>
          </p:nvGrpSpPr>
          <p:grpSpPr bwMode="auto">
            <a:xfrm>
              <a:off x="5893" y="3657"/>
              <a:ext cx="466" cy="115"/>
              <a:chOff x="5893" y="3657"/>
              <a:chExt cx="466" cy="115"/>
            </a:xfrm>
          </p:grpSpPr>
          <p:sp>
            <p:nvSpPr>
              <p:cNvPr id="10279" name="Rectangle 64"/>
              <p:cNvSpPr>
                <a:spLocks noChangeArrowheads="1"/>
              </p:cNvSpPr>
              <p:nvPr userDrawn="1"/>
            </p:nvSpPr>
            <p:spPr bwMode="auto">
              <a:xfrm flipV="1">
                <a:off x="6010" y="3658"/>
                <a:ext cx="116" cy="114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0280" name="Rectangle 65"/>
              <p:cNvSpPr>
                <a:spLocks noChangeArrowheads="1"/>
              </p:cNvSpPr>
              <p:nvPr userDrawn="1"/>
            </p:nvSpPr>
            <p:spPr bwMode="auto">
              <a:xfrm flipV="1">
                <a:off x="6126" y="3658"/>
                <a:ext cx="116" cy="114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0281" name="Rectangle 66"/>
              <p:cNvSpPr>
                <a:spLocks noChangeArrowheads="1"/>
              </p:cNvSpPr>
              <p:nvPr userDrawn="1"/>
            </p:nvSpPr>
            <p:spPr bwMode="auto">
              <a:xfrm flipV="1">
                <a:off x="6242" y="3658"/>
                <a:ext cx="117" cy="114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0282" name="Rectangle 67"/>
              <p:cNvSpPr>
                <a:spLocks noChangeArrowheads="1"/>
              </p:cNvSpPr>
              <p:nvPr userDrawn="1"/>
            </p:nvSpPr>
            <p:spPr bwMode="auto">
              <a:xfrm flipV="1">
                <a:off x="5893" y="3658"/>
                <a:ext cx="117" cy="114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1288" name="Group 68"/>
            <p:cNvGrpSpPr>
              <a:grpSpLocks/>
            </p:cNvGrpSpPr>
            <p:nvPr userDrawn="1"/>
          </p:nvGrpSpPr>
          <p:grpSpPr bwMode="auto">
            <a:xfrm>
              <a:off x="5893" y="3884"/>
              <a:ext cx="466" cy="115"/>
              <a:chOff x="5893" y="3884"/>
              <a:chExt cx="466" cy="115"/>
            </a:xfrm>
          </p:grpSpPr>
          <p:sp>
            <p:nvSpPr>
              <p:cNvPr id="10275" name="Rectangle 69"/>
              <p:cNvSpPr>
                <a:spLocks noChangeArrowheads="1"/>
              </p:cNvSpPr>
              <p:nvPr userDrawn="1"/>
            </p:nvSpPr>
            <p:spPr bwMode="auto">
              <a:xfrm flipV="1">
                <a:off x="6010" y="3884"/>
                <a:ext cx="116" cy="114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0276" name="Rectangle 70"/>
              <p:cNvSpPr>
                <a:spLocks noChangeArrowheads="1"/>
              </p:cNvSpPr>
              <p:nvPr userDrawn="1"/>
            </p:nvSpPr>
            <p:spPr bwMode="auto">
              <a:xfrm flipV="1">
                <a:off x="6126" y="3884"/>
                <a:ext cx="116" cy="114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0277" name="Rectangle 71"/>
              <p:cNvSpPr>
                <a:spLocks noChangeArrowheads="1"/>
              </p:cNvSpPr>
              <p:nvPr userDrawn="1"/>
            </p:nvSpPr>
            <p:spPr bwMode="auto">
              <a:xfrm flipV="1">
                <a:off x="6242" y="3884"/>
                <a:ext cx="117" cy="114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0278" name="Rectangle 72"/>
              <p:cNvSpPr>
                <a:spLocks noChangeArrowheads="1"/>
              </p:cNvSpPr>
              <p:nvPr userDrawn="1"/>
            </p:nvSpPr>
            <p:spPr bwMode="auto">
              <a:xfrm flipV="1">
                <a:off x="5893" y="3884"/>
                <a:ext cx="117" cy="11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1289" name="Group 73"/>
            <p:cNvGrpSpPr>
              <a:grpSpLocks/>
            </p:cNvGrpSpPr>
            <p:nvPr userDrawn="1"/>
          </p:nvGrpSpPr>
          <p:grpSpPr bwMode="auto">
            <a:xfrm>
              <a:off x="5893" y="4026"/>
              <a:ext cx="466" cy="115"/>
              <a:chOff x="5893" y="4026"/>
              <a:chExt cx="466" cy="115"/>
            </a:xfrm>
          </p:grpSpPr>
          <p:sp>
            <p:nvSpPr>
              <p:cNvPr id="10271" name="Rectangle 74"/>
              <p:cNvSpPr>
                <a:spLocks noChangeArrowheads="1"/>
              </p:cNvSpPr>
              <p:nvPr userDrawn="1"/>
            </p:nvSpPr>
            <p:spPr bwMode="auto">
              <a:xfrm flipV="1">
                <a:off x="6010" y="4026"/>
                <a:ext cx="116" cy="114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0272" name="Rectangle 75"/>
              <p:cNvSpPr>
                <a:spLocks noChangeArrowheads="1"/>
              </p:cNvSpPr>
              <p:nvPr userDrawn="1"/>
            </p:nvSpPr>
            <p:spPr bwMode="auto">
              <a:xfrm flipV="1">
                <a:off x="6126" y="4026"/>
                <a:ext cx="116" cy="114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0273" name="Rectangle 76"/>
              <p:cNvSpPr>
                <a:spLocks noChangeArrowheads="1"/>
              </p:cNvSpPr>
              <p:nvPr userDrawn="1"/>
            </p:nvSpPr>
            <p:spPr bwMode="auto">
              <a:xfrm flipV="1">
                <a:off x="6242" y="4026"/>
                <a:ext cx="117" cy="114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0274" name="Rectangle 77"/>
              <p:cNvSpPr>
                <a:spLocks noChangeArrowheads="1"/>
              </p:cNvSpPr>
              <p:nvPr userDrawn="1"/>
            </p:nvSpPr>
            <p:spPr bwMode="auto">
              <a:xfrm flipV="1">
                <a:off x="5893" y="4026"/>
                <a:ext cx="117" cy="11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1290" name="Group 78"/>
            <p:cNvGrpSpPr>
              <a:grpSpLocks/>
            </p:cNvGrpSpPr>
            <p:nvPr userDrawn="1"/>
          </p:nvGrpSpPr>
          <p:grpSpPr bwMode="auto">
            <a:xfrm>
              <a:off x="5893" y="4167"/>
              <a:ext cx="466" cy="115"/>
              <a:chOff x="5893" y="4167"/>
              <a:chExt cx="466" cy="115"/>
            </a:xfrm>
          </p:grpSpPr>
          <p:sp>
            <p:nvSpPr>
              <p:cNvPr id="10267" name="Rectangle 79"/>
              <p:cNvSpPr>
                <a:spLocks noChangeArrowheads="1"/>
              </p:cNvSpPr>
              <p:nvPr userDrawn="1"/>
            </p:nvSpPr>
            <p:spPr bwMode="auto">
              <a:xfrm flipV="1">
                <a:off x="6010" y="4168"/>
                <a:ext cx="116" cy="114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0268" name="Rectangle 80"/>
              <p:cNvSpPr>
                <a:spLocks noChangeArrowheads="1"/>
              </p:cNvSpPr>
              <p:nvPr userDrawn="1"/>
            </p:nvSpPr>
            <p:spPr bwMode="auto">
              <a:xfrm flipV="1">
                <a:off x="6126" y="4168"/>
                <a:ext cx="116" cy="11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0269" name="Rectangle 81"/>
              <p:cNvSpPr>
                <a:spLocks noChangeArrowheads="1"/>
              </p:cNvSpPr>
              <p:nvPr userDrawn="1"/>
            </p:nvSpPr>
            <p:spPr bwMode="auto">
              <a:xfrm flipV="1">
                <a:off x="6242" y="4168"/>
                <a:ext cx="117" cy="114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0270" name="Rectangle 82"/>
              <p:cNvSpPr>
                <a:spLocks noChangeArrowheads="1"/>
              </p:cNvSpPr>
              <p:nvPr userDrawn="1"/>
            </p:nvSpPr>
            <p:spPr bwMode="auto">
              <a:xfrm flipV="1">
                <a:off x="5893" y="4168"/>
                <a:ext cx="117" cy="11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10251" name="Rectangle 83"/>
          <p:cNvSpPr>
            <a:spLocks noChangeArrowheads="1"/>
          </p:cNvSpPr>
          <p:nvPr/>
        </p:nvSpPr>
        <p:spPr bwMode="auto">
          <a:xfrm>
            <a:off x="6939260" y="1936565"/>
            <a:ext cx="893865" cy="28276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24184" tIns="12093" rIns="24184" bIns="12093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pitchFamily="34" charset="0"/>
              <a:buNone/>
              <a:defRPr/>
            </a:pPr>
            <a:r>
              <a:rPr lang="zh-CN" altLang="en-US" sz="336" dirty="0">
                <a:solidFill>
                  <a:srgbClr val="FFFFFF"/>
                </a:solidFill>
              </a:rPr>
              <a:t>配色参考方案：</a:t>
            </a: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pitchFamily="34" charset="0"/>
              <a:buNone/>
              <a:defRPr/>
            </a:pPr>
            <a:r>
              <a:rPr lang="zh-CN" altLang="en-US" sz="336" dirty="0">
                <a:solidFill>
                  <a:srgbClr val="FFFFFF"/>
                </a:solidFill>
              </a:rPr>
              <a:t>建议同一页面内不超过四种颜色，以下是</a:t>
            </a:r>
            <a:r>
              <a:rPr lang="en-US" altLang="zh-CN" sz="336" dirty="0">
                <a:solidFill>
                  <a:srgbClr val="FFFFFF"/>
                </a:solidFill>
              </a:rPr>
              <a:t>13</a:t>
            </a:r>
            <a:r>
              <a:rPr lang="zh-CN" altLang="en-US" sz="336" dirty="0">
                <a:solidFill>
                  <a:srgbClr val="FFFFFF"/>
                </a:solidFill>
              </a:rPr>
              <a:t>组配色方案，同一页面内只选择一组使用。（仅供参考）</a:t>
            </a:r>
          </a:p>
        </p:txBody>
      </p:sp>
      <p:sp>
        <p:nvSpPr>
          <p:cNvPr id="10252" name="Rectangle 84"/>
          <p:cNvSpPr>
            <a:spLocks noChangeArrowheads="1"/>
          </p:cNvSpPr>
          <p:nvPr/>
        </p:nvSpPr>
        <p:spPr bwMode="auto">
          <a:xfrm>
            <a:off x="6939262" y="9714"/>
            <a:ext cx="840952" cy="8642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24184" tIns="12093" rIns="24184" bIns="12093">
            <a:spAutoFit/>
          </a:bodyPr>
          <a:lstStyle/>
          <a:p>
            <a:pPr>
              <a:lnSpc>
                <a:spcPct val="120000"/>
              </a:lnSpc>
              <a:buClr>
                <a:srgbClr val="777777"/>
              </a:buClr>
              <a:buSzPct val="60000"/>
              <a:buFont typeface="Wingdings" pitchFamily="2" charset="2"/>
              <a:buNone/>
              <a:defRPr/>
            </a:pPr>
            <a:r>
              <a:rPr lang="zh-CN" altLang="en-US" sz="336" dirty="0">
                <a:solidFill>
                  <a:srgbClr val="FFFFFF"/>
                </a:solidFill>
              </a:rPr>
              <a:t>客户或者合作伙伴的标志放在右上角</a:t>
            </a:r>
            <a:r>
              <a:rPr lang="en-US" altLang="zh-CN" sz="336" dirty="0">
                <a:solidFill>
                  <a:srgbClr val="FFFFFF"/>
                </a:solidFill>
              </a:rPr>
              <a:t>.</a:t>
            </a:r>
            <a:endParaRPr lang="zh-CN" altLang="en-US" sz="336" dirty="0">
              <a:solidFill>
                <a:srgbClr val="FFFFFF"/>
              </a:solidFill>
            </a:endParaRPr>
          </a:p>
        </p:txBody>
      </p:sp>
      <p:pic>
        <p:nvPicPr>
          <p:cNvPr id="11272" name="Picture 79" descr="dd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-2833" y="8983835"/>
            <a:ext cx="6863669" cy="922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4" name="Text Box 8"/>
          <p:cNvSpPr txBox="1">
            <a:spLocks noChangeArrowheads="1"/>
          </p:cNvSpPr>
          <p:nvPr userDrawn="1"/>
        </p:nvSpPr>
        <p:spPr bwMode="auto">
          <a:xfrm>
            <a:off x="566940" y="9337195"/>
            <a:ext cx="2973622" cy="215444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24181" bIns="0">
            <a:spAutoFit/>
          </a:bodyPr>
          <a:lstStyle>
            <a:lvl1pPr defTabSz="801688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801688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801688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801688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801688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en-US" altLang="zh-CN" sz="1400" b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HUAWEI TECHNOLOGIES CO., LTD.</a:t>
            </a:r>
          </a:p>
        </p:txBody>
      </p:sp>
      <p:pic>
        <p:nvPicPr>
          <p:cNvPr id="11274" name="Picture 9" descr="8"/>
          <p:cNvPicPr>
            <a:picLocks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459703" y="9287733"/>
            <a:ext cx="1305107" cy="314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179" r:id="rId1"/>
    <p:sldLayoutId id="2147485180" r:id="rId2"/>
    <p:sldLayoutId id="2147485349" r:id="rId3"/>
  </p:sldLayoutIdLst>
  <p:transition advClick="0"/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958" b="1">
          <a:solidFill>
            <a:srgbClr val="990000"/>
          </a:solidFill>
          <a:latin typeface="Arial" pitchFamily="34" charset="0"/>
          <a:ea typeface="黑体" pitchFamily="49" charset="-122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958" b="1">
          <a:solidFill>
            <a:srgbClr val="990000"/>
          </a:solidFill>
          <a:latin typeface="Arial" charset="0"/>
          <a:ea typeface="黑体" pitchFamily="49" charset="-122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958" b="1">
          <a:solidFill>
            <a:srgbClr val="990000"/>
          </a:solidFill>
          <a:latin typeface="Arial" charset="0"/>
          <a:ea typeface="黑体" pitchFamily="49" charset="-122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958" b="1">
          <a:solidFill>
            <a:srgbClr val="990000"/>
          </a:solidFill>
          <a:latin typeface="Arial" charset="0"/>
          <a:ea typeface="黑体" pitchFamily="49" charset="-122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958" b="1">
          <a:solidFill>
            <a:srgbClr val="990000"/>
          </a:solidFill>
          <a:latin typeface="Arial" charset="0"/>
          <a:ea typeface="黑体" pitchFamily="49" charset="-122"/>
          <a:cs typeface="Arial" charset="0"/>
        </a:defRPr>
      </a:lvl5pPr>
      <a:lvl6pPr marL="137985" algn="l" rtl="0" eaLnBrk="1" fontAlgn="base" hangingPunct="1">
        <a:spcBef>
          <a:spcPct val="0"/>
        </a:spcBef>
        <a:spcAft>
          <a:spcPct val="0"/>
        </a:spcAft>
        <a:defRPr sz="958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6pPr>
      <a:lvl7pPr marL="275969" algn="l" rtl="0" eaLnBrk="1" fontAlgn="base" hangingPunct="1">
        <a:spcBef>
          <a:spcPct val="0"/>
        </a:spcBef>
        <a:spcAft>
          <a:spcPct val="0"/>
        </a:spcAft>
        <a:defRPr sz="958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7pPr>
      <a:lvl8pPr marL="413951" algn="l" rtl="0" eaLnBrk="1" fontAlgn="base" hangingPunct="1">
        <a:spcBef>
          <a:spcPct val="0"/>
        </a:spcBef>
        <a:spcAft>
          <a:spcPct val="0"/>
        </a:spcAft>
        <a:defRPr sz="958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8pPr>
      <a:lvl9pPr marL="551939" algn="l" rtl="0" eaLnBrk="1" fontAlgn="base" hangingPunct="1">
        <a:spcBef>
          <a:spcPct val="0"/>
        </a:spcBef>
        <a:spcAft>
          <a:spcPct val="0"/>
        </a:spcAft>
        <a:defRPr sz="958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9pPr>
    </p:titleStyle>
    <p:bodyStyle>
      <a:lvl1pPr marL="103437" indent="-103437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lr>
          <a:srgbClr val="777777"/>
        </a:buClr>
        <a:buSzPct val="60000"/>
        <a:buFont typeface="Wingdings" pitchFamily="2" charset="2"/>
        <a:buChar char="l"/>
        <a:defRPr sz="623">
          <a:solidFill>
            <a:schemeClr val="tx1"/>
          </a:solidFill>
          <a:latin typeface="+mn-lt"/>
          <a:ea typeface="黑体" pitchFamily="49" charset="-122"/>
          <a:cs typeface="+mn-cs"/>
        </a:defRPr>
      </a:lvl1pPr>
      <a:lvl2pPr marL="223604" indent="-85943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SzPct val="50000"/>
        <a:buFont typeface="Wingdings" pitchFamily="2" charset="2"/>
        <a:buChar char="p"/>
        <a:defRPr>
          <a:solidFill>
            <a:schemeClr val="tx1"/>
          </a:solidFill>
          <a:latin typeface="+mn-lt"/>
          <a:ea typeface="+mn-ea"/>
          <a:cs typeface="+mn-cs"/>
        </a:defRPr>
      </a:lvl2pPr>
      <a:lvl3pPr marL="344533" indent="-68451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SzPct val="50000"/>
        <a:buFont typeface="Wingdings" pitchFamily="2" charset="2"/>
        <a:buChar char="n"/>
        <a:defRPr sz="479">
          <a:solidFill>
            <a:schemeClr val="tx1"/>
          </a:solidFill>
          <a:latin typeface="+mn-lt"/>
          <a:ea typeface="+mn-ea"/>
          <a:cs typeface="+mn-cs"/>
        </a:defRPr>
      </a:lvl3pPr>
      <a:lvl4pPr marL="482194" indent="-68451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har char="–"/>
        <a:defRPr sz="431">
          <a:solidFill>
            <a:schemeClr val="tx1"/>
          </a:solidFill>
          <a:latin typeface="+mn-lt"/>
          <a:ea typeface="+mn-ea"/>
          <a:cs typeface="+mn-cs"/>
        </a:defRPr>
      </a:lvl4pPr>
      <a:lvl5pPr marL="620614" indent="-68451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Font typeface="Arial" charset="0"/>
        <a:buChar char="~"/>
        <a:defRPr sz="384">
          <a:solidFill>
            <a:schemeClr val="tx1"/>
          </a:solidFill>
          <a:latin typeface="+mn-lt"/>
          <a:ea typeface="+mn-ea"/>
          <a:cs typeface="+mn-cs"/>
        </a:defRPr>
      </a:lvl5pPr>
      <a:lvl6pPr marL="758912" indent="-68993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479">
          <a:solidFill>
            <a:schemeClr val="tx1"/>
          </a:solidFill>
          <a:latin typeface="+mn-lt"/>
          <a:ea typeface="+mn-ea"/>
          <a:cs typeface="+mn-cs"/>
        </a:defRPr>
      </a:lvl6pPr>
      <a:lvl7pPr marL="896895" indent="-68993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479">
          <a:solidFill>
            <a:schemeClr val="tx1"/>
          </a:solidFill>
          <a:latin typeface="+mn-lt"/>
          <a:ea typeface="+mn-ea"/>
          <a:cs typeface="+mn-cs"/>
        </a:defRPr>
      </a:lvl7pPr>
      <a:lvl8pPr marL="1034882" indent="-68993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479">
          <a:solidFill>
            <a:schemeClr val="tx1"/>
          </a:solidFill>
          <a:latin typeface="+mn-lt"/>
          <a:ea typeface="+mn-ea"/>
          <a:cs typeface="+mn-cs"/>
        </a:defRPr>
      </a:lvl8pPr>
      <a:lvl9pPr marL="1172866" indent="-68993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479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275969" rtl="0" eaLnBrk="1" latinLnBrk="0" hangingPunct="1">
        <a:defRPr sz="528" kern="1200">
          <a:solidFill>
            <a:schemeClr val="tx1"/>
          </a:solidFill>
          <a:latin typeface="+mn-lt"/>
          <a:ea typeface="+mn-ea"/>
          <a:cs typeface="+mn-cs"/>
        </a:defRPr>
      </a:lvl1pPr>
      <a:lvl2pPr marL="137985" algn="l" defTabSz="275969" rtl="0" eaLnBrk="1" latinLnBrk="0" hangingPunct="1">
        <a:defRPr sz="528" kern="1200">
          <a:solidFill>
            <a:schemeClr val="tx1"/>
          </a:solidFill>
          <a:latin typeface="+mn-lt"/>
          <a:ea typeface="+mn-ea"/>
          <a:cs typeface="+mn-cs"/>
        </a:defRPr>
      </a:lvl2pPr>
      <a:lvl3pPr marL="275969" algn="l" defTabSz="275969" rtl="0" eaLnBrk="1" latinLnBrk="0" hangingPunct="1">
        <a:defRPr sz="528" kern="1200">
          <a:solidFill>
            <a:schemeClr val="tx1"/>
          </a:solidFill>
          <a:latin typeface="+mn-lt"/>
          <a:ea typeface="+mn-ea"/>
          <a:cs typeface="+mn-cs"/>
        </a:defRPr>
      </a:lvl3pPr>
      <a:lvl4pPr marL="413951" algn="l" defTabSz="275969" rtl="0" eaLnBrk="1" latinLnBrk="0" hangingPunct="1">
        <a:defRPr sz="528" kern="1200">
          <a:solidFill>
            <a:schemeClr val="tx1"/>
          </a:solidFill>
          <a:latin typeface="+mn-lt"/>
          <a:ea typeface="+mn-ea"/>
          <a:cs typeface="+mn-cs"/>
        </a:defRPr>
      </a:lvl4pPr>
      <a:lvl5pPr marL="551939" algn="l" defTabSz="275969" rtl="0" eaLnBrk="1" latinLnBrk="0" hangingPunct="1">
        <a:defRPr sz="528" kern="1200">
          <a:solidFill>
            <a:schemeClr val="tx1"/>
          </a:solidFill>
          <a:latin typeface="+mn-lt"/>
          <a:ea typeface="+mn-ea"/>
          <a:cs typeface="+mn-cs"/>
        </a:defRPr>
      </a:lvl5pPr>
      <a:lvl6pPr marL="689920" algn="l" defTabSz="275969" rtl="0" eaLnBrk="1" latinLnBrk="0" hangingPunct="1">
        <a:defRPr sz="528" kern="1200">
          <a:solidFill>
            <a:schemeClr val="tx1"/>
          </a:solidFill>
          <a:latin typeface="+mn-lt"/>
          <a:ea typeface="+mn-ea"/>
          <a:cs typeface="+mn-cs"/>
        </a:defRPr>
      </a:lvl6pPr>
      <a:lvl7pPr marL="827904" algn="l" defTabSz="275969" rtl="0" eaLnBrk="1" latinLnBrk="0" hangingPunct="1">
        <a:defRPr sz="528" kern="1200">
          <a:solidFill>
            <a:schemeClr val="tx1"/>
          </a:solidFill>
          <a:latin typeface="+mn-lt"/>
          <a:ea typeface="+mn-ea"/>
          <a:cs typeface="+mn-cs"/>
        </a:defRPr>
      </a:lvl7pPr>
      <a:lvl8pPr marL="965890" algn="l" defTabSz="275969" rtl="0" eaLnBrk="1" latinLnBrk="0" hangingPunct="1">
        <a:defRPr sz="528" kern="1200">
          <a:solidFill>
            <a:schemeClr val="tx1"/>
          </a:solidFill>
          <a:latin typeface="+mn-lt"/>
          <a:ea typeface="+mn-ea"/>
          <a:cs typeface="+mn-cs"/>
        </a:defRPr>
      </a:lvl8pPr>
      <a:lvl9pPr marL="1103872" algn="l" defTabSz="275969" rtl="0" eaLnBrk="1" latinLnBrk="0" hangingPunct="1">
        <a:defRPr sz="52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332655" y="1784648"/>
            <a:ext cx="6192689" cy="6976613"/>
            <a:chOff x="260648" y="1784648"/>
            <a:chExt cx="6192689" cy="6976613"/>
          </a:xfrm>
        </p:grpSpPr>
        <p:sp>
          <p:nvSpPr>
            <p:cNvPr id="47" name="矩形 46"/>
            <p:cNvSpPr/>
            <p:nvPr/>
          </p:nvSpPr>
          <p:spPr>
            <a:xfrm>
              <a:off x="1570235" y="2115651"/>
              <a:ext cx="1764000" cy="646331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r>
                <a:rPr lang="zh-CN" altLang="en-US" kern="100" dirty="0">
                  <a:latin typeface="微软雅黑" pitchFamily="34" charset="-122"/>
                  <a:ea typeface="微软雅黑" pitchFamily="34" charset="-122"/>
                  <a:cs typeface="Times New Roman"/>
                </a:rPr>
                <a:t>驾驶时</a:t>
              </a:r>
              <a:r>
                <a:rPr lang="zh-CN" altLang="en-US" kern="100" dirty="0" smtClean="0">
                  <a:latin typeface="微软雅黑" pitchFamily="34" charset="-122"/>
                  <a:ea typeface="微软雅黑" pitchFamily="34" charset="-122"/>
                  <a:cs typeface="Times New Roman"/>
                </a:rPr>
                <a:t>禁止</a:t>
              </a:r>
              <a:endParaRPr lang="en-US" altLang="zh-CN" kern="100" dirty="0" smtClean="0">
                <a:latin typeface="微软雅黑" pitchFamily="34" charset="-122"/>
                <a:ea typeface="微软雅黑" pitchFamily="34" charset="-122"/>
                <a:cs typeface="Times New Roman"/>
              </a:endParaRPr>
            </a:p>
            <a:p>
              <a:r>
                <a:rPr lang="zh-CN" altLang="en-US" kern="100" dirty="0" smtClean="0">
                  <a:latin typeface="微软雅黑" pitchFamily="34" charset="-122"/>
                  <a:ea typeface="微软雅黑" pitchFamily="34" charset="-122"/>
                  <a:cs typeface="Times New Roman"/>
                </a:rPr>
                <a:t>使用手</a:t>
              </a:r>
              <a:r>
                <a:rPr lang="zh-CN" altLang="en-US" kern="100" dirty="0">
                  <a:latin typeface="微软雅黑" pitchFamily="34" charset="-122"/>
                  <a:ea typeface="微软雅黑" pitchFamily="34" charset="-122"/>
                  <a:cs typeface="Times New Roman"/>
                </a:rPr>
                <a:t>持电话</a:t>
              </a:r>
              <a:endParaRPr lang="zh-CN" altLang="en-US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1570233" y="3601113"/>
              <a:ext cx="1415772" cy="338554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r>
                <a:rPr lang="zh-CN" altLang="en-US" sz="1600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/>
                </a:rPr>
                <a:t>禁止超速驾驶</a:t>
              </a:r>
              <a:endParaRPr lang="zh-CN" altLang="en-US" sz="16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1570234" y="5016876"/>
              <a:ext cx="1764000" cy="584775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r>
                <a:rPr lang="zh-CN" altLang="en-US" sz="1600" kern="100" dirty="0">
                  <a:latin typeface="微软雅黑" pitchFamily="34" charset="-122"/>
                  <a:ea typeface="微软雅黑" pitchFamily="34" charset="-122"/>
                  <a:cs typeface="Times New Roman"/>
                </a:rPr>
                <a:t>禁止在酒精或</a:t>
              </a:r>
              <a:r>
                <a:rPr lang="zh-CN" altLang="en-US" sz="1600" kern="100" dirty="0" smtClean="0">
                  <a:latin typeface="微软雅黑" pitchFamily="34" charset="-122"/>
                  <a:ea typeface="微软雅黑" pitchFamily="34" charset="-122"/>
                  <a:cs typeface="Times New Roman"/>
                </a:rPr>
                <a:t>药物影响</a:t>
              </a:r>
              <a:r>
                <a:rPr lang="zh-CN" altLang="en-US" sz="1600" kern="100" dirty="0">
                  <a:latin typeface="微软雅黑" pitchFamily="34" charset="-122"/>
                  <a:ea typeface="微软雅黑" pitchFamily="34" charset="-122"/>
                  <a:cs typeface="Times New Roman"/>
                </a:rPr>
                <a:t>下工作</a:t>
              </a:r>
              <a:endParaRPr lang="zh-CN" altLang="en-US" sz="16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570234" y="6431442"/>
              <a:ext cx="1415772" cy="338554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r>
                <a:rPr lang="zh-CN" altLang="en-US" sz="1600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/>
                </a:rPr>
                <a:t>禁止疲劳驾驶</a:t>
              </a:r>
              <a:endParaRPr lang="zh-CN" altLang="en-US" sz="16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1570234" y="7896617"/>
              <a:ext cx="1858767" cy="584775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r>
                <a:rPr lang="zh-CN" altLang="en-US" sz="1600" kern="100" dirty="0">
                  <a:latin typeface="微软雅黑" pitchFamily="34" charset="-122"/>
                  <a:ea typeface="微软雅黑" pitchFamily="34" charset="-122"/>
                  <a:cs typeface="Times New Roman"/>
                </a:rPr>
                <a:t>禁止高空抛掷工具</a:t>
              </a:r>
              <a:endParaRPr lang="en-US" altLang="zh-CN" sz="1600" kern="100" dirty="0">
                <a:latin typeface="微软雅黑" pitchFamily="34" charset="-122"/>
                <a:ea typeface="微软雅黑" pitchFamily="34" charset="-122"/>
                <a:cs typeface="Times New Roman"/>
              </a:endParaRPr>
            </a:p>
            <a:p>
              <a:r>
                <a:rPr lang="zh-CN" altLang="en-US" sz="1600" kern="100" dirty="0">
                  <a:latin typeface="微软雅黑" pitchFamily="34" charset="-122"/>
                  <a:ea typeface="微软雅黑" pitchFamily="34" charset="-122"/>
                  <a:cs typeface="Times New Roman"/>
                </a:rPr>
                <a:t>或其他物品</a:t>
              </a:r>
              <a:endParaRPr lang="zh-CN" altLang="en-US" sz="16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4594570" y="2028920"/>
              <a:ext cx="1858767" cy="584775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r>
                <a:rPr lang="zh-CN" altLang="en-US" sz="1600" kern="100" dirty="0">
                  <a:latin typeface="微软雅黑" pitchFamily="34" charset="-122"/>
                  <a:ea typeface="微软雅黑" pitchFamily="34" charset="-122"/>
                  <a:cs typeface="Times New Roman"/>
                </a:rPr>
                <a:t>严禁无证人员从事</a:t>
              </a:r>
              <a:endParaRPr lang="en-US" altLang="zh-CN" sz="1600" kern="100" dirty="0">
                <a:latin typeface="微软雅黑" pitchFamily="34" charset="-122"/>
                <a:ea typeface="微软雅黑" pitchFamily="34" charset="-122"/>
                <a:cs typeface="Times New Roman"/>
              </a:endParaRPr>
            </a:p>
            <a:p>
              <a:r>
                <a:rPr lang="zh-CN" altLang="en-US" sz="1600" kern="100" dirty="0">
                  <a:latin typeface="微软雅黑" pitchFamily="34" charset="-122"/>
                  <a:ea typeface="微软雅黑" pitchFamily="34" charset="-122"/>
                  <a:cs typeface="Times New Roman"/>
                </a:rPr>
                <a:t>带电作业</a:t>
              </a:r>
              <a:endParaRPr lang="zh-CN" altLang="en-US" sz="16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4594570" y="3445648"/>
              <a:ext cx="1858767" cy="584775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just"/>
              <a:r>
                <a:rPr lang="zh-CN" altLang="en-US" sz="1600" kern="100" dirty="0">
                  <a:latin typeface="微软雅黑" pitchFamily="34" charset="-122"/>
                  <a:ea typeface="微软雅黑" pitchFamily="34" charset="-122"/>
                  <a:cs typeface="Times New Roman"/>
                </a:rPr>
                <a:t>禁止进入高处作业、</a:t>
              </a:r>
              <a:endParaRPr lang="en-US" altLang="zh-CN" sz="1600" kern="100" dirty="0">
                <a:latin typeface="微软雅黑" pitchFamily="34" charset="-122"/>
                <a:ea typeface="微软雅黑" pitchFamily="34" charset="-122"/>
                <a:cs typeface="Times New Roman"/>
              </a:endParaRPr>
            </a:p>
            <a:p>
              <a:pPr algn="just"/>
              <a:r>
                <a:rPr lang="zh-CN" altLang="en-US" sz="1600" kern="100" dirty="0">
                  <a:latin typeface="微软雅黑" pitchFamily="34" charset="-122"/>
                  <a:ea typeface="微软雅黑" pitchFamily="34" charset="-122"/>
                  <a:cs typeface="Times New Roman"/>
                </a:rPr>
                <a:t>吊装下方区域</a:t>
              </a:r>
              <a:endParaRPr lang="zh-CN" altLang="zh-CN" sz="1600" kern="100" dirty="0">
                <a:latin typeface="微软雅黑" pitchFamily="34" charset="-122"/>
                <a:ea typeface="微软雅黑" pitchFamily="34" charset="-122"/>
                <a:cs typeface="Times New Roman"/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>
              <a:off x="4594570" y="4844665"/>
              <a:ext cx="1858767" cy="584775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r>
                <a:rPr lang="zh-CN" altLang="zh-CN" sz="1600" kern="100" dirty="0">
                  <a:latin typeface="微软雅黑" pitchFamily="34" charset="-122"/>
                  <a:ea typeface="微软雅黑" pitchFamily="34" charset="-122"/>
                  <a:cs typeface="Times New Roman"/>
                </a:rPr>
                <a:t>高</a:t>
              </a:r>
              <a:r>
                <a:rPr lang="zh-CN" altLang="en-US" sz="1600" kern="100" dirty="0">
                  <a:latin typeface="微软雅黑" pitchFamily="34" charset="-122"/>
                  <a:ea typeface="微软雅黑" pitchFamily="34" charset="-122"/>
                  <a:cs typeface="Times New Roman"/>
                </a:rPr>
                <a:t>处</a:t>
              </a:r>
              <a:r>
                <a:rPr lang="zh-CN" altLang="zh-CN" sz="1600" kern="100" dirty="0">
                  <a:latin typeface="微软雅黑" pitchFamily="34" charset="-122"/>
                  <a:ea typeface="微软雅黑" pitchFamily="34" charset="-122"/>
                  <a:cs typeface="Times New Roman"/>
                </a:rPr>
                <a:t>作业</a:t>
              </a:r>
              <a:r>
                <a:rPr lang="zh-CN" altLang="en-US" sz="1600" kern="100" dirty="0">
                  <a:latin typeface="微软雅黑" pitchFamily="34" charset="-122"/>
                  <a:ea typeface="微软雅黑" pitchFamily="34" charset="-122"/>
                  <a:cs typeface="Times New Roman"/>
                </a:rPr>
                <a:t>必须使用</a:t>
              </a:r>
              <a:endParaRPr lang="en-US" altLang="zh-CN" sz="1600" kern="100" dirty="0">
                <a:latin typeface="微软雅黑" pitchFamily="34" charset="-122"/>
                <a:ea typeface="微软雅黑" pitchFamily="34" charset="-122"/>
                <a:cs typeface="Times New Roman"/>
              </a:endParaRPr>
            </a:p>
            <a:p>
              <a:r>
                <a:rPr lang="en-US" altLang="zh-CN" sz="1600" kern="100" dirty="0">
                  <a:latin typeface="微软雅黑" pitchFamily="34" charset="-122"/>
                  <a:ea typeface="微软雅黑" pitchFamily="34" charset="-122"/>
                  <a:cs typeface="Times New Roman"/>
                </a:rPr>
                <a:t>PPE(</a:t>
              </a:r>
              <a:r>
                <a:rPr lang="zh-CN" altLang="en-US" sz="1600" kern="100" dirty="0">
                  <a:latin typeface="微软雅黑" pitchFamily="34" charset="-122"/>
                  <a:ea typeface="微软雅黑" pitchFamily="34" charset="-122"/>
                  <a:cs typeface="Times New Roman"/>
                </a:rPr>
                <a:t>个人防护用品）</a:t>
              </a:r>
              <a:endParaRPr lang="zh-CN" altLang="en-US" sz="16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5" name="矩形 54"/>
            <p:cNvSpPr/>
            <p:nvPr/>
          </p:nvSpPr>
          <p:spPr>
            <a:xfrm>
              <a:off x="4594570" y="6308329"/>
              <a:ext cx="1858767" cy="584775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r>
                <a:rPr lang="zh-CN" altLang="en-US" sz="1600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/>
                </a:rPr>
                <a:t>驾驶或乘车时必须系安全带</a:t>
              </a:r>
              <a:endParaRPr lang="zh-CN" altLang="en-US" sz="16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6" name="矩形 55"/>
            <p:cNvSpPr/>
            <p:nvPr/>
          </p:nvSpPr>
          <p:spPr>
            <a:xfrm>
              <a:off x="4594570" y="7687190"/>
              <a:ext cx="1764000" cy="861774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r>
                <a:rPr lang="zh-CN" altLang="en-US" sz="1600" kern="100" dirty="0">
                  <a:latin typeface="微软雅黑" pitchFamily="34" charset="-122"/>
                  <a:ea typeface="微软雅黑" pitchFamily="34" charset="-122"/>
                  <a:cs typeface="Times New Roman"/>
                </a:rPr>
                <a:t>高处作业人员必须经过培训，</a:t>
              </a:r>
              <a:endParaRPr lang="en-US" altLang="zh-CN" sz="1600" kern="100" dirty="0">
                <a:latin typeface="微软雅黑" pitchFamily="34" charset="-122"/>
                <a:ea typeface="微软雅黑" pitchFamily="34" charset="-122"/>
                <a:cs typeface="Times New Roman"/>
              </a:endParaRPr>
            </a:p>
            <a:p>
              <a:r>
                <a:rPr lang="zh-CN" altLang="en-US" sz="1600" kern="100" dirty="0">
                  <a:latin typeface="微软雅黑" pitchFamily="34" charset="-122"/>
                  <a:ea typeface="微软雅黑" pitchFamily="34" charset="-122"/>
                  <a:cs typeface="Times New Roman"/>
                </a:rPr>
                <a:t>取得作业资质</a:t>
              </a:r>
              <a:endParaRPr lang="zh-CN" altLang="en-US" sz="1600" dirty="0"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57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421" y="1784648"/>
              <a:ext cx="1313127" cy="1260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8" name="Picture 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50682" y="7501261"/>
              <a:ext cx="1329262" cy="12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9" name="Picture 3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63602" y="6033120"/>
              <a:ext cx="1298321" cy="1260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0" name="Picture 2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67224" y="4592960"/>
              <a:ext cx="1289642" cy="1260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1" name="Picture 3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60373" y="3224808"/>
              <a:ext cx="1306051" cy="12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2" name="Picture 3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36460" y="1784648"/>
              <a:ext cx="1363327" cy="12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3" name="Picture 2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0648" y="7501261"/>
              <a:ext cx="1389224" cy="1260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4" name="Picture 3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3162" y="6033120"/>
              <a:ext cx="1311353" cy="12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5" name="Picture 2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5198" y="4592960"/>
              <a:ext cx="1330429" cy="1260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6" name="Picture 3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7938" y="3224808"/>
              <a:ext cx="1371767" cy="12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" name="文本框 4"/>
          <p:cNvSpPr txBox="1"/>
          <p:nvPr/>
        </p:nvSpPr>
        <p:spPr>
          <a:xfrm>
            <a:off x="1107008" y="738968"/>
            <a:ext cx="4788000" cy="792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工程交付</a:t>
            </a:r>
            <a:r>
              <a:rPr lang="en-US" altLang="zh-CN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EHS</a:t>
            </a:r>
            <a:r>
              <a:rPr lang="zh-CN" altLang="en-US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绝对规则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2"/>
          <p:cNvSpPr txBox="1">
            <a:spLocks/>
          </p:cNvSpPr>
          <p:nvPr/>
        </p:nvSpPr>
        <p:spPr bwMode="auto">
          <a:xfrm>
            <a:off x="441328" y="920552"/>
            <a:ext cx="5940000" cy="2969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4" tIns="45712" rIns="91424" bIns="45712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 b="1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800">
                <a:solidFill>
                  <a:schemeClr val="bg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" pitchFamily="2" charset="2"/>
              <a:buChar char="q"/>
              <a:defRPr sz="1600">
                <a:solidFill>
                  <a:schemeClr val="bg2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bg2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Verdana" pitchFamily="34" charset="0"/>
              <a:buChar char="›"/>
              <a:defRPr sz="1200">
                <a:solidFill>
                  <a:schemeClr val="bg2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Verdana" pitchFamily="34" charset="0"/>
              <a:buChar char="›"/>
              <a:defRPr sz="1200">
                <a:solidFill>
                  <a:schemeClr val="bg2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Verdana" pitchFamily="34" charset="0"/>
              <a:buChar char="›"/>
              <a:defRPr sz="1200">
                <a:solidFill>
                  <a:schemeClr val="bg2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Verdana" pitchFamily="34" charset="0"/>
              <a:buChar char="›"/>
              <a:defRPr sz="1200">
                <a:solidFill>
                  <a:schemeClr val="bg2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Verdana" pitchFamily="34" charset="0"/>
              <a:buChar char="›"/>
              <a:defRPr sz="1200">
                <a:solidFill>
                  <a:schemeClr val="bg2"/>
                </a:solidFill>
                <a:latin typeface="+mn-lt"/>
                <a:ea typeface="+mn-ea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zh-CN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2D2015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生命高于一切</a:t>
            </a:r>
            <a:r>
              <a:rPr lang="zh-CN" altLang="en-US" sz="3200" kern="0" noProof="0" dirty="0" smtClean="0">
                <a:solidFill>
                  <a:srgbClr val="2D20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kumimoji="0" lang="zh-CN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2D2015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安全永远第一</a:t>
            </a:r>
            <a:endParaRPr kumimoji="0" lang="en-US" altLang="zh-CN" sz="3200" b="1" i="0" u="none" strike="noStrike" kern="0" cap="none" spc="0" normalizeH="0" baseline="0" noProof="0" dirty="0" smtClean="0">
              <a:ln>
                <a:noFill/>
              </a:ln>
              <a:solidFill>
                <a:srgbClr val="2D2015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2D2015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      我</a:t>
            </a:r>
            <a:r>
              <a:rPr kumimoji="0" lang="zh-CN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2D2015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坚决保证在人身安全的基础情况进行施工</a:t>
            </a: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2D2015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kumimoji="0" lang="zh-CN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2D2015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交付。郑重承诺如下：</a:t>
            </a:r>
          </a:p>
          <a:p>
            <a:pPr lvl="1" indent="-342900"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Font typeface="+mj-lt"/>
              <a:buAutoNum type="arabicPeriod"/>
            </a:pP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2D2015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清晰</a:t>
            </a: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2D2015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EHS</a:t>
            </a:r>
            <a:r>
              <a:rPr lang="zh-CN" altLang="en-US" sz="1800" kern="0" dirty="0" smtClean="0">
                <a:solidFill>
                  <a:srgbClr val="2D20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绝对规则，</a:t>
            </a:r>
            <a:r>
              <a:rPr kumimoji="0" lang="zh-CN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2D2015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时刻关注自身健康和安全</a:t>
            </a:r>
          </a:p>
          <a:p>
            <a:pPr lvl="1" indent="-342900"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Font typeface="+mj-lt"/>
              <a:buAutoNum type="arabicPeriod"/>
            </a:pPr>
            <a:r>
              <a:rPr kumimoji="0" lang="zh-CN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2D2015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严格遵守各项安全生产制度，正确佩戴和使用</a:t>
            </a: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2D2015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PPE</a:t>
            </a:r>
            <a:endParaRPr kumimoji="0" lang="zh-CN" altLang="zh-CN" sz="1800" b="0" i="0" u="none" strike="noStrike" kern="0" cap="none" spc="0" normalizeH="0" baseline="0" noProof="0" dirty="0" smtClean="0">
              <a:ln>
                <a:noFill/>
              </a:ln>
              <a:solidFill>
                <a:srgbClr val="2D2015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indent="-342900"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Font typeface="+mj-lt"/>
              <a:buAutoNum type="arabicPeriod"/>
            </a:pPr>
            <a:r>
              <a:rPr lang="zh-CN" altLang="zh-CN" sz="1800" kern="0" dirty="0" smtClean="0">
                <a:solidFill>
                  <a:srgbClr val="2D20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一般</a:t>
            </a:r>
            <a:r>
              <a:rPr lang="zh-CN" altLang="zh-CN" sz="1800" kern="0" dirty="0">
                <a:solidFill>
                  <a:srgbClr val="2D20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作业，培训</a:t>
            </a:r>
            <a:r>
              <a:rPr lang="zh-CN" altLang="zh-CN" sz="1800" kern="0" dirty="0" smtClean="0">
                <a:solidFill>
                  <a:srgbClr val="2D20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上岗</a:t>
            </a:r>
            <a:r>
              <a:rPr lang="zh-CN" altLang="en-US" sz="1800" kern="0" dirty="0" smtClean="0">
                <a:solidFill>
                  <a:srgbClr val="2D20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r>
              <a:rPr kumimoji="0" lang="zh-CN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2D2015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特种作业，持证</a:t>
            </a:r>
            <a:r>
              <a:rPr lang="zh-CN" altLang="zh-CN" sz="1800" kern="0" dirty="0" smtClean="0">
                <a:solidFill>
                  <a:srgbClr val="2D20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上岗</a:t>
            </a:r>
            <a:endParaRPr lang="en-US" altLang="zh-CN" sz="1800" kern="0" dirty="0" smtClean="0">
              <a:solidFill>
                <a:srgbClr val="2D201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indent="-342900"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Font typeface="+mj-lt"/>
              <a:buAutoNum type="arabicPeriod"/>
            </a:pPr>
            <a:r>
              <a:rPr lang="zh-CN" altLang="zh-CN" sz="1800" kern="0" dirty="0" smtClean="0">
                <a:solidFill>
                  <a:srgbClr val="2D20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及时</a:t>
            </a:r>
            <a:r>
              <a:rPr lang="zh-CN" altLang="zh-CN" sz="1800" kern="0" dirty="0">
                <a:solidFill>
                  <a:srgbClr val="2D20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汇报各种安全隐患、事故，现场采取必要应对</a:t>
            </a:r>
            <a:r>
              <a:rPr lang="zh-CN" altLang="zh-CN" sz="1800" kern="0" dirty="0" smtClean="0">
                <a:solidFill>
                  <a:srgbClr val="2D20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措施</a:t>
            </a:r>
            <a:endParaRPr kumimoji="0" lang="en-US" altLang="zh-CN" sz="1800" b="0" i="0" u="none" strike="noStrike" kern="0" cap="none" spc="0" normalizeH="0" baseline="0" noProof="0" dirty="0" smtClean="0">
              <a:ln>
                <a:noFill/>
              </a:ln>
              <a:solidFill>
                <a:srgbClr val="2D2015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indent="-342900"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Font typeface="+mj-lt"/>
              <a:buAutoNum type="arabicPeriod"/>
            </a:pPr>
            <a:r>
              <a:rPr kumimoji="0" lang="zh-CN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2D2015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若违反上述承诺，我愿意承担由此而带来的个人应承担的一切后果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2D2015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41328" y="5914653"/>
            <a:ext cx="5940000" cy="30931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zh-CN" altLang="en-US" sz="20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事故通报要求：</a:t>
            </a:r>
            <a:endParaRPr lang="en-US" altLang="zh-CN" sz="2000" b="1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818751" lvl="1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altLang="zh-CN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EHS</a:t>
            </a:r>
            <a:r>
              <a:rPr lang="zh-CN" altLang="en-US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事故发生后</a:t>
            </a:r>
            <a:r>
              <a:rPr lang="en-US" altLang="zh-CN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24</a:t>
            </a:r>
            <a:r>
              <a:rPr lang="zh-CN" altLang="en-US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小时内完成首次通报</a:t>
            </a:r>
            <a:r>
              <a:rPr lang="en-US" altLang="zh-CN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;</a:t>
            </a:r>
          </a:p>
          <a:p>
            <a:pPr marL="818751" lvl="1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zh-CN" altLang="en-US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事故调查与改善措施通报</a:t>
            </a:r>
            <a:r>
              <a:rPr lang="en-US" altLang="zh-CN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15</a:t>
            </a:r>
            <a:r>
              <a:rPr lang="zh-CN" altLang="en-US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个工作日内</a:t>
            </a:r>
            <a:r>
              <a:rPr lang="en-US" altLang="zh-CN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;</a:t>
            </a:r>
          </a:p>
          <a:p>
            <a:pPr marL="818751" lvl="1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zh-CN" altLang="en-US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事故关闭通报</a:t>
            </a:r>
            <a:r>
              <a:rPr lang="en-US" altLang="zh-CN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个月内</a:t>
            </a:r>
            <a:endParaRPr lang="en-US" altLang="zh-CN" sz="20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zh-CN" altLang="en-US" sz="20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事故通报方式：</a:t>
            </a:r>
            <a:endParaRPr lang="en-US" altLang="zh-CN" sz="2000" b="1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818751" lvl="1" indent="-342900">
              <a:spcBef>
                <a:spcPts val="0"/>
              </a:spcBef>
              <a:spcAft>
                <a:spcPts val="600"/>
              </a:spcAft>
              <a:buFontTx/>
              <a:buAutoNum type="arabicPeriod"/>
            </a:pPr>
            <a:r>
              <a:rPr lang="zh-CN" altLang="en-US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短信 </a:t>
            </a:r>
            <a:r>
              <a:rPr lang="en-US" altLang="zh-CN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Short Message</a:t>
            </a:r>
          </a:p>
          <a:p>
            <a:pPr marL="818751" lvl="1" indent="-342900">
              <a:spcBef>
                <a:spcPts val="0"/>
              </a:spcBef>
              <a:spcAft>
                <a:spcPts val="600"/>
              </a:spcAft>
              <a:buFontTx/>
              <a:buAutoNum type="arabicPeriod"/>
            </a:pPr>
            <a:r>
              <a:rPr lang="zh-CN" altLang="en-US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邮件 </a:t>
            </a:r>
            <a:r>
              <a:rPr lang="en-US" altLang="zh-CN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Email</a:t>
            </a:r>
          </a:p>
          <a:p>
            <a:pPr marL="818751" lvl="1" indent="-342900">
              <a:spcBef>
                <a:spcPts val="0"/>
              </a:spcBef>
              <a:spcAft>
                <a:spcPts val="600"/>
              </a:spcAft>
              <a:buFontTx/>
              <a:buAutoNum type="arabicPeriod"/>
            </a:pPr>
            <a:r>
              <a:rPr lang="en-US" altLang="zh-CN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EHS</a:t>
            </a:r>
            <a:r>
              <a:rPr lang="zh-CN" altLang="en-US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事故电子流 </a:t>
            </a:r>
            <a:r>
              <a:rPr lang="en-US" altLang="zh-CN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EHS E-flow</a:t>
            </a:r>
            <a:endParaRPr lang="zh-CN" altLang="en-US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41328" y="4796497"/>
            <a:ext cx="5940000" cy="10926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eaLnBrk="0" hangingPunct="0"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defRPr/>
            </a:pPr>
            <a:r>
              <a:rPr lang="en-US" altLang="zh-CN" sz="2000" b="1" kern="0" dirty="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EHS</a:t>
            </a:r>
            <a:r>
              <a:rPr lang="zh-CN" altLang="en-US" sz="2000" b="1" kern="0" dirty="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事故处理流程：</a:t>
            </a:r>
            <a:endParaRPr lang="zh-CN" altLang="en-US" sz="2000" b="1" kern="0" dirty="0">
              <a:solidFill>
                <a:srgbClr val="2D201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zh-CN" altLang="en-US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事故发生</a:t>
            </a:r>
            <a:r>
              <a:rPr lang="en-US" altLang="zh-CN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----</a:t>
            </a:r>
            <a:r>
              <a:rPr lang="zh-CN" altLang="en-US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立即实施紧急救援</a:t>
            </a:r>
            <a:r>
              <a:rPr lang="en-US" altLang="zh-CN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----</a:t>
            </a:r>
            <a:r>
              <a:rPr lang="zh-CN" altLang="en-US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立刻通知主管</a:t>
            </a:r>
            <a:r>
              <a:rPr lang="en-US" altLang="zh-CN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----</a:t>
            </a:r>
            <a:r>
              <a:rPr lang="zh-CN" altLang="en-US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送到就近的医院</a:t>
            </a:r>
            <a:endParaRPr lang="en-US" altLang="zh-CN" sz="20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7321512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2_主题1">
  <a:themeElements>
    <a:clrScheme name="default 5">
      <a:dk1>
        <a:srgbClr val="000000"/>
      </a:dk1>
      <a:lt1>
        <a:srgbClr val="FFFFFF"/>
      </a:lt1>
      <a:dk2>
        <a:srgbClr val="990000"/>
      </a:dk2>
      <a:lt2>
        <a:srgbClr val="B2B2B2"/>
      </a:lt2>
      <a:accent1>
        <a:srgbClr val="FFCC66"/>
      </a:accent1>
      <a:accent2>
        <a:srgbClr val="FFCC99"/>
      </a:accent2>
      <a:accent3>
        <a:srgbClr val="FFFFFF"/>
      </a:accent3>
      <a:accent4>
        <a:srgbClr val="000000"/>
      </a:accent4>
      <a:accent5>
        <a:srgbClr val="FFE2B8"/>
      </a:accent5>
      <a:accent6>
        <a:srgbClr val="E7B98A"/>
      </a:accent6>
      <a:hlink>
        <a:srgbClr val="FF9900"/>
      </a:hlink>
      <a:folHlink>
        <a:srgbClr val="990000"/>
      </a:folHlink>
    </a:clrScheme>
    <a:fontScheme name="default">
      <a:majorFont>
        <a:latin typeface="FrutigerNext LT Medium"/>
        <a:ea typeface="华文细黑"/>
        <a:cs typeface="宋体"/>
      </a:majorFont>
      <a:minorFont>
        <a:latin typeface="FrutigerNext LT Medium"/>
        <a:ea typeface="华文细黑"/>
        <a:cs typeface="宋体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>
          <a:solidFill>
            <a:schemeClr val="tx1"/>
          </a:solidFill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CC9900"/>
          </a:buClr>
          <a:buSzTx/>
          <a:buFont typeface="Wingdings" pitchFamily="2" charset="2"/>
          <a:buChar char="n"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-122"/>
          </a:defRPr>
        </a:defPPr>
      </a:lstStyle>
    </a:spDef>
    <a:lnDef>
      <a:spPr bwMode="auto">
        <a:ln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990000"/>
        </a:dk2>
        <a:lt2>
          <a:srgbClr val="808080"/>
        </a:lt2>
        <a:accent1>
          <a:srgbClr val="99CCFF"/>
        </a:accent1>
        <a:accent2>
          <a:srgbClr val="669900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5C8A00"/>
        </a:accent6>
        <a:hlink>
          <a:srgbClr val="FF9900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99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7B95C"/>
        </a:accent6>
        <a:hlink>
          <a:srgbClr val="FF99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99CCCC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FF99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B9B9"/>
        </a:accent6>
        <a:hlink>
          <a:srgbClr val="0099CC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7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8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9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0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1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2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3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20358</TotalTime>
  <Words>232</Words>
  <Application>Microsoft Office PowerPoint</Application>
  <PresentationFormat>A4 纸张(210x297 毫米)</PresentationFormat>
  <Paragraphs>34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3" baseType="lpstr">
      <vt:lpstr>Arial Unicode MS</vt:lpstr>
      <vt:lpstr>黑体</vt:lpstr>
      <vt:lpstr>华文细黑</vt:lpstr>
      <vt:lpstr>宋体</vt:lpstr>
      <vt:lpstr>微软雅黑</vt:lpstr>
      <vt:lpstr>Arial</vt:lpstr>
      <vt:lpstr>Calibri</vt:lpstr>
      <vt:lpstr>FrutigerNext LT Medium</vt:lpstr>
      <vt:lpstr>Times New Roman</vt:lpstr>
      <vt:lpstr>Wingdings</vt:lpstr>
      <vt:lpstr>12_主题1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Chaijian 00210292</dc:creator>
  <cp:lastModifiedBy>Lixuewen</cp:lastModifiedBy>
  <cp:revision>1756</cp:revision>
  <dcterms:created xsi:type="dcterms:W3CDTF">2011-12-01T07:18:24Z</dcterms:created>
  <dcterms:modified xsi:type="dcterms:W3CDTF">2017-04-17T02:52:59Z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(4)+mRI5gXQHovmfVtvGi8YEj8MNucGyGqF6+S9e0Cq/oHdRt7j1cQpCgfR2wT34wXo3ifSLdp2_x000d_
yKWO99KTItGSQ+TlzeBGJwsp349jT3IYFg4uIIAGN1Sr6+zVCJQ83zqXieIpRC0ddyp00XIe_x000d_
AGQKlhgmFM3HQOYoMc7WxtsaVOvJxMXiHg0qf/nNhokoPB4Wp9r/kNZ90e1txeJqHcJWACTu_x000d_
VqQv5ACQ2nD4EZ87NP</vt:lpwstr>
  </property>
  <property fmtid="{D5CDD505-2E9C-101B-9397-08002B2CF9AE}" pid="3" name="_ms_pID_7253431">
    <vt:lpwstr>px3Ik0ZLGzfQzcCJsqyA3kvMOARvCMBL8Dhd75pjtmUV1aC6+8Ocxe_x000d_
bTa5I8Vdm6Kj28DsD6+YWqoh2lvpINNVtub7jghbMZ2e2pMxL4FAIVSA3xq1LicoEfUbh+E3_x000d_
+mvpI/wSYvDz2t8u1JHubKvNV7JNQUiW7iXzGhZb8OEDRGzgpz/C2sKYFd3zk/zuyM8TKKtY_x000d_
I+kyilpsAB3ZpR2buezpdf7vRdHbktFqV01V</vt:lpwstr>
  </property>
  <property fmtid="{D5CDD505-2E9C-101B-9397-08002B2CF9AE}" pid="4" name="_ms_pID_7253432">
    <vt:lpwstr>bPscNl73h+KBMIOAsGC5BjFPwGo4c9Erl1dl_x000d_
vs9OFVH4nUw6/t2aDq73yszRyL3FPUhqCxmmmuwVQHBnVOI56+ChAskHL52OZcAKavGhiXII_x000d_
aFSH+fQOLCuyhbAuBRYHGK3Tn2LIm/L/CRUstyABzM1b5HQdNsEncFPMhWribToTFsuj6hAo_x000d_
mvmyMQyM4tgghZnUKjGMVJQFQC0Bt2gS/+gcFl+EcP/wCA/uiZjETW</vt:lpwstr>
  </property>
  <property fmtid="{D5CDD505-2E9C-101B-9397-08002B2CF9AE}" pid="5" name="_ms_pID_7253433">
    <vt:lpwstr>9m</vt:lpwstr>
  </property>
  <property fmtid="{D5CDD505-2E9C-101B-9397-08002B2CF9AE}" pid="6" name="_new_ms_pID_72543">
    <vt:lpwstr>(4)T+ilK/aswO3cbLaF0KElwMAafuHYR44x/FcFG6q7sCPiDA7KsXeSq+0FVnIsgZuekzqwHxzb
O2P4X4gnbOZ66p5gYoeke22v0HhlL0dj1J3xM4arYwxv0Fw4NCbbcu5BeG73NmHS1QE5b5Wz
gB+5MKYSKa6SJuHfrEeDFMy8UdDEOx9ozdLpz/VHao3mmusNjIWIUbxZst/Ap7MNviUQsS9e
aKm5xDrk21KjtNnoOj</vt:lpwstr>
  </property>
  <property fmtid="{D5CDD505-2E9C-101B-9397-08002B2CF9AE}" pid="7" name="_new_ms_pID_725431">
    <vt:lpwstr>Jp2tgeZQiuMYoqj9hOYHC0CmRBqvIA7jYdiV/w0Aoh43VMX0CcZQKM
ZZo0i1rHTG8880Zkpq6Rn63dE79K0Q91O13yPFBjE8YVaatIF831zAUOtOIifA5Om31eaqhI
w4Srj2ZR9oYcl8oU4M0OmJPi7MdZqR9SzIO95xy7ssrQjeYIjgAp2eI9qN7pxL5SJDDEJctD
MaffC+193gtHXfhK0hPh0uRYaqPcGUn0wM8A</vt:lpwstr>
  </property>
  <property fmtid="{D5CDD505-2E9C-101B-9397-08002B2CF9AE}" pid="8" name="_new_ms_pID_725432">
    <vt:lpwstr>AvnJbIUvTBymAK4aVYUTEeILOc6mgqRnrnqs
x+Pksa+3PxVPs1+VX7CAviNzVN8aLaXedxa4cva0h4wNL/jNk+DZY/h67qwZodN+diTMi1oa
Hs6g/ctwpKilr7TP6G5Mra6z5v/hSXIK/l+EZcBu2qBFKhNd6mysESAEFN3lSDmBfGc8MhEG
HzTsmhDiSeygqb3CquG58veTxFNG3UtlB6vj+ijSmBAZyunISmg5GY</vt:lpwstr>
  </property>
  <property fmtid="{D5CDD505-2E9C-101B-9397-08002B2CF9AE}" pid="9" name="_new_ms_pID_725433">
    <vt:lpwstr>W6EC/V8Jl2wzTRyb5H
c3RfVw==</vt:lpwstr>
  </property>
  <property fmtid="{D5CDD505-2E9C-101B-9397-08002B2CF9AE}" pid="10" name="_new_ms_pID_72543_00">
    <vt:lpwstr>_new_ms_pID_72543</vt:lpwstr>
  </property>
  <property fmtid="{D5CDD505-2E9C-101B-9397-08002B2CF9AE}" pid="11" name="_new_ms_pID_725431_00">
    <vt:lpwstr>_new_ms_pID_725431</vt:lpwstr>
  </property>
  <property fmtid="{D5CDD505-2E9C-101B-9397-08002B2CF9AE}" pid="12" name="_new_ms_pID_725432_00">
    <vt:lpwstr>_new_ms_pID_725432</vt:lpwstr>
  </property>
  <property fmtid="{D5CDD505-2E9C-101B-9397-08002B2CF9AE}" pid="13" name="_new_ms_pID_725433_00">
    <vt:lpwstr>_new_ms_pID_725433</vt:lpwstr>
  </property>
  <property fmtid="{D5CDD505-2E9C-101B-9397-08002B2CF9AE}" pid="14" name="_2015_ms_pID_725343">
    <vt:lpwstr>(3)W5FvdAI3g/tlL/I1H2kYW791Op6l8xaECD3DmWleNHNE7hqcDvIVclpAo2gDYrYAgarCY2Xc
urk5TDb5EoM4vn1J5KdiIc57k5AM0ZSjium/B3oK8UV7iYwtR+JpcjhQ0az1jKMBVf9mJ7Vy
aRcwRsAdbpIRb0MRzzatPWqbjOaUGSHHwJgS8kmlmtbZUzxu2IPjclzyUx4aoYT9CSFZnHrg
Rpz3SdtSu6iR6NESMM</vt:lpwstr>
  </property>
  <property fmtid="{D5CDD505-2E9C-101B-9397-08002B2CF9AE}" pid="15" name="_2015_ms_pID_7253431">
    <vt:lpwstr>jj4B/3Lvn9ZMxOMMFAi0j9XFG4+TBH9VAdw7nBNek6PpkGEJebwt7Y
QXfKXGyjjhTBP1cu/lP1byuQZY4duKvjMbOfWXWUIZ9MZ0NysoT7iBvz4HrJRjNsqesvO0Em
7QvJmKc4t044Xb6k6pFkjf79/4jBeIX/P/jsk7DvC8wRwFMR689DoVQHs5Z0RLNp9wb2+orR
s4SoGyRlnBBMXVrRc+dVN4is7S2NiulMEvRv</vt:lpwstr>
  </property>
  <property fmtid="{D5CDD505-2E9C-101B-9397-08002B2CF9AE}" pid="16" name="_2015_ms_pID_7253432">
    <vt:lpwstr>2qBQpoUultFpoASeyruS3xx9MRe+aDyXaTwq
z/nDSYi36NC2NvqeXeYxB/GIyVdpvQ==</vt:lpwstr>
  </property>
  <property fmtid="{D5CDD505-2E9C-101B-9397-08002B2CF9AE}" pid="17" name="_readonly">
    <vt:lpwstr/>
  </property>
  <property fmtid="{D5CDD505-2E9C-101B-9397-08002B2CF9AE}" pid="18" name="_change">
    <vt:lpwstr/>
  </property>
  <property fmtid="{D5CDD505-2E9C-101B-9397-08002B2CF9AE}" pid="19" name="_full-control">
    <vt:lpwstr/>
  </property>
  <property fmtid="{D5CDD505-2E9C-101B-9397-08002B2CF9AE}" pid="20" name="sflag">
    <vt:lpwstr>1492397333</vt:lpwstr>
  </property>
</Properties>
</file>