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3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33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92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3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1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5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4F96-56D0-4961-8187-0DDD15D7D86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9347-8764-4E18-909C-25616F7FB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5.wav"/><Relationship Id="rId7" Type="http://schemas.openxmlformats.org/officeDocument/2006/relationships/slideLayout" Target="../slideLayouts/slideLayout7.xml"/><Relationship Id="rId2" Type="http://schemas.microsoft.com/office/2007/relationships/media" Target="../media/media4.wav"/><Relationship Id="rId1" Type="http://schemas.openxmlformats.org/officeDocument/2006/relationships/audio" Target="NULL" TargetMode="External"/><Relationship Id="rId6" Type="http://schemas.openxmlformats.org/officeDocument/2006/relationships/audio" Target="../media/media6.wav"/><Relationship Id="rId5" Type="http://schemas.microsoft.com/office/2007/relationships/media" Target="../media/media6.wav"/><Relationship Id="rId10" Type="http://schemas.openxmlformats.org/officeDocument/2006/relationships/image" Target="../media/image6.png"/><Relationship Id="rId4" Type="http://schemas.openxmlformats.org/officeDocument/2006/relationships/audio" Target="../media/media5.wav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audio" Target="../media/media3.mp3"/><Relationship Id="rId10" Type="http://schemas.openxmlformats.org/officeDocument/2006/relationships/image" Target="../media/image5.png"/><Relationship Id="rId4" Type="http://schemas.microsoft.com/office/2007/relationships/media" Target="../media/media3.mp3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205345" y="1022465"/>
            <a:ext cx="9725892" cy="489619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879571" y="4397432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仕様書</a:t>
            </a:r>
            <a:endParaRPr kumimoji="1" lang="ja-JP" altLang="en-US" sz="8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56560" y="36576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街中</a:t>
            </a:r>
            <a:r>
              <a:rPr lang="en-US" altLang="ja-JP" dirty="0"/>
              <a:t>(</a:t>
            </a:r>
            <a:r>
              <a:rPr lang="ja-JP" altLang="en-US" dirty="0"/>
              <a:t>ゴール：公園の公衆トイレ</a:t>
            </a:r>
            <a:r>
              <a:rPr lang="en-US" altLang="ja-JP" dirty="0"/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5496" y="1582340"/>
            <a:ext cx="5032147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stage_2_City.xlsx</a:t>
            </a:r>
          </a:p>
          <a:p>
            <a:endParaRPr lang="en-US" altLang="ja-JP" dirty="0"/>
          </a:p>
          <a:p>
            <a:r>
              <a:rPr lang="ja-JP" altLang="en-US" sz="2000" dirty="0" smtClean="0"/>
              <a:t>ステージ説明文・ストーリー</a:t>
            </a:r>
            <a:endParaRPr lang="en-US" altLang="ja-JP" sz="2000" dirty="0" smtClean="0"/>
          </a:p>
          <a:p>
            <a:endParaRPr lang="en-US" altLang="ja-JP" dirty="0"/>
          </a:p>
          <a:p>
            <a:r>
              <a:rPr lang="ja-JP" altLang="en-US" dirty="0" smtClean="0"/>
              <a:t>無事に学校も終わり、いつのまにか下校時間。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やりたいゲームがあるから、</a:t>
            </a:r>
            <a:endParaRPr lang="en-US" altLang="ja-JP" dirty="0" smtClean="0"/>
          </a:p>
          <a:p>
            <a:r>
              <a:rPr lang="ja-JP" altLang="en-US" dirty="0" smtClean="0"/>
              <a:t>急いで帰らなきゃ！</a:t>
            </a:r>
            <a:endParaRPr lang="en-US" altLang="ja-JP" dirty="0" smtClean="0"/>
          </a:p>
          <a:p>
            <a:r>
              <a:rPr lang="ja-JP" altLang="en-US" dirty="0" smtClean="0"/>
              <a:t>でも、またお腹に違和感が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これは、</a:t>
            </a:r>
            <a:r>
              <a:rPr lang="ja-JP" altLang="en-US" dirty="0"/>
              <a:t>今にも漏れそうだ！</a:t>
            </a:r>
            <a:endParaRPr lang="en-US" altLang="ja-JP" dirty="0"/>
          </a:p>
          <a:p>
            <a:r>
              <a:rPr lang="ja-JP" altLang="en-US" dirty="0"/>
              <a:t>すぐにトイレへ向かわなければ！</a:t>
            </a:r>
            <a:endParaRPr lang="en-US" altLang="ja-JP" dirty="0"/>
          </a:p>
          <a:p>
            <a:r>
              <a:rPr lang="ja-JP" altLang="en-US" dirty="0" smtClean="0"/>
              <a:t>でも、こんな街中にトイレなんて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98810" y="36576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家</a:t>
            </a:r>
            <a:r>
              <a:rPr lang="en-US" altLang="ja-JP" dirty="0"/>
              <a:t>(</a:t>
            </a:r>
            <a:r>
              <a:rPr lang="ja-JP" altLang="en-US" dirty="0"/>
              <a:t>ゴール：家のトイレ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42330" y="1582340"/>
            <a:ext cx="433965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stage_3_House.xlsx</a:t>
            </a:r>
          </a:p>
          <a:p>
            <a:endParaRPr lang="en-US" altLang="ja-JP" dirty="0"/>
          </a:p>
          <a:p>
            <a:r>
              <a:rPr lang="ja-JP" altLang="en-US" dirty="0" smtClean="0"/>
              <a:t>ステージ説明文・ストーリー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やっぱりこのゲームは楽しいなぁ。</a:t>
            </a:r>
            <a:endParaRPr lang="en-US" altLang="ja-JP" dirty="0" smtClean="0"/>
          </a:p>
          <a:p>
            <a:r>
              <a:rPr lang="ja-JP" altLang="en-US" dirty="0"/>
              <a:t>朝</a:t>
            </a:r>
            <a:r>
              <a:rPr lang="ja-JP" altLang="en-US" dirty="0" smtClean="0"/>
              <a:t>までだってできるぞ。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でも、気づいたらもう夜だ。</a:t>
            </a:r>
            <a:endParaRPr lang="en-US" altLang="ja-JP" dirty="0" smtClean="0"/>
          </a:p>
          <a:p>
            <a:r>
              <a:rPr lang="ja-JP" altLang="en-US" dirty="0" smtClean="0"/>
              <a:t>それに、ゲームに夢中で忘れてたけど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これは、今にも漏れそうだ！</a:t>
            </a:r>
            <a:endParaRPr lang="en-US" altLang="ja-JP" dirty="0"/>
          </a:p>
          <a:p>
            <a:r>
              <a:rPr lang="ja-JP" altLang="en-US" dirty="0"/>
              <a:t>すぐにトイレへ向かわなければ</a:t>
            </a:r>
            <a:r>
              <a:rPr lang="ja-JP" altLang="en-US" dirty="0" smtClean="0"/>
              <a:t>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5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3" y="787760"/>
            <a:ext cx="9391073" cy="528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1400463" y="790850"/>
            <a:ext cx="27815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お金は変数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nMoney</a:t>
            </a:r>
            <a:r>
              <a:rPr kumimoji="1" lang="ja-JP" altLang="en-US" sz="1400" dirty="0" smtClean="0"/>
              <a:t>とか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で管理</a:t>
            </a:r>
            <a:endParaRPr kumimoji="1" lang="en-US" altLang="ja-JP" sz="1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16143" y="550426"/>
            <a:ext cx="377539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アイテム使用中はモデルを回転させる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使用時間が切れてきたら点滅、切れたら消す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22563" y="2127896"/>
            <a:ext cx="215956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壁にはテクスチャを貼る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3327634"/>
            <a:ext cx="341632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膀胱ゲージ、スタミナも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変数で管理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膀胱ゲージは時間ごとに増えていく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スタミナは時間で回復、ダッシュで消費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60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自販機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81865" y="350369"/>
            <a:ext cx="526297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アイテムはステージ上に置いてある自販機で購入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自販機に向かってパンチボタンを押せば、</a:t>
            </a:r>
            <a:endParaRPr lang="en-US" altLang="ja-JP" dirty="0" smtClean="0"/>
          </a:p>
          <a:p>
            <a:r>
              <a:rPr kumimoji="1" lang="ja-JP" altLang="en-US" dirty="0" smtClean="0"/>
              <a:t>アクションが手を伸ばすアクションに変わり</a:t>
            </a:r>
            <a:endParaRPr kumimoji="1" lang="en-US" altLang="ja-JP" dirty="0" smtClean="0"/>
          </a:p>
          <a:p>
            <a:r>
              <a:rPr lang="ja-JP" altLang="en-US" dirty="0"/>
              <a:t>便利</a:t>
            </a:r>
            <a:r>
              <a:rPr lang="ja-JP" altLang="en-US" dirty="0" smtClean="0"/>
              <a:t>アイテムが購入できる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購入したアイテムは即座に使用される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使用済み自販機は色を黒く変える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いかにも使えなさそうな雰囲気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60590" y="125805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0" name="フローチャート: 端子 9"/>
          <p:cNvSpPr/>
          <p:nvPr/>
        </p:nvSpPr>
        <p:spPr>
          <a:xfrm>
            <a:off x="2681745" y="207624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自販機到着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フローチャート: 判断 15"/>
          <p:cNvSpPr/>
          <p:nvPr/>
        </p:nvSpPr>
        <p:spPr>
          <a:xfrm>
            <a:off x="2681743" y="86288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70941" y="915927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パンチボタン押下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86607" y="643809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486604" y="1304962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860590" y="191801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3" name="フローチャート: 判断 22"/>
          <p:cNvSpPr/>
          <p:nvPr/>
        </p:nvSpPr>
        <p:spPr>
          <a:xfrm>
            <a:off x="2681743" y="1522847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70941" y="1575890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自販機が使用可能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86604" y="1964925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681739" y="2818787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24689" y="2760803"/>
            <a:ext cx="2723823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買える範囲で一番高価な</a:t>
            </a:r>
            <a:endParaRPr kumimoji="1" lang="en-US" altLang="ja-JP" dirty="0" smtClean="0"/>
          </a:p>
          <a:p>
            <a:r>
              <a:rPr lang="ja-JP" altLang="en-US" dirty="0" smtClean="0"/>
              <a:t>アイテムを購入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60587" y="255178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30" name="フローチャート: 判断 29"/>
          <p:cNvSpPr/>
          <p:nvPr/>
        </p:nvSpPr>
        <p:spPr>
          <a:xfrm>
            <a:off x="2681740" y="2156621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0938" y="2209664"/>
            <a:ext cx="2031325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お金が足りている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3486601" y="2598699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/>
          <p:cNvSpPr/>
          <p:nvPr/>
        </p:nvSpPr>
        <p:spPr>
          <a:xfrm>
            <a:off x="2681739" y="3481968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355520" y="3519176"/>
            <a:ext cx="2262158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自販機を使用不可に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486599" y="3268675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端子 36"/>
          <p:cNvSpPr/>
          <p:nvPr/>
        </p:nvSpPr>
        <p:spPr>
          <a:xfrm>
            <a:off x="2681736" y="4816242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3486599" y="3919934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2681736" y="4159201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01766" y="4193426"/>
            <a:ext cx="1569660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アイテム使用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486596" y="459716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481176" y="2675308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4685766" y="1366032"/>
            <a:ext cx="0" cy="3307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486596" y="4673961"/>
            <a:ext cx="1199170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481176" y="2044905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481176" y="1366032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686410" y="1340087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86410" y="204490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78182" y="268596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97" y="3634809"/>
            <a:ext cx="4192103" cy="235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テキスト ボックス 55"/>
          <p:cNvSpPr txBox="1"/>
          <p:nvPr/>
        </p:nvSpPr>
        <p:spPr>
          <a:xfrm>
            <a:off x="8314015" y="4139009"/>
            <a:ext cx="387798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自販機の前にプレイヤーが来たとき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ゲームパッド操作なら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ボタン</a:t>
            </a:r>
            <a:endParaRPr kumimoji="1" lang="en-US" altLang="ja-JP" dirty="0" smtClean="0"/>
          </a:p>
          <a:p>
            <a:r>
              <a:rPr lang="ja-JP" altLang="en-US" dirty="0" smtClean="0"/>
              <a:t>キーボード操作なら左クリック</a:t>
            </a:r>
            <a:endParaRPr lang="en-US" altLang="ja-JP" dirty="0" smtClean="0"/>
          </a:p>
          <a:p>
            <a:r>
              <a:rPr kumimoji="1" lang="ja-JP" altLang="en-US" dirty="0" smtClean="0"/>
              <a:t>のアイコンを表示させる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アイコンはビルボードで表示</a:t>
            </a:r>
            <a:endParaRPr kumimoji="1" lang="en-US" altLang="ja-JP" dirty="0" smtClean="0"/>
          </a:p>
          <a:p>
            <a:r>
              <a:rPr lang="ja-JP" altLang="en-US" dirty="0" smtClean="0"/>
              <a:t>ゆっくり上下移動させる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97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4444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アイテム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4196" y="4460047"/>
            <a:ext cx="1103379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使用後２０秒間、効果が持続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残り５秒からモデルを点滅させる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１、サイダー：</a:t>
            </a:r>
            <a:r>
              <a:rPr lang="ja-JP" altLang="en-US" dirty="0" smtClean="0"/>
              <a:t>８０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移動スピード</a:t>
            </a:r>
            <a:r>
              <a:rPr lang="ja-JP" altLang="en-US" dirty="0" smtClean="0"/>
              <a:t>５％上昇・</a:t>
            </a:r>
            <a:r>
              <a:rPr lang="ja-JP" altLang="en-US" dirty="0" smtClean="0">
                <a:solidFill>
                  <a:srgbClr val="FF0000"/>
                </a:solidFill>
              </a:rPr>
              <a:t>膀胱ゲージ５増加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 smtClean="0"/>
              <a:t>２、スポーツドリンク：１３０円</a:t>
            </a:r>
            <a:r>
              <a:rPr lang="en-US" altLang="ja-JP" dirty="0" smtClean="0"/>
              <a:t>	</a:t>
            </a:r>
            <a:r>
              <a:rPr lang="ja-JP" altLang="en-US" dirty="0" smtClean="0"/>
              <a:t>移動スピード７％上昇・スタミナ消費１０％減少・</a:t>
            </a:r>
            <a:r>
              <a:rPr lang="ja-JP" altLang="en-US" dirty="0" smtClean="0">
                <a:solidFill>
                  <a:srgbClr val="FF0000"/>
                </a:solidFill>
              </a:rPr>
              <a:t>膀胱ゲージ３増加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 smtClean="0"/>
              <a:t>３、エナジードリンク：２１０円</a:t>
            </a:r>
            <a:r>
              <a:rPr lang="en-US" altLang="ja-JP" dirty="0" smtClean="0"/>
              <a:t>	</a:t>
            </a:r>
            <a:r>
              <a:rPr lang="ja-JP" altLang="en-US" dirty="0" smtClean="0"/>
              <a:t>移動スピード１０％</a:t>
            </a:r>
            <a:r>
              <a:rPr lang="ja-JP" altLang="en-US" dirty="0"/>
              <a:t>上昇・スタミナ消費２５％減</a:t>
            </a:r>
            <a:r>
              <a:rPr lang="ja-JP" altLang="en-US" dirty="0" smtClean="0"/>
              <a:t>少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4196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膀胱ゲージ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4196" y="1181366"/>
            <a:ext cx="554190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膀胱ゲージは１秒に１増加し、１００で</a:t>
            </a:r>
            <a:r>
              <a:rPr lang="en-US" altLang="ja-JP" dirty="0" smtClean="0"/>
              <a:t>MAX</a:t>
            </a:r>
            <a:r>
              <a:rPr lang="ja-JP" altLang="en-US" dirty="0" smtClean="0"/>
              <a:t>になる</a:t>
            </a:r>
            <a:endParaRPr lang="en-US" altLang="ja-JP" dirty="0" smtClean="0"/>
          </a:p>
          <a:p>
            <a:r>
              <a:rPr lang="ja-JP" altLang="en-US" dirty="0" smtClean="0"/>
              <a:t>ダッシュ中は増加量が１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５倍</a:t>
            </a:r>
            <a:endParaRPr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61760" y="365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スタミナ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61760" y="1181366"/>
            <a:ext cx="439896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最大値１００、ダッシュ中０</a:t>
            </a:r>
            <a:r>
              <a:rPr lang="en-US" altLang="ja-JP" dirty="0" smtClean="0"/>
              <a:t>.</a:t>
            </a:r>
            <a:r>
              <a:rPr lang="ja-JP" altLang="en-US" dirty="0" smtClean="0"/>
              <a:t>１ずつ減少</a:t>
            </a:r>
            <a:endParaRPr lang="en-US" altLang="ja-JP" dirty="0" smtClean="0"/>
          </a:p>
          <a:p>
            <a:r>
              <a:rPr lang="ja-JP" altLang="en-US" dirty="0" smtClean="0"/>
              <a:t>ダッシュをやめると０</a:t>
            </a:r>
            <a:r>
              <a:rPr lang="en-US" altLang="ja-JP" dirty="0" smtClean="0"/>
              <a:t>.</a:t>
            </a:r>
            <a:r>
              <a:rPr lang="ja-JP" altLang="en-US" dirty="0" smtClean="0"/>
              <a:t>０５ずつ回復</a:t>
            </a:r>
            <a:endParaRPr lang="en-US" altLang="ja-JP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4196" y="229022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ダッシュ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24196" y="3105834"/>
            <a:ext cx="3937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押している間移動スピードが１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５倍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486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テキスト ボックス 47"/>
          <p:cNvSpPr txBox="1"/>
          <p:nvPr/>
        </p:nvSpPr>
        <p:spPr>
          <a:xfrm>
            <a:off x="324196" y="36576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</a:t>
            </a:r>
            <a:r>
              <a:rPr lang="ja-JP" altLang="en-US" dirty="0" smtClean="0"/>
              <a:t>中</a:t>
            </a:r>
            <a:r>
              <a:rPr kumimoji="1" lang="ja-JP" altLang="en-US" dirty="0" smtClean="0"/>
              <a:t>の仕様</a:t>
            </a:r>
            <a:r>
              <a:rPr lang="en-US" altLang="ja-JP" dirty="0" smtClean="0"/>
              <a:t>(</a:t>
            </a:r>
            <a:r>
              <a:rPr lang="ja-JP" altLang="en-US" dirty="0" smtClean="0"/>
              <a:t>トイレの鍵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55938" y="1215371"/>
            <a:ext cx="52116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トイレは鍵がかかっており、</a:t>
            </a:r>
            <a:endParaRPr lang="en-US" altLang="ja-JP" dirty="0" smtClean="0"/>
          </a:p>
          <a:p>
            <a:r>
              <a:rPr kumimoji="1" lang="ja-JP" altLang="en-US" dirty="0" smtClean="0"/>
              <a:t>道中で鍵を拾わないとゴールできない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鍵はお金と同じように落ちており、</a:t>
            </a:r>
            <a:endParaRPr kumimoji="1" lang="en-US" altLang="ja-JP" dirty="0" smtClean="0"/>
          </a:p>
          <a:p>
            <a:r>
              <a:rPr lang="ja-JP" altLang="en-US" dirty="0" smtClean="0"/>
              <a:t>所持していれば鍵穴の前で使用できる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鍵穴の前でパンチボタンを押せば、</a:t>
            </a:r>
            <a:endParaRPr lang="en-US" altLang="ja-JP" dirty="0" smtClean="0"/>
          </a:p>
          <a:p>
            <a:r>
              <a:rPr lang="ja-JP" altLang="en-US" dirty="0"/>
              <a:t>アクションが手を伸ばすアクションに変わり</a:t>
            </a:r>
            <a:endParaRPr lang="en-US" altLang="ja-JP" dirty="0"/>
          </a:p>
          <a:p>
            <a:r>
              <a:rPr lang="ja-JP" altLang="en-US" dirty="0" smtClean="0"/>
              <a:t>鍵穴のロックが解除</a:t>
            </a:r>
            <a:r>
              <a:rPr lang="en-US" altLang="ja-JP" dirty="0" smtClean="0"/>
              <a:t>(</a:t>
            </a:r>
            <a:r>
              <a:rPr lang="ja-JP" altLang="en-US" dirty="0" smtClean="0"/>
              <a:t>赤いマークが青くなる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され</a:t>
            </a:r>
            <a:endParaRPr lang="en-US" altLang="ja-JP" dirty="0" smtClean="0"/>
          </a:p>
          <a:p>
            <a:r>
              <a:rPr kumimoji="1" lang="ja-JP" altLang="en-US" dirty="0" smtClean="0"/>
              <a:t>ゴールできる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2009796"/>
            <a:ext cx="6269299" cy="3526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68" t="18909"/>
          <a:stretch/>
        </p:blipFill>
        <p:spPr>
          <a:xfrm>
            <a:off x="2019992" y="1296784"/>
            <a:ext cx="10172007" cy="556121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114" t="9455" r="44295" b="47394"/>
          <a:stretch/>
        </p:blipFill>
        <p:spPr>
          <a:xfrm>
            <a:off x="4545289" y="534228"/>
            <a:ext cx="3101422" cy="3655981"/>
          </a:xfrm>
          <a:prstGeom prst="rect">
            <a:avLst/>
          </a:prstGeom>
        </p:spPr>
      </p:pic>
      <p:pic>
        <p:nvPicPr>
          <p:cNvPr id="4" name="Drumroll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071.8367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344400" y="3135286"/>
            <a:ext cx="609600" cy="609600"/>
          </a:xfrm>
          <a:prstGeom prst="rect">
            <a:avLst/>
          </a:prstGeom>
        </p:spPr>
      </p:pic>
      <p:pic>
        <p:nvPicPr>
          <p:cNvPr id="5" name="Cheer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125393" y="3124200"/>
            <a:ext cx="609600" cy="6096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5300" y="7678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膀胱ゲージ：〇〇％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5300" y="14976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所持金：〇〇〇〇円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pic>
        <p:nvPicPr>
          <p:cNvPr id="8" name="hyoushigi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921304" y="3159895"/>
            <a:ext cx="609600" cy="609600"/>
          </a:xfrm>
          <a:prstGeom prst="rect">
            <a:avLst/>
          </a:prstGeom>
        </p:spPr>
      </p:pic>
      <p:pic>
        <p:nvPicPr>
          <p:cNvPr id="9" name="hyoushigi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581567" y="3168768"/>
            <a:ext cx="609600" cy="6096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リザルト画面の仕様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5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88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6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6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0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5455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57576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51515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51515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68" t="18909"/>
          <a:stretch/>
        </p:blipFill>
        <p:spPr>
          <a:xfrm>
            <a:off x="2019992" y="1296784"/>
            <a:ext cx="10172007" cy="556121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114" t="9455" r="44295" b="47394"/>
          <a:stretch/>
        </p:blipFill>
        <p:spPr>
          <a:xfrm>
            <a:off x="4545289" y="534228"/>
            <a:ext cx="3101422" cy="365598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5300" y="7678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膀胱ゲージ：〇〇％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5300" y="14976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所持金：〇〇〇〇円</a:t>
            </a:r>
            <a:endParaRPr kumimoji="1" lang="ja-JP" altLang="en-US" sz="24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リザルト画面の仕様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57274" y="583233"/>
            <a:ext cx="449674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トイレの中からランクが出てくる</a:t>
            </a:r>
            <a:endParaRPr lang="en-US" altLang="ja-JP" dirty="0" smtClean="0"/>
          </a:p>
          <a:p>
            <a:r>
              <a:rPr lang="ja-JP" altLang="en-US" dirty="0" smtClean="0"/>
              <a:t>ランクが</a:t>
            </a:r>
            <a:r>
              <a:rPr lang="en-US" altLang="ja-JP" dirty="0" smtClean="0"/>
              <a:t>A</a:t>
            </a:r>
            <a:r>
              <a:rPr lang="ja-JP" altLang="en-US" dirty="0" smtClean="0"/>
              <a:t>以上なら歓声の効果音</a:t>
            </a:r>
            <a:r>
              <a:rPr lang="en-US" altLang="ja-JP" dirty="0" smtClean="0"/>
              <a:t>*3</a:t>
            </a:r>
            <a:r>
              <a:rPr lang="ja-JP" altLang="en-US" dirty="0" smtClean="0"/>
              <a:t>を流す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7982" y="2078104"/>
            <a:ext cx="273183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この二つは出現時、</a:t>
            </a:r>
            <a:endParaRPr lang="en-US" altLang="ja-JP" dirty="0" smtClean="0"/>
          </a:p>
          <a:p>
            <a:r>
              <a:rPr lang="ja-JP" altLang="en-US" dirty="0" smtClean="0"/>
              <a:t>拍子木の効果音</a:t>
            </a:r>
            <a:r>
              <a:rPr lang="en-US" altLang="ja-JP" dirty="0" smtClean="0"/>
              <a:t>*1</a:t>
            </a:r>
            <a:r>
              <a:rPr lang="ja-JP" altLang="en-US" dirty="0" smtClean="0"/>
              <a:t>を流す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その後ドラムロール</a:t>
            </a:r>
            <a:r>
              <a:rPr lang="en-US" altLang="ja-JP" dirty="0" smtClean="0"/>
              <a:t>*2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25889" y="5812704"/>
            <a:ext cx="342625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*1: se</a:t>
            </a:r>
            <a:r>
              <a:rPr lang="ja-JP" altLang="en-US" sz="1400" dirty="0" smtClean="0"/>
              <a:t>フォルダ内「</a:t>
            </a:r>
            <a:r>
              <a:rPr lang="en-US" altLang="ja-JP" sz="1400" dirty="0" smtClean="0"/>
              <a:t>SE_Hyoushigi.wav</a:t>
            </a:r>
            <a:r>
              <a:rPr lang="ja-JP" altLang="en-US" sz="1400" dirty="0" smtClean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*2: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SE_Drumroll.wav</a:t>
            </a:r>
            <a:r>
              <a:rPr lang="ja-JP" altLang="en-US" sz="1400" dirty="0"/>
              <a:t>」</a:t>
            </a:r>
            <a:endParaRPr lang="en-US" altLang="ja-JP" sz="1400" dirty="0"/>
          </a:p>
          <a:p>
            <a:r>
              <a:rPr lang="en-US" altLang="ja-JP" sz="1400" dirty="0" smtClean="0"/>
              <a:t>*3: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SE_Cheers.wav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833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24196" y="365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ポーズ</a:t>
            </a:r>
            <a:r>
              <a:rPr kumimoji="1" lang="ja-JP" altLang="en-US" dirty="0" smtClean="0"/>
              <a:t>画面の仕様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154608"/>
            <a:ext cx="8086725" cy="4548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118907" y="1878079"/>
            <a:ext cx="433965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タイトル画面以外で</a:t>
            </a:r>
            <a:r>
              <a:rPr lang="en-US" altLang="ja-JP" dirty="0" smtClean="0"/>
              <a:t>Esc</a:t>
            </a:r>
            <a:r>
              <a:rPr lang="ja-JP" altLang="en-US" dirty="0" smtClean="0"/>
              <a:t>を押すと</a:t>
            </a:r>
            <a:endParaRPr lang="en-US" altLang="ja-JP" dirty="0" smtClean="0"/>
          </a:p>
          <a:p>
            <a:r>
              <a:rPr lang="ja-JP" altLang="en-US" dirty="0" smtClean="0"/>
              <a:t>ポーズメニューを表示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ポーズ中は背景を暗くし、</a:t>
            </a:r>
            <a:endParaRPr lang="en-US" altLang="ja-JP" dirty="0" smtClean="0"/>
          </a:p>
          <a:p>
            <a:r>
              <a:rPr lang="ja-JP" altLang="en-US" dirty="0" smtClean="0"/>
              <a:t>時間を停止させる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「つづける」を押すかもう一度</a:t>
            </a:r>
            <a:endParaRPr lang="en-US" altLang="ja-JP" dirty="0" smtClean="0"/>
          </a:p>
          <a:p>
            <a:r>
              <a:rPr lang="en-US" altLang="ja-JP" dirty="0" smtClean="0"/>
              <a:t>Esc</a:t>
            </a:r>
            <a:r>
              <a:rPr lang="ja-JP" altLang="en-US" dirty="0" smtClean="0"/>
              <a:t>を押すと元の画面に戻す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「やめる」を押すとフェードアウトし、</a:t>
            </a:r>
            <a:endParaRPr lang="en-US" altLang="ja-JP" dirty="0" smtClean="0"/>
          </a:p>
          <a:p>
            <a:r>
              <a:rPr lang="ja-JP" altLang="en-US" dirty="0"/>
              <a:t>タイトル</a:t>
            </a:r>
            <a:r>
              <a:rPr lang="ja-JP" altLang="en-US" dirty="0" smtClean="0"/>
              <a:t>へ</a:t>
            </a:r>
            <a:r>
              <a:rPr lang="ja-JP" altLang="en-US" dirty="0"/>
              <a:t>戻</a:t>
            </a:r>
            <a:r>
              <a:rPr lang="ja-JP" altLang="en-US" dirty="0" smtClean="0"/>
              <a:t>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52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24196" y="3657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キーコンフィグ</a:t>
            </a:r>
            <a:r>
              <a:rPr kumimoji="1" lang="ja-JP" altLang="en-US" dirty="0" smtClean="0"/>
              <a:t>の仕様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0527" y="963584"/>
            <a:ext cx="24929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キーボード</a:t>
            </a:r>
            <a:endParaRPr kumimoji="1" lang="en-US" altLang="ja-JP" sz="2400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移動：</a:t>
            </a:r>
            <a:r>
              <a:rPr kumimoji="1" lang="en-US" altLang="ja-JP" dirty="0" smtClean="0"/>
              <a:t>WASD</a:t>
            </a:r>
          </a:p>
          <a:p>
            <a:r>
              <a:rPr lang="ja-JP" altLang="en-US" dirty="0" smtClean="0"/>
              <a:t>視点移動：マウス操作</a:t>
            </a:r>
            <a:endParaRPr kumimoji="1" lang="en-US" altLang="ja-JP" dirty="0" smtClean="0"/>
          </a:p>
          <a:p>
            <a:r>
              <a:rPr lang="ja-JP" altLang="en-US" dirty="0" smtClean="0"/>
              <a:t>ダッシュ：</a:t>
            </a:r>
            <a:r>
              <a:rPr lang="ja-JP" altLang="en-US" dirty="0"/>
              <a:t>左</a:t>
            </a:r>
            <a:r>
              <a:rPr lang="en-US" altLang="ja-JP" dirty="0" smtClean="0"/>
              <a:t>SHIFT</a:t>
            </a:r>
          </a:p>
          <a:p>
            <a:r>
              <a:rPr kumimoji="1" lang="ja-JP" altLang="en-US" dirty="0" smtClean="0"/>
              <a:t>ジャンプ：</a:t>
            </a:r>
            <a:r>
              <a:rPr kumimoji="1" lang="en-US" altLang="ja-JP" dirty="0" smtClean="0"/>
              <a:t>SPACE</a:t>
            </a:r>
          </a:p>
          <a:p>
            <a:r>
              <a:rPr lang="ja-JP" altLang="en-US" dirty="0" smtClean="0"/>
              <a:t>パンチ：左クリック</a:t>
            </a:r>
            <a:endParaRPr lang="en-US" altLang="ja-JP" dirty="0" smtClean="0"/>
          </a:p>
          <a:p>
            <a:r>
              <a:rPr lang="ja-JP" altLang="en-US" dirty="0" smtClean="0"/>
              <a:t>ポーズ：</a:t>
            </a:r>
            <a:r>
              <a:rPr lang="en-US" altLang="ja-JP" dirty="0" smtClean="0"/>
              <a:t>Esc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90327" y="963584"/>
            <a:ext cx="31918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ゲームパッド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err="1" smtClean="0"/>
              <a:t>Xinput</a:t>
            </a:r>
            <a:r>
              <a:rPr kumimoji="1" lang="en-US" altLang="ja-JP" sz="2400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１、移動：左スティック</a:t>
            </a:r>
            <a:endParaRPr kumimoji="1" lang="en-US" altLang="ja-JP" dirty="0" smtClean="0"/>
          </a:p>
          <a:p>
            <a:r>
              <a:rPr lang="ja-JP" altLang="en-US" dirty="0" smtClean="0"/>
              <a:t>２、視点移動：右スティック</a:t>
            </a:r>
            <a:endParaRPr kumimoji="1" lang="en-US" altLang="ja-JP" dirty="0" smtClean="0"/>
          </a:p>
          <a:p>
            <a:r>
              <a:rPr lang="ja-JP" altLang="en-US" dirty="0" smtClean="0"/>
              <a:t>３、ダッシュ：</a:t>
            </a:r>
            <a:r>
              <a:rPr lang="en-US" altLang="ja-JP" dirty="0" smtClean="0"/>
              <a:t>A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r>
              <a:rPr kumimoji="1" lang="ja-JP" altLang="en-US" dirty="0" smtClean="0"/>
              <a:t>４、ジャンプ：</a:t>
            </a:r>
            <a:r>
              <a:rPr lang="en-US" altLang="ja-JP" dirty="0" smtClean="0"/>
              <a:t>B</a:t>
            </a:r>
            <a:r>
              <a:rPr lang="ja-JP" altLang="en-US" dirty="0" smtClean="0"/>
              <a:t>ボタン</a:t>
            </a:r>
            <a:endParaRPr kumimoji="1" lang="en-US" altLang="ja-JP" dirty="0" smtClean="0"/>
          </a:p>
          <a:p>
            <a:r>
              <a:rPr lang="ja-JP" altLang="en-US" dirty="0" smtClean="0"/>
              <a:t>５、パンチ：</a:t>
            </a:r>
            <a:r>
              <a:rPr lang="en-US" altLang="ja-JP" dirty="0" smtClean="0"/>
              <a:t>X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r>
              <a:rPr lang="ja-JP" altLang="en-US" dirty="0" smtClean="0"/>
              <a:t>６、ポーズ：</a:t>
            </a:r>
            <a:r>
              <a:rPr lang="en-US" altLang="ja-JP" dirty="0" smtClean="0"/>
              <a:t>START</a:t>
            </a:r>
            <a:r>
              <a:rPr lang="ja-JP" altLang="en-US" dirty="0" smtClean="0"/>
              <a:t>ボタン</a:t>
            </a:r>
            <a:endParaRPr lang="en-US" altLang="ja-JP" dirty="0" smtClean="0"/>
          </a:p>
        </p:txBody>
      </p:sp>
      <p:sp>
        <p:nvSpPr>
          <p:cNvPr id="2" name="楕円 1"/>
          <p:cNvSpPr/>
          <p:nvPr/>
        </p:nvSpPr>
        <p:spPr>
          <a:xfrm>
            <a:off x="6096000" y="4171950"/>
            <a:ext cx="69532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9115425" y="5419725"/>
            <a:ext cx="695325" cy="6953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ysClr val="windowText" lastClr="000000"/>
                </a:solidFill>
              </a:rPr>
              <a:t>２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加算 2"/>
          <p:cNvSpPr/>
          <p:nvPr/>
        </p:nvSpPr>
        <p:spPr>
          <a:xfrm>
            <a:off x="6336506" y="5312568"/>
            <a:ext cx="909638" cy="909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660733" y="4048124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9660733" y="4643437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３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10008395" y="4345781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４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9313071" y="4345781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5476875" y="3514725"/>
            <a:ext cx="5448300" cy="3238500"/>
          </a:xfrm>
          <a:custGeom>
            <a:avLst/>
            <a:gdLst>
              <a:gd name="connsiteX0" fmla="*/ 2276475 w 5448300"/>
              <a:gd name="connsiteY0" fmla="*/ 142875 h 3238500"/>
              <a:gd name="connsiteX1" fmla="*/ 1743075 w 5448300"/>
              <a:gd name="connsiteY1" fmla="*/ 133350 h 3238500"/>
              <a:gd name="connsiteX2" fmla="*/ 1466850 w 5448300"/>
              <a:gd name="connsiteY2" fmla="*/ 123825 h 3238500"/>
              <a:gd name="connsiteX3" fmla="*/ 1057275 w 5448300"/>
              <a:gd name="connsiteY3" fmla="*/ 133350 h 3238500"/>
              <a:gd name="connsiteX4" fmla="*/ 962025 w 5448300"/>
              <a:gd name="connsiteY4" fmla="*/ 142875 h 3238500"/>
              <a:gd name="connsiteX5" fmla="*/ 857250 w 5448300"/>
              <a:gd name="connsiteY5" fmla="*/ 161925 h 3238500"/>
              <a:gd name="connsiteX6" fmla="*/ 819150 w 5448300"/>
              <a:gd name="connsiteY6" fmla="*/ 171450 h 3238500"/>
              <a:gd name="connsiteX7" fmla="*/ 771525 w 5448300"/>
              <a:gd name="connsiteY7" fmla="*/ 180975 h 3238500"/>
              <a:gd name="connsiteX8" fmla="*/ 676275 w 5448300"/>
              <a:gd name="connsiteY8" fmla="*/ 209550 h 3238500"/>
              <a:gd name="connsiteX9" fmla="*/ 647700 w 5448300"/>
              <a:gd name="connsiteY9" fmla="*/ 219075 h 3238500"/>
              <a:gd name="connsiteX10" fmla="*/ 533400 w 5448300"/>
              <a:gd name="connsiteY10" fmla="*/ 295275 h 3238500"/>
              <a:gd name="connsiteX11" fmla="*/ 504825 w 5448300"/>
              <a:gd name="connsiteY11" fmla="*/ 314325 h 3238500"/>
              <a:gd name="connsiteX12" fmla="*/ 476250 w 5448300"/>
              <a:gd name="connsiteY12" fmla="*/ 333375 h 3238500"/>
              <a:gd name="connsiteX13" fmla="*/ 428625 w 5448300"/>
              <a:gd name="connsiteY13" fmla="*/ 381000 h 3238500"/>
              <a:gd name="connsiteX14" fmla="*/ 371475 w 5448300"/>
              <a:gd name="connsiteY14" fmla="*/ 466725 h 3238500"/>
              <a:gd name="connsiteX15" fmla="*/ 352425 w 5448300"/>
              <a:gd name="connsiteY15" fmla="*/ 495300 h 3238500"/>
              <a:gd name="connsiteX16" fmla="*/ 304800 w 5448300"/>
              <a:gd name="connsiteY16" fmla="*/ 552450 h 3238500"/>
              <a:gd name="connsiteX17" fmla="*/ 295275 w 5448300"/>
              <a:gd name="connsiteY17" fmla="*/ 581025 h 3238500"/>
              <a:gd name="connsiteX18" fmla="*/ 276225 w 5448300"/>
              <a:gd name="connsiteY18" fmla="*/ 609600 h 3238500"/>
              <a:gd name="connsiteX19" fmla="*/ 266700 w 5448300"/>
              <a:gd name="connsiteY19" fmla="*/ 638175 h 3238500"/>
              <a:gd name="connsiteX20" fmla="*/ 247650 w 5448300"/>
              <a:gd name="connsiteY20" fmla="*/ 666750 h 3238500"/>
              <a:gd name="connsiteX21" fmla="*/ 219075 w 5448300"/>
              <a:gd name="connsiteY21" fmla="*/ 762000 h 3238500"/>
              <a:gd name="connsiteX22" fmla="*/ 200025 w 5448300"/>
              <a:gd name="connsiteY22" fmla="*/ 819150 h 3238500"/>
              <a:gd name="connsiteX23" fmla="*/ 190500 w 5448300"/>
              <a:gd name="connsiteY23" fmla="*/ 857250 h 3238500"/>
              <a:gd name="connsiteX24" fmla="*/ 180975 w 5448300"/>
              <a:gd name="connsiteY24" fmla="*/ 885825 h 3238500"/>
              <a:gd name="connsiteX25" fmla="*/ 161925 w 5448300"/>
              <a:gd name="connsiteY25" fmla="*/ 962025 h 3238500"/>
              <a:gd name="connsiteX26" fmla="*/ 142875 w 5448300"/>
              <a:gd name="connsiteY26" fmla="*/ 1019175 h 3238500"/>
              <a:gd name="connsiteX27" fmla="*/ 123825 w 5448300"/>
              <a:gd name="connsiteY27" fmla="*/ 1095375 h 3238500"/>
              <a:gd name="connsiteX28" fmla="*/ 95250 w 5448300"/>
              <a:gd name="connsiteY28" fmla="*/ 1200150 h 3238500"/>
              <a:gd name="connsiteX29" fmla="*/ 85725 w 5448300"/>
              <a:gd name="connsiteY29" fmla="*/ 1228725 h 3238500"/>
              <a:gd name="connsiteX30" fmla="*/ 66675 w 5448300"/>
              <a:gd name="connsiteY30" fmla="*/ 1323975 h 3238500"/>
              <a:gd name="connsiteX31" fmla="*/ 47625 w 5448300"/>
              <a:gd name="connsiteY31" fmla="*/ 1400175 h 3238500"/>
              <a:gd name="connsiteX32" fmla="*/ 28575 w 5448300"/>
              <a:gd name="connsiteY32" fmla="*/ 1600200 h 3238500"/>
              <a:gd name="connsiteX33" fmla="*/ 9525 w 5448300"/>
              <a:gd name="connsiteY33" fmla="*/ 1771650 h 3238500"/>
              <a:gd name="connsiteX34" fmla="*/ 0 w 5448300"/>
              <a:gd name="connsiteY34" fmla="*/ 2047875 h 3238500"/>
              <a:gd name="connsiteX35" fmla="*/ 9525 w 5448300"/>
              <a:gd name="connsiteY35" fmla="*/ 2295525 h 3238500"/>
              <a:gd name="connsiteX36" fmla="*/ 28575 w 5448300"/>
              <a:gd name="connsiteY36" fmla="*/ 2371725 h 3238500"/>
              <a:gd name="connsiteX37" fmla="*/ 57150 w 5448300"/>
              <a:gd name="connsiteY37" fmla="*/ 2466975 h 3238500"/>
              <a:gd name="connsiteX38" fmla="*/ 66675 w 5448300"/>
              <a:gd name="connsiteY38" fmla="*/ 2495550 h 3238500"/>
              <a:gd name="connsiteX39" fmla="*/ 76200 w 5448300"/>
              <a:gd name="connsiteY39" fmla="*/ 2533650 h 3238500"/>
              <a:gd name="connsiteX40" fmla="*/ 95250 w 5448300"/>
              <a:gd name="connsiteY40" fmla="*/ 2590800 h 3238500"/>
              <a:gd name="connsiteX41" fmla="*/ 123825 w 5448300"/>
              <a:gd name="connsiteY41" fmla="*/ 2676525 h 3238500"/>
              <a:gd name="connsiteX42" fmla="*/ 142875 w 5448300"/>
              <a:gd name="connsiteY42" fmla="*/ 2733675 h 3238500"/>
              <a:gd name="connsiteX43" fmla="*/ 152400 w 5448300"/>
              <a:gd name="connsiteY43" fmla="*/ 2762250 h 3238500"/>
              <a:gd name="connsiteX44" fmla="*/ 171450 w 5448300"/>
              <a:gd name="connsiteY44" fmla="*/ 2800350 h 3238500"/>
              <a:gd name="connsiteX45" fmla="*/ 190500 w 5448300"/>
              <a:gd name="connsiteY45" fmla="*/ 2828925 h 3238500"/>
              <a:gd name="connsiteX46" fmla="*/ 238125 w 5448300"/>
              <a:gd name="connsiteY46" fmla="*/ 2914650 h 3238500"/>
              <a:gd name="connsiteX47" fmla="*/ 257175 w 5448300"/>
              <a:gd name="connsiteY47" fmla="*/ 2943225 h 3238500"/>
              <a:gd name="connsiteX48" fmla="*/ 276225 w 5448300"/>
              <a:gd name="connsiteY48" fmla="*/ 2971800 h 3238500"/>
              <a:gd name="connsiteX49" fmla="*/ 304800 w 5448300"/>
              <a:gd name="connsiteY49" fmla="*/ 3000375 h 3238500"/>
              <a:gd name="connsiteX50" fmla="*/ 323850 w 5448300"/>
              <a:gd name="connsiteY50" fmla="*/ 3028950 h 3238500"/>
              <a:gd name="connsiteX51" fmla="*/ 381000 w 5448300"/>
              <a:gd name="connsiteY51" fmla="*/ 3076575 h 3238500"/>
              <a:gd name="connsiteX52" fmla="*/ 428625 w 5448300"/>
              <a:gd name="connsiteY52" fmla="*/ 3114675 h 3238500"/>
              <a:gd name="connsiteX53" fmla="*/ 457200 w 5448300"/>
              <a:gd name="connsiteY53" fmla="*/ 3133725 h 3238500"/>
              <a:gd name="connsiteX54" fmla="*/ 514350 w 5448300"/>
              <a:gd name="connsiteY54" fmla="*/ 3152775 h 3238500"/>
              <a:gd name="connsiteX55" fmla="*/ 542925 w 5448300"/>
              <a:gd name="connsiteY55" fmla="*/ 3171825 h 3238500"/>
              <a:gd name="connsiteX56" fmla="*/ 619125 w 5448300"/>
              <a:gd name="connsiteY56" fmla="*/ 3190875 h 3238500"/>
              <a:gd name="connsiteX57" fmla="*/ 647700 w 5448300"/>
              <a:gd name="connsiteY57" fmla="*/ 3200400 h 3238500"/>
              <a:gd name="connsiteX58" fmla="*/ 704850 w 5448300"/>
              <a:gd name="connsiteY58" fmla="*/ 3209925 h 3238500"/>
              <a:gd name="connsiteX59" fmla="*/ 819150 w 5448300"/>
              <a:gd name="connsiteY59" fmla="*/ 3200400 h 3238500"/>
              <a:gd name="connsiteX60" fmla="*/ 962025 w 5448300"/>
              <a:gd name="connsiteY60" fmla="*/ 3181350 h 3238500"/>
              <a:gd name="connsiteX61" fmla="*/ 1019175 w 5448300"/>
              <a:gd name="connsiteY61" fmla="*/ 3162300 h 3238500"/>
              <a:gd name="connsiteX62" fmla="*/ 1085850 w 5448300"/>
              <a:gd name="connsiteY62" fmla="*/ 3143250 h 3238500"/>
              <a:gd name="connsiteX63" fmla="*/ 1171575 w 5448300"/>
              <a:gd name="connsiteY63" fmla="*/ 3105150 h 3238500"/>
              <a:gd name="connsiteX64" fmla="*/ 1257300 w 5448300"/>
              <a:gd name="connsiteY64" fmla="*/ 3076575 h 3238500"/>
              <a:gd name="connsiteX65" fmla="*/ 1285875 w 5448300"/>
              <a:gd name="connsiteY65" fmla="*/ 3067050 h 3238500"/>
              <a:gd name="connsiteX66" fmla="*/ 1314450 w 5448300"/>
              <a:gd name="connsiteY66" fmla="*/ 3057525 h 3238500"/>
              <a:gd name="connsiteX67" fmla="*/ 1371600 w 5448300"/>
              <a:gd name="connsiteY67" fmla="*/ 3028950 h 3238500"/>
              <a:gd name="connsiteX68" fmla="*/ 1438275 w 5448300"/>
              <a:gd name="connsiteY68" fmla="*/ 2990850 h 3238500"/>
              <a:gd name="connsiteX69" fmla="*/ 1524000 w 5448300"/>
              <a:gd name="connsiteY69" fmla="*/ 2933700 h 3238500"/>
              <a:gd name="connsiteX70" fmla="*/ 1552575 w 5448300"/>
              <a:gd name="connsiteY70" fmla="*/ 2914650 h 3238500"/>
              <a:gd name="connsiteX71" fmla="*/ 1581150 w 5448300"/>
              <a:gd name="connsiteY71" fmla="*/ 2895600 h 3238500"/>
              <a:gd name="connsiteX72" fmla="*/ 1628775 w 5448300"/>
              <a:gd name="connsiteY72" fmla="*/ 2857500 h 3238500"/>
              <a:gd name="connsiteX73" fmla="*/ 1676400 w 5448300"/>
              <a:gd name="connsiteY73" fmla="*/ 2819400 h 3238500"/>
              <a:gd name="connsiteX74" fmla="*/ 1724025 w 5448300"/>
              <a:gd name="connsiteY74" fmla="*/ 2781300 h 3238500"/>
              <a:gd name="connsiteX75" fmla="*/ 1743075 w 5448300"/>
              <a:gd name="connsiteY75" fmla="*/ 2752725 h 3238500"/>
              <a:gd name="connsiteX76" fmla="*/ 1771650 w 5448300"/>
              <a:gd name="connsiteY76" fmla="*/ 2733675 h 3238500"/>
              <a:gd name="connsiteX77" fmla="*/ 1790700 w 5448300"/>
              <a:gd name="connsiteY77" fmla="*/ 2705100 h 3238500"/>
              <a:gd name="connsiteX78" fmla="*/ 1847850 w 5448300"/>
              <a:gd name="connsiteY78" fmla="*/ 2657475 h 3238500"/>
              <a:gd name="connsiteX79" fmla="*/ 1895475 w 5448300"/>
              <a:gd name="connsiteY79" fmla="*/ 2609850 h 3238500"/>
              <a:gd name="connsiteX80" fmla="*/ 1914525 w 5448300"/>
              <a:gd name="connsiteY80" fmla="*/ 2581275 h 3238500"/>
              <a:gd name="connsiteX81" fmla="*/ 1943100 w 5448300"/>
              <a:gd name="connsiteY81" fmla="*/ 2552700 h 3238500"/>
              <a:gd name="connsiteX82" fmla="*/ 1990725 w 5448300"/>
              <a:gd name="connsiteY82" fmla="*/ 2505075 h 3238500"/>
              <a:gd name="connsiteX83" fmla="*/ 2038350 w 5448300"/>
              <a:gd name="connsiteY83" fmla="*/ 2466975 h 3238500"/>
              <a:gd name="connsiteX84" fmla="*/ 2057400 w 5448300"/>
              <a:gd name="connsiteY84" fmla="*/ 2438400 h 3238500"/>
              <a:gd name="connsiteX85" fmla="*/ 2085975 w 5448300"/>
              <a:gd name="connsiteY85" fmla="*/ 2419350 h 3238500"/>
              <a:gd name="connsiteX86" fmla="*/ 2133600 w 5448300"/>
              <a:gd name="connsiteY86" fmla="*/ 2371725 h 3238500"/>
              <a:gd name="connsiteX87" fmla="*/ 2190750 w 5448300"/>
              <a:gd name="connsiteY87" fmla="*/ 2324100 h 3238500"/>
              <a:gd name="connsiteX88" fmla="*/ 2286000 w 5448300"/>
              <a:gd name="connsiteY88" fmla="*/ 2295525 h 3238500"/>
              <a:gd name="connsiteX89" fmla="*/ 2352675 w 5448300"/>
              <a:gd name="connsiteY89" fmla="*/ 2286000 h 3238500"/>
              <a:gd name="connsiteX90" fmla="*/ 2876550 w 5448300"/>
              <a:gd name="connsiteY90" fmla="*/ 2295525 h 3238500"/>
              <a:gd name="connsiteX91" fmla="*/ 2933700 w 5448300"/>
              <a:gd name="connsiteY91" fmla="*/ 2305050 h 3238500"/>
              <a:gd name="connsiteX92" fmla="*/ 3057525 w 5448300"/>
              <a:gd name="connsiteY92" fmla="*/ 2324100 h 3238500"/>
              <a:gd name="connsiteX93" fmla="*/ 3114675 w 5448300"/>
              <a:gd name="connsiteY93" fmla="*/ 2343150 h 3238500"/>
              <a:gd name="connsiteX94" fmla="*/ 3143250 w 5448300"/>
              <a:gd name="connsiteY94" fmla="*/ 2352675 h 3238500"/>
              <a:gd name="connsiteX95" fmla="*/ 3181350 w 5448300"/>
              <a:gd name="connsiteY95" fmla="*/ 2362200 h 3238500"/>
              <a:gd name="connsiteX96" fmla="*/ 3209925 w 5448300"/>
              <a:gd name="connsiteY96" fmla="*/ 2381250 h 3238500"/>
              <a:gd name="connsiteX97" fmla="*/ 3286125 w 5448300"/>
              <a:gd name="connsiteY97" fmla="*/ 2419350 h 3238500"/>
              <a:gd name="connsiteX98" fmla="*/ 3390900 w 5448300"/>
              <a:gd name="connsiteY98" fmla="*/ 2505075 h 3238500"/>
              <a:gd name="connsiteX99" fmla="*/ 3486150 w 5448300"/>
              <a:gd name="connsiteY99" fmla="*/ 2581275 h 3238500"/>
              <a:gd name="connsiteX100" fmla="*/ 3524250 w 5448300"/>
              <a:gd name="connsiteY100" fmla="*/ 2600325 h 3238500"/>
              <a:gd name="connsiteX101" fmla="*/ 3571875 w 5448300"/>
              <a:gd name="connsiteY101" fmla="*/ 2638425 h 3238500"/>
              <a:gd name="connsiteX102" fmla="*/ 3629025 w 5448300"/>
              <a:gd name="connsiteY102" fmla="*/ 2667000 h 3238500"/>
              <a:gd name="connsiteX103" fmla="*/ 3676650 w 5448300"/>
              <a:gd name="connsiteY103" fmla="*/ 2705100 h 3238500"/>
              <a:gd name="connsiteX104" fmla="*/ 3724275 w 5448300"/>
              <a:gd name="connsiteY104" fmla="*/ 2733675 h 3238500"/>
              <a:gd name="connsiteX105" fmla="*/ 3752850 w 5448300"/>
              <a:gd name="connsiteY105" fmla="*/ 2762250 h 3238500"/>
              <a:gd name="connsiteX106" fmla="*/ 3838575 w 5448300"/>
              <a:gd name="connsiteY106" fmla="*/ 2819400 h 3238500"/>
              <a:gd name="connsiteX107" fmla="*/ 3876675 w 5448300"/>
              <a:gd name="connsiteY107" fmla="*/ 2847975 h 3238500"/>
              <a:gd name="connsiteX108" fmla="*/ 3933825 w 5448300"/>
              <a:gd name="connsiteY108" fmla="*/ 2895600 h 3238500"/>
              <a:gd name="connsiteX109" fmla="*/ 4019550 w 5448300"/>
              <a:gd name="connsiteY109" fmla="*/ 2952750 h 3238500"/>
              <a:gd name="connsiteX110" fmla="*/ 4057650 w 5448300"/>
              <a:gd name="connsiteY110" fmla="*/ 2981325 h 3238500"/>
              <a:gd name="connsiteX111" fmla="*/ 4086225 w 5448300"/>
              <a:gd name="connsiteY111" fmla="*/ 3009900 h 3238500"/>
              <a:gd name="connsiteX112" fmla="*/ 4124325 w 5448300"/>
              <a:gd name="connsiteY112" fmla="*/ 3028950 h 3238500"/>
              <a:gd name="connsiteX113" fmla="*/ 4229100 w 5448300"/>
              <a:gd name="connsiteY113" fmla="*/ 3095625 h 3238500"/>
              <a:gd name="connsiteX114" fmla="*/ 4267200 w 5448300"/>
              <a:gd name="connsiteY114" fmla="*/ 3114675 h 3238500"/>
              <a:gd name="connsiteX115" fmla="*/ 4295775 w 5448300"/>
              <a:gd name="connsiteY115" fmla="*/ 3124200 h 3238500"/>
              <a:gd name="connsiteX116" fmla="*/ 4324350 w 5448300"/>
              <a:gd name="connsiteY116" fmla="*/ 3143250 h 3238500"/>
              <a:gd name="connsiteX117" fmla="*/ 4362450 w 5448300"/>
              <a:gd name="connsiteY117" fmla="*/ 3152775 h 3238500"/>
              <a:gd name="connsiteX118" fmla="*/ 4419600 w 5448300"/>
              <a:gd name="connsiteY118" fmla="*/ 3171825 h 3238500"/>
              <a:gd name="connsiteX119" fmla="*/ 4533900 w 5448300"/>
              <a:gd name="connsiteY119" fmla="*/ 3209925 h 3238500"/>
              <a:gd name="connsiteX120" fmla="*/ 4562475 w 5448300"/>
              <a:gd name="connsiteY120" fmla="*/ 3219450 h 3238500"/>
              <a:gd name="connsiteX121" fmla="*/ 4714875 w 5448300"/>
              <a:gd name="connsiteY121" fmla="*/ 3238500 h 3238500"/>
              <a:gd name="connsiteX122" fmla="*/ 4943475 w 5448300"/>
              <a:gd name="connsiteY122" fmla="*/ 3219450 h 3238500"/>
              <a:gd name="connsiteX123" fmla="*/ 4981575 w 5448300"/>
              <a:gd name="connsiteY123" fmla="*/ 3209925 h 3238500"/>
              <a:gd name="connsiteX124" fmla="*/ 5057775 w 5448300"/>
              <a:gd name="connsiteY124" fmla="*/ 3171825 h 3238500"/>
              <a:gd name="connsiteX125" fmla="*/ 5114925 w 5448300"/>
              <a:gd name="connsiteY125" fmla="*/ 3133725 h 3238500"/>
              <a:gd name="connsiteX126" fmla="*/ 5153025 w 5448300"/>
              <a:gd name="connsiteY126" fmla="*/ 3076575 h 3238500"/>
              <a:gd name="connsiteX127" fmla="*/ 5181600 w 5448300"/>
              <a:gd name="connsiteY127" fmla="*/ 3048000 h 3238500"/>
              <a:gd name="connsiteX128" fmla="*/ 5229225 w 5448300"/>
              <a:gd name="connsiteY128" fmla="*/ 2943225 h 3238500"/>
              <a:gd name="connsiteX129" fmla="*/ 5248275 w 5448300"/>
              <a:gd name="connsiteY129" fmla="*/ 2905125 h 3238500"/>
              <a:gd name="connsiteX130" fmla="*/ 5267325 w 5448300"/>
              <a:gd name="connsiteY130" fmla="*/ 2828925 h 3238500"/>
              <a:gd name="connsiteX131" fmla="*/ 5305425 w 5448300"/>
              <a:gd name="connsiteY131" fmla="*/ 2733675 h 3238500"/>
              <a:gd name="connsiteX132" fmla="*/ 5314950 w 5448300"/>
              <a:gd name="connsiteY132" fmla="*/ 2686050 h 3238500"/>
              <a:gd name="connsiteX133" fmla="*/ 5334000 w 5448300"/>
              <a:gd name="connsiteY133" fmla="*/ 2638425 h 3238500"/>
              <a:gd name="connsiteX134" fmla="*/ 5343525 w 5448300"/>
              <a:gd name="connsiteY134" fmla="*/ 2600325 h 3238500"/>
              <a:gd name="connsiteX135" fmla="*/ 5362575 w 5448300"/>
              <a:gd name="connsiteY135" fmla="*/ 2543175 h 3238500"/>
              <a:gd name="connsiteX136" fmla="*/ 5381625 w 5448300"/>
              <a:gd name="connsiteY136" fmla="*/ 2428875 h 3238500"/>
              <a:gd name="connsiteX137" fmla="*/ 5391150 w 5448300"/>
              <a:gd name="connsiteY137" fmla="*/ 2381250 h 3238500"/>
              <a:gd name="connsiteX138" fmla="*/ 5410200 w 5448300"/>
              <a:gd name="connsiteY138" fmla="*/ 1847850 h 3238500"/>
              <a:gd name="connsiteX139" fmla="*/ 5419725 w 5448300"/>
              <a:gd name="connsiteY139" fmla="*/ 1771650 h 3238500"/>
              <a:gd name="connsiteX140" fmla="*/ 5448300 w 5448300"/>
              <a:gd name="connsiteY140" fmla="*/ 1581150 h 3238500"/>
              <a:gd name="connsiteX141" fmla="*/ 5438775 w 5448300"/>
              <a:gd name="connsiteY141" fmla="*/ 1200150 h 3238500"/>
              <a:gd name="connsiteX142" fmla="*/ 5410200 w 5448300"/>
              <a:gd name="connsiteY142" fmla="*/ 1066800 h 3238500"/>
              <a:gd name="connsiteX143" fmla="*/ 5381625 w 5448300"/>
              <a:gd name="connsiteY143" fmla="*/ 933450 h 3238500"/>
              <a:gd name="connsiteX144" fmla="*/ 5372100 w 5448300"/>
              <a:gd name="connsiteY144" fmla="*/ 895350 h 3238500"/>
              <a:gd name="connsiteX145" fmla="*/ 5353050 w 5448300"/>
              <a:gd name="connsiteY145" fmla="*/ 857250 h 3238500"/>
              <a:gd name="connsiteX146" fmla="*/ 5334000 w 5448300"/>
              <a:gd name="connsiteY146" fmla="*/ 800100 h 3238500"/>
              <a:gd name="connsiteX147" fmla="*/ 5314950 w 5448300"/>
              <a:gd name="connsiteY147" fmla="*/ 771525 h 3238500"/>
              <a:gd name="connsiteX148" fmla="*/ 5257800 w 5448300"/>
              <a:gd name="connsiteY148" fmla="*/ 685800 h 3238500"/>
              <a:gd name="connsiteX149" fmla="*/ 5219700 w 5448300"/>
              <a:gd name="connsiteY149" fmla="*/ 628650 h 3238500"/>
              <a:gd name="connsiteX150" fmla="*/ 5200650 w 5448300"/>
              <a:gd name="connsiteY150" fmla="*/ 590550 h 3238500"/>
              <a:gd name="connsiteX151" fmla="*/ 5162550 w 5448300"/>
              <a:gd name="connsiteY151" fmla="*/ 523875 h 3238500"/>
              <a:gd name="connsiteX152" fmla="*/ 5133975 w 5448300"/>
              <a:gd name="connsiteY152" fmla="*/ 485775 h 3238500"/>
              <a:gd name="connsiteX153" fmla="*/ 5076825 w 5448300"/>
              <a:gd name="connsiteY153" fmla="*/ 390525 h 3238500"/>
              <a:gd name="connsiteX154" fmla="*/ 5038725 w 5448300"/>
              <a:gd name="connsiteY154" fmla="*/ 352425 h 3238500"/>
              <a:gd name="connsiteX155" fmla="*/ 5019675 w 5448300"/>
              <a:gd name="connsiteY155" fmla="*/ 323850 h 3238500"/>
              <a:gd name="connsiteX156" fmla="*/ 4962525 w 5448300"/>
              <a:gd name="connsiteY156" fmla="*/ 266700 h 3238500"/>
              <a:gd name="connsiteX157" fmla="*/ 4943475 w 5448300"/>
              <a:gd name="connsiteY157" fmla="*/ 238125 h 3238500"/>
              <a:gd name="connsiteX158" fmla="*/ 4914900 w 5448300"/>
              <a:gd name="connsiteY158" fmla="*/ 219075 h 3238500"/>
              <a:gd name="connsiteX159" fmla="*/ 4848225 w 5448300"/>
              <a:gd name="connsiteY159" fmla="*/ 171450 h 3238500"/>
              <a:gd name="connsiteX160" fmla="*/ 4752975 w 5448300"/>
              <a:gd name="connsiteY160" fmla="*/ 123825 h 3238500"/>
              <a:gd name="connsiteX161" fmla="*/ 4648200 w 5448300"/>
              <a:gd name="connsiteY161" fmla="*/ 76200 h 3238500"/>
              <a:gd name="connsiteX162" fmla="*/ 4600575 w 5448300"/>
              <a:gd name="connsiteY162" fmla="*/ 66675 h 3238500"/>
              <a:gd name="connsiteX163" fmla="*/ 4467225 w 5448300"/>
              <a:gd name="connsiteY163" fmla="*/ 28575 h 3238500"/>
              <a:gd name="connsiteX164" fmla="*/ 4381500 w 5448300"/>
              <a:gd name="connsiteY164" fmla="*/ 19050 h 3238500"/>
              <a:gd name="connsiteX165" fmla="*/ 4257675 w 5448300"/>
              <a:gd name="connsiteY165" fmla="*/ 0 h 3238500"/>
              <a:gd name="connsiteX166" fmla="*/ 3962400 w 5448300"/>
              <a:gd name="connsiteY166" fmla="*/ 9525 h 3238500"/>
              <a:gd name="connsiteX167" fmla="*/ 3781425 w 5448300"/>
              <a:gd name="connsiteY167" fmla="*/ 28575 h 3238500"/>
              <a:gd name="connsiteX168" fmla="*/ 3505200 w 5448300"/>
              <a:gd name="connsiteY168" fmla="*/ 47625 h 3238500"/>
              <a:gd name="connsiteX169" fmla="*/ 3371850 w 5448300"/>
              <a:gd name="connsiteY169" fmla="*/ 57150 h 3238500"/>
              <a:gd name="connsiteX170" fmla="*/ 3171825 w 5448300"/>
              <a:gd name="connsiteY170" fmla="*/ 66675 h 3238500"/>
              <a:gd name="connsiteX171" fmla="*/ 3009900 w 5448300"/>
              <a:gd name="connsiteY171" fmla="*/ 76200 h 3238500"/>
              <a:gd name="connsiteX172" fmla="*/ 2647950 w 5448300"/>
              <a:gd name="connsiteY172" fmla="*/ 95250 h 3238500"/>
              <a:gd name="connsiteX173" fmla="*/ 2486025 w 5448300"/>
              <a:gd name="connsiteY173" fmla="*/ 114300 h 3238500"/>
              <a:gd name="connsiteX174" fmla="*/ 2409825 w 5448300"/>
              <a:gd name="connsiteY174" fmla="*/ 133350 h 3238500"/>
              <a:gd name="connsiteX175" fmla="*/ 2276475 w 5448300"/>
              <a:gd name="connsiteY175" fmla="*/ 142875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5448300" h="3238500">
                <a:moveTo>
                  <a:pt x="2276475" y="142875"/>
                </a:moveTo>
                <a:cubicBezTo>
                  <a:pt x="2165350" y="142875"/>
                  <a:pt x="1920854" y="137533"/>
                  <a:pt x="1743075" y="133350"/>
                </a:cubicBezTo>
                <a:cubicBezTo>
                  <a:pt x="1650971" y="131183"/>
                  <a:pt x="1558980" y="123825"/>
                  <a:pt x="1466850" y="123825"/>
                </a:cubicBezTo>
                <a:cubicBezTo>
                  <a:pt x="1330288" y="123825"/>
                  <a:pt x="1193800" y="130175"/>
                  <a:pt x="1057275" y="133350"/>
                </a:cubicBezTo>
                <a:cubicBezTo>
                  <a:pt x="1025525" y="136525"/>
                  <a:pt x="993687" y="138917"/>
                  <a:pt x="962025" y="142875"/>
                </a:cubicBezTo>
                <a:cubicBezTo>
                  <a:pt x="938392" y="145829"/>
                  <a:pt x="882330" y="156352"/>
                  <a:pt x="857250" y="161925"/>
                </a:cubicBezTo>
                <a:cubicBezTo>
                  <a:pt x="844471" y="164765"/>
                  <a:pt x="831929" y="168610"/>
                  <a:pt x="819150" y="171450"/>
                </a:cubicBezTo>
                <a:cubicBezTo>
                  <a:pt x="803346" y="174962"/>
                  <a:pt x="787329" y="177463"/>
                  <a:pt x="771525" y="180975"/>
                </a:cubicBezTo>
                <a:cubicBezTo>
                  <a:pt x="728339" y="190572"/>
                  <a:pt x="723763" y="193721"/>
                  <a:pt x="676275" y="209550"/>
                </a:cubicBezTo>
                <a:cubicBezTo>
                  <a:pt x="666750" y="212725"/>
                  <a:pt x="656054" y="213506"/>
                  <a:pt x="647700" y="219075"/>
                </a:cubicBezTo>
                <a:lnTo>
                  <a:pt x="533400" y="295275"/>
                </a:lnTo>
                <a:lnTo>
                  <a:pt x="504825" y="314325"/>
                </a:lnTo>
                <a:lnTo>
                  <a:pt x="476250" y="333375"/>
                </a:lnTo>
                <a:cubicBezTo>
                  <a:pt x="400050" y="447675"/>
                  <a:pt x="517525" y="279400"/>
                  <a:pt x="428625" y="381000"/>
                </a:cubicBezTo>
                <a:lnTo>
                  <a:pt x="371475" y="466725"/>
                </a:lnTo>
                <a:cubicBezTo>
                  <a:pt x="365125" y="476250"/>
                  <a:pt x="360520" y="487205"/>
                  <a:pt x="352425" y="495300"/>
                </a:cubicBezTo>
                <a:cubicBezTo>
                  <a:pt x="331359" y="516366"/>
                  <a:pt x="318061" y="525928"/>
                  <a:pt x="304800" y="552450"/>
                </a:cubicBezTo>
                <a:cubicBezTo>
                  <a:pt x="300310" y="561430"/>
                  <a:pt x="299765" y="572045"/>
                  <a:pt x="295275" y="581025"/>
                </a:cubicBezTo>
                <a:cubicBezTo>
                  <a:pt x="290155" y="591264"/>
                  <a:pt x="281345" y="599361"/>
                  <a:pt x="276225" y="609600"/>
                </a:cubicBezTo>
                <a:cubicBezTo>
                  <a:pt x="271735" y="618580"/>
                  <a:pt x="271190" y="629195"/>
                  <a:pt x="266700" y="638175"/>
                </a:cubicBezTo>
                <a:cubicBezTo>
                  <a:pt x="261580" y="648414"/>
                  <a:pt x="252299" y="656289"/>
                  <a:pt x="247650" y="666750"/>
                </a:cubicBezTo>
                <a:cubicBezTo>
                  <a:pt x="226926" y="713378"/>
                  <a:pt x="231863" y="719375"/>
                  <a:pt x="219075" y="762000"/>
                </a:cubicBezTo>
                <a:cubicBezTo>
                  <a:pt x="213305" y="781234"/>
                  <a:pt x="204895" y="799669"/>
                  <a:pt x="200025" y="819150"/>
                </a:cubicBezTo>
                <a:cubicBezTo>
                  <a:pt x="196850" y="831850"/>
                  <a:pt x="194096" y="844663"/>
                  <a:pt x="190500" y="857250"/>
                </a:cubicBezTo>
                <a:cubicBezTo>
                  <a:pt x="187742" y="866904"/>
                  <a:pt x="183617" y="876139"/>
                  <a:pt x="180975" y="885825"/>
                </a:cubicBezTo>
                <a:cubicBezTo>
                  <a:pt x="174086" y="911084"/>
                  <a:pt x="170204" y="937187"/>
                  <a:pt x="161925" y="962025"/>
                </a:cubicBezTo>
                <a:cubicBezTo>
                  <a:pt x="155575" y="981075"/>
                  <a:pt x="147745" y="999694"/>
                  <a:pt x="142875" y="1019175"/>
                </a:cubicBezTo>
                <a:cubicBezTo>
                  <a:pt x="136525" y="1044575"/>
                  <a:pt x="132104" y="1070537"/>
                  <a:pt x="123825" y="1095375"/>
                </a:cubicBezTo>
                <a:cubicBezTo>
                  <a:pt x="82957" y="1217980"/>
                  <a:pt x="122176" y="1092445"/>
                  <a:pt x="95250" y="1200150"/>
                </a:cubicBezTo>
                <a:cubicBezTo>
                  <a:pt x="92815" y="1209890"/>
                  <a:pt x="87903" y="1218924"/>
                  <a:pt x="85725" y="1228725"/>
                </a:cubicBezTo>
                <a:cubicBezTo>
                  <a:pt x="67013" y="1312927"/>
                  <a:pt x="85652" y="1257555"/>
                  <a:pt x="66675" y="1323975"/>
                </a:cubicBezTo>
                <a:cubicBezTo>
                  <a:pt x="55672" y="1362485"/>
                  <a:pt x="53247" y="1351450"/>
                  <a:pt x="47625" y="1400175"/>
                </a:cubicBezTo>
                <a:cubicBezTo>
                  <a:pt x="39948" y="1466710"/>
                  <a:pt x="35971" y="1533633"/>
                  <a:pt x="28575" y="1600200"/>
                </a:cubicBezTo>
                <a:lnTo>
                  <a:pt x="9525" y="1771650"/>
                </a:lnTo>
                <a:cubicBezTo>
                  <a:pt x="6350" y="1863725"/>
                  <a:pt x="0" y="1955745"/>
                  <a:pt x="0" y="2047875"/>
                </a:cubicBezTo>
                <a:cubicBezTo>
                  <a:pt x="0" y="2130486"/>
                  <a:pt x="2264" y="2213234"/>
                  <a:pt x="9525" y="2295525"/>
                </a:cubicBezTo>
                <a:cubicBezTo>
                  <a:pt x="11826" y="2321605"/>
                  <a:pt x="20296" y="2346887"/>
                  <a:pt x="28575" y="2371725"/>
                </a:cubicBezTo>
                <a:cubicBezTo>
                  <a:pt x="73846" y="2507538"/>
                  <a:pt x="28360" y="2366208"/>
                  <a:pt x="57150" y="2466975"/>
                </a:cubicBezTo>
                <a:cubicBezTo>
                  <a:pt x="59908" y="2476629"/>
                  <a:pt x="63917" y="2485896"/>
                  <a:pt x="66675" y="2495550"/>
                </a:cubicBezTo>
                <a:cubicBezTo>
                  <a:pt x="70271" y="2508137"/>
                  <a:pt x="72438" y="2521111"/>
                  <a:pt x="76200" y="2533650"/>
                </a:cubicBezTo>
                <a:cubicBezTo>
                  <a:pt x="81970" y="2552884"/>
                  <a:pt x="88900" y="2571750"/>
                  <a:pt x="95250" y="2590800"/>
                </a:cubicBezTo>
                <a:lnTo>
                  <a:pt x="123825" y="2676525"/>
                </a:lnTo>
                <a:lnTo>
                  <a:pt x="142875" y="2733675"/>
                </a:lnTo>
                <a:cubicBezTo>
                  <a:pt x="146050" y="2743200"/>
                  <a:pt x="147910" y="2753270"/>
                  <a:pt x="152400" y="2762250"/>
                </a:cubicBezTo>
                <a:cubicBezTo>
                  <a:pt x="158750" y="2774950"/>
                  <a:pt x="164405" y="2788022"/>
                  <a:pt x="171450" y="2800350"/>
                </a:cubicBezTo>
                <a:cubicBezTo>
                  <a:pt x="177130" y="2810289"/>
                  <a:pt x="185380" y="2818686"/>
                  <a:pt x="190500" y="2828925"/>
                </a:cubicBezTo>
                <a:cubicBezTo>
                  <a:pt x="240795" y="2929516"/>
                  <a:pt x="117995" y="2734455"/>
                  <a:pt x="238125" y="2914650"/>
                </a:cubicBezTo>
                <a:lnTo>
                  <a:pt x="257175" y="2943225"/>
                </a:lnTo>
                <a:cubicBezTo>
                  <a:pt x="263525" y="2952750"/>
                  <a:pt x="268130" y="2963705"/>
                  <a:pt x="276225" y="2971800"/>
                </a:cubicBezTo>
                <a:cubicBezTo>
                  <a:pt x="285750" y="2981325"/>
                  <a:pt x="296176" y="2990027"/>
                  <a:pt x="304800" y="3000375"/>
                </a:cubicBezTo>
                <a:cubicBezTo>
                  <a:pt x="312129" y="3009169"/>
                  <a:pt x="316521" y="3020156"/>
                  <a:pt x="323850" y="3028950"/>
                </a:cubicBezTo>
                <a:cubicBezTo>
                  <a:pt x="346769" y="3056452"/>
                  <a:pt x="352903" y="3057844"/>
                  <a:pt x="381000" y="3076575"/>
                </a:cubicBezTo>
                <a:cubicBezTo>
                  <a:pt x="413113" y="3124745"/>
                  <a:pt x="382617" y="3091671"/>
                  <a:pt x="428625" y="3114675"/>
                </a:cubicBezTo>
                <a:cubicBezTo>
                  <a:pt x="438864" y="3119795"/>
                  <a:pt x="446739" y="3129076"/>
                  <a:pt x="457200" y="3133725"/>
                </a:cubicBezTo>
                <a:cubicBezTo>
                  <a:pt x="475550" y="3141880"/>
                  <a:pt x="497642" y="3141636"/>
                  <a:pt x="514350" y="3152775"/>
                </a:cubicBezTo>
                <a:cubicBezTo>
                  <a:pt x="523875" y="3159125"/>
                  <a:pt x="532686" y="3166705"/>
                  <a:pt x="542925" y="3171825"/>
                </a:cubicBezTo>
                <a:cubicBezTo>
                  <a:pt x="564698" y="3182711"/>
                  <a:pt x="597388" y="3185441"/>
                  <a:pt x="619125" y="3190875"/>
                </a:cubicBezTo>
                <a:cubicBezTo>
                  <a:pt x="628865" y="3193310"/>
                  <a:pt x="637899" y="3198222"/>
                  <a:pt x="647700" y="3200400"/>
                </a:cubicBezTo>
                <a:cubicBezTo>
                  <a:pt x="666553" y="3204590"/>
                  <a:pt x="685800" y="3206750"/>
                  <a:pt x="704850" y="3209925"/>
                </a:cubicBezTo>
                <a:lnTo>
                  <a:pt x="819150" y="3200400"/>
                </a:lnTo>
                <a:cubicBezTo>
                  <a:pt x="862727" y="3196438"/>
                  <a:pt x="917502" y="3193493"/>
                  <a:pt x="962025" y="3181350"/>
                </a:cubicBezTo>
                <a:cubicBezTo>
                  <a:pt x="981398" y="3176066"/>
                  <a:pt x="999694" y="3167170"/>
                  <a:pt x="1019175" y="3162300"/>
                </a:cubicBezTo>
                <a:cubicBezTo>
                  <a:pt x="1031382" y="3159248"/>
                  <a:pt x="1072185" y="3150082"/>
                  <a:pt x="1085850" y="3143250"/>
                </a:cubicBezTo>
                <a:cubicBezTo>
                  <a:pt x="1176416" y="3097967"/>
                  <a:pt x="1024133" y="3154297"/>
                  <a:pt x="1171575" y="3105150"/>
                </a:cubicBezTo>
                <a:lnTo>
                  <a:pt x="1257300" y="3076575"/>
                </a:lnTo>
                <a:lnTo>
                  <a:pt x="1285875" y="3067050"/>
                </a:lnTo>
                <a:cubicBezTo>
                  <a:pt x="1295400" y="3063875"/>
                  <a:pt x="1306096" y="3063094"/>
                  <a:pt x="1314450" y="3057525"/>
                </a:cubicBezTo>
                <a:cubicBezTo>
                  <a:pt x="1351379" y="3032906"/>
                  <a:pt x="1332165" y="3042095"/>
                  <a:pt x="1371600" y="3028950"/>
                </a:cubicBezTo>
                <a:cubicBezTo>
                  <a:pt x="1496582" y="2935214"/>
                  <a:pt x="1344771" y="3042797"/>
                  <a:pt x="1438275" y="2990850"/>
                </a:cubicBezTo>
                <a:lnTo>
                  <a:pt x="1524000" y="2933700"/>
                </a:lnTo>
                <a:lnTo>
                  <a:pt x="1552575" y="2914650"/>
                </a:lnTo>
                <a:lnTo>
                  <a:pt x="1581150" y="2895600"/>
                </a:lnTo>
                <a:cubicBezTo>
                  <a:pt x="1635745" y="2813708"/>
                  <a:pt x="1563050" y="2910080"/>
                  <a:pt x="1628775" y="2857500"/>
                </a:cubicBezTo>
                <a:cubicBezTo>
                  <a:pt x="1690323" y="2808261"/>
                  <a:pt x="1604576" y="2843341"/>
                  <a:pt x="1676400" y="2819400"/>
                </a:cubicBezTo>
                <a:cubicBezTo>
                  <a:pt x="1730995" y="2737508"/>
                  <a:pt x="1658300" y="2833880"/>
                  <a:pt x="1724025" y="2781300"/>
                </a:cubicBezTo>
                <a:cubicBezTo>
                  <a:pt x="1732964" y="2774149"/>
                  <a:pt x="1734980" y="2760820"/>
                  <a:pt x="1743075" y="2752725"/>
                </a:cubicBezTo>
                <a:cubicBezTo>
                  <a:pt x="1751170" y="2744630"/>
                  <a:pt x="1762125" y="2740025"/>
                  <a:pt x="1771650" y="2733675"/>
                </a:cubicBezTo>
                <a:cubicBezTo>
                  <a:pt x="1778000" y="2724150"/>
                  <a:pt x="1783371" y="2713894"/>
                  <a:pt x="1790700" y="2705100"/>
                </a:cubicBezTo>
                <a:cubicBezTo>
                  <a:pt x="1813619" y="2677598"/>
                  <a:pt x="1819753" y="2676206"/>
                  <a:pt x="1847850" y="2657475"/>
                </a:cubicBezTo>
                <a:cubicBezTo>
                  <a:pt x="1898650" y="2581275"/>
                  <a:pt x="1831975" y="2673350"/>
                  <a:pt x="1895475" y="2609850"/>
                </a:cubicBezTo>
                <a:cubicBezTo>
                  <a:pt x="1903570" y="2601755"/>
                  <a:pt x="1907196" y="2590069"/>
                  <a:pt x="1914525" y="2581275"/>
                </a:cubicBezTo>
                <a:cubicBezTo>
                  <a:pt x="1923149" y="2570927"/>
                  <a:pt x="1934476" y="2563048"/>
                  <a:pt x="1943100" y="2552700"/>
                </a:cubicBezTo>
                <a:cubicBezTo>
                  <a:pt x="1982787" y="2505075"/>
                  <a:pt x="1938338" y="2540000"/>
                  <a:pt x="1990725" y="2505075"/>
                </a:cubicBezTo>
                <a:cubicBezTo>
                  <a:pt x="2045320" y="2423183"/>
                  <a:pt x="1972625" y="2519555"/>
                  <a:pt x="2038350" y="2466975"/>
                </a:cubicBezTo>
                <a:cubicBezTo>
                  <a:pt x="2047289" y="2459824"/>
                  <a:pt x="2049305" y="2446495"/>
                  <a:pt x="2057400" y="2438400"/>
                </a:cubicBezTo>
                <a:cubicBezTo>
                  <a:pt x="2065495" y="2430305"/>
                  <a:pt x="2076450" y="2425700"/>
                  <a:pt x="2085975" y="2419350"/>
                </a:cubicBezTo>
                <a:cubicBezTo>
                  <a:pt x="2120900" y="2366963"/>
                  <a:pt x="2085975" y="2411413"/>
                  <a:pt x="2133600" y="2371725"/>
                </a:cubicBezTo>
                <a:cubicBezTo>
                  <a:pt x="2159235" y="2350362"/>
                  <a:pt x="2160344" y="2337614"/>
                  <a:pt x="2190750" y="2324100"/>
                </a:cubicBezTo>
                <a:cubicBezTo>
                  <a:pt x="2207955" y="2316453"/>
                  <a:pt x="2262556" y="2299788"/>
                  <a:pt x="2286000" y="2295525"/>
                </a:cubicBezTo>
                <a:cubicBezTo>
                  <a:pt x="2308089" y="2291509"/>
                  <a:pt x="2330450" y="2289175"/>
                  <a:pt x="2352675" y="2286000"/>
                </a:cubicBezTo>
                <a:lnTo>
                  <a:pt x="2876550" y="2295525"/>
                </a:lnTo>
                <a:cubicBezTo>
                  <a:pt x="2895852" y="2296158"/>
                  <a:pt x="2914581" y="2302319"/>
                  <a:pt x="2933700" y="2305050"/>
                </a:cubicBezTo>
                <a:cubicBezTo>
                  <a:pt x="2974257" y="2310844"/>
                  <a:pt x="3017502" y="2313185"/>
                  <a:pt x="3057525" y="2324100"/>
                </a:cubicBezTo>
                <a:cubicBezTo>
                  <a:pt x="3076898" y="2329384"/>
                  <a:pt x="3095625" y="2336800"/>
                  <a:pt x="3114675" y="2343150"/>
                </a:cubicBezTo>
                <a:cubicBezTo>
                  <a:pt x="3124200" y="2346325"/>
                  <a:pt x="3133510" y="2350240"/>
                  <a:pt x="3143250" y="2352675"/>
                </a:cubicBezTo>
                <a:lnTo>
                  <a:pt x="3181350" y="2362200"/>
                </a:lnTo>
                <a:cubicBezTo>
                  <a:pt x="3190875" y="2368550"/>
                  <a:pt x="3199875" y="2375768"/>
                  <a:pt x="3209925" y="2381250"/>
                </a:cubicBezTo>
                <a:cubicBezTo>
                  <a:pt x="3234856" y="2394848"/>
                  <a:pt x="3264564" y="2400869"/>
                  <a:pt x="3286125" y="2419350"/>
                </a:cubicBezTo>
                <a:cubicBezTo>
                  <a:pt x="3464107" y="2571906"/>
                  <a:pt x="3275554" y="2412799"/>
                  <a:pt x="3390900" y="2505075"/>
                </a:cubicBezTo>
                <a:cubicBezTo>
                  <a:pt x="3408810" y="2519403"/>
                  <a:pt x="3461140" y="2565644"/>
                  <a:pt x="3486150" y="2581275"/>
                </a:cubicBezTo>
                <a:cubicBezTo>
                  <a:pt x="3498191" y="2588800"/>
                  <a:pt x="3512436" y="2592449"/>
                  <a:pt x="3524250" y="2600325"/>
                </a:cubicBezTo>
                <a:cubicBezTo>
                  <a:pt x="3541166" y="2611602"/>
                  <a:pt x="3554723" y="2627510"/>
                  <a:pt x="3571875" y="2638425"/>
                </a:cubicBezTo>
                <a:cubicBezTo>
                  <a:pt x="3589844" y="2649860"/>
                  <a:pt x="3611056" y="2655565"/>
                  <a:pt x="3629025" y="2667000"/>
                </a:cubicBezTo>
                <a:cubicBezTo>
                  <a:pt x="3646177" y="2677915"/>
                  <a:pt x="3659995" y="2693442"/>
                  <a:pt x="3676650" y="2705100"/>
                </a:cubicBezTo>
                <a:cubicBezTo>
                  <a:pt x="3691817" y="2715717"/>
                  <a:pt x="3709464" y="2722567"/>
                  <a:pt x="3724275" y="2733675"/>
                </a:cubicBezTo>
                <a:cubicBezTo>
                  <a:pt x="3735051" y="2741757"/>
                  <a:pt x="3742074" y="2754168"/>
                  <a:pt x="3752850" y="2762250"/>
                </a:cubicBezTo>
                <a:cubicBezTo>
                  <a:pt x="3780324" y="2782856"/>
                  <a:pt x="3811101" y="2798794"/>
                  <a:pt x="3838575" y="2819400"/>
                </a:cubicBezTo>
                <a:cubicBezTo>
                  <a:pt x="3851275" y="2828925"/>
                  <a:pt x="3864279" y="2838058"/>
                  <a:pt x="3876675" y="2847975"/>
                </a:cubicBezTo>
                <a:cubicBezTo>
                  <a:pt x="3896039" y="2863466"/>
                  <a:pt x="3913828" y="2880936"/>
                  <a:pt x="3933825" y="2895600"/>
                </a:cubicBezTo>
                <a:cubicBezTo>
                  <a:pt x="3961519" y="2915909"/>
                  <a:pt x="3992076" y="2932144"/>
                  <a:pt x="4019550" y="2952750"/>
                </a:cubicBezTo>
                <a:cubicBezTo>
                  <a:pt x="4032250" y="2962275"/>
                  <a:pt x="4045597" y="2970994"/>
                  <a:pt x="4057650" y="2981325"/>
                </a:cubicBezTo>
                <a:cubicBezTo>
                  <a:pt x="4067877" y="2990091"/>
                  <a:pt x="4075264" y="3002070"/>
                  <a:pt x="4086225" y="3009900"/>
                </a:cubicBezTo>
                <a:cubicBezTo>
                  <a:pt x="4097779" y="3018153"/>
                  <a:pt x="4112149" y="3021645"/>
                  <a:pt x="4124325" y="3028950"/>
                </a:cubicBezTo>
                <a:cubicBezTo>
                  <a:pt x="4159823" y="3050249"/>
                  <a:pt x="4192073" y="3077112"/>
                  <a:pt x="4229100" y="3095625"/>
                </a:cubicBezTo>
                <a:cubicBezTo>
                  <a:pt x="4241800" y="3101975"/>
                  <a:pt x="4254149" y="3109082"/>
                  <a:pt x="4267200" y="3114675"/>
                </a:cubicBezTo>
                <a:cubicBezTo>
                  <a:pt x="4276428" y="3118630"/>
                  <a:pt x="4286795" y="3119710"/>
                  <a:pt x="4295775" y="3124200"/>
                </a:cubicBezTo>
                <a:cubicBezTo>
                  <a:pt x="4306014" y="3129320"/>
                  <a:pt x="4313828" y="3138741"/>
                  <a:pt x="4324350" y="3143250"/>
                </a:cubicBezTo>
                <a:cubicBezTo>
                  <a:pt x="4336382" y="3148407"/>
                  <a:pt x="4349911" y="3149013"/>
                  <a:pt x="4362450" y="3152775"/>
                </a:cubicBezTo>
                <a:cubicBezTo>
                  <a:pt x="4381684" y="3158545"/>
                  <a:pt x="4400550" y="3165475"/>
                  <a:pt x="4419600" y="3171825"/>
                </a:cubicBezTo>
                <a:lnTo>
                  <a:pt x="4533900" y="3209925"/>
                </a:lnTo>
                <a:cubicBezTo>
                  <a:pt x="4543425" y="3213100"/>
                  <a:pt x="4552536" y="3218030"/>
                  <a:pt x="4562475" y="3219450"/>
                </a:cubicBezTo>
                <a:cubicBezTo>
                  <a:pt x="4657612" y="3233041"/>
                  <a:pt x="4606837" y="3226496"/>
                  <a:pt x="4714875" y="3238500"/>
                </a:cubicBezTo>
                <a:cubicBezTo>
                  <a:pt x="5047125" y="3222679"/>
                  <a:pt x="4833195" y="3250959"/>
                  <a:pt x="4943475" y="3219450"/>
                </a:cubicBezTo>
                <a:cubicBezTo>
                  <a:pt x="4956062" y="3215854"/>
                  <a:pt x="4969491" y="3214960"/>
                  <a:pt x="4981575" y="3209925"/>
                </a:cubicBezTo>
                <a:cubicBezTo>
                  <a:pt x="5007789" y="3199003"/>
                  <a:pt x="5034146" y="3187577"/>
                  <a:pt x="5057775" y="3171825"/>
                </a:cubicBezTo>
                <a:lnTo>
                  <a:pt x="5114925" y="3133725"/>
                </a:lnTo>
                <a:cubicBezTo>
                  <a:pt x="5127625" y="3114675"/>
                  <a:pt x="5136836" y="3092764"/>
                  <a:pt x="5153025" y="3076575"/>
                </a:cubicBezTo>
                <a:cubicBezTo>
                  <a:pt x="5162550" y="3067050"/>
                  <a:pt x="5174368" y="3059364"/>
                  <a:pt x="5181600" y="3048000"/>
                </a:cubicBezTo>
                <a:cubicBezTo>
                  <a:pt x="5246031" y="2946751"/>
                  <a:pt x="5202998" y="3004422"/>
                  <a:pt x="5229225" y="2943225"/>
                </a:cubicBezTo>
                <a:cubicBezTo>
                  <a:pt x="5234818" y="2930174"/>
                  <a:pt x="5243785" y="2918595"/>
                  <a:pt x="5248275" y="2905125"/>
                </a:cubicBezTo>
                <a:cubicBezTo>
                  <a:pt x="5256554" y="2880287"/>
                  <a:pt x="5259046" y="2853763"/>
                  <a:pt x="5267325" y="2828925"/>
                </a:cubicBezTo>
                <a:cubicBezTo>
                  <a:pt x="5290865" y="2758305"/>
                  <a:pt x="5277395" y="2789736"/>
                  <a:pt x="5305425" y="2733675"/>
                </a:cubicBezTo>
                <a:cubicBezTo>
                  <a:pt x="5308600" y="2717800"/>
                  <a:pt x="5310298" y="2701557"/>
                  <a:pt x="5314950" y="2686050"/>
                </a:cubicBezTo>
                <a:cubicBezTo>
                  <a:pt x="5319863" y="2669673"/>
                  <a:pt x="5328593" y="2654645"/>
                  <a:pt x="5334000" y="2638425"/>
                </a:cubicBezTo>
                <a:cubicBezTo>
                  <a:pt x="5338140" y="2626006"/>
                  <a:pt x="5339763" y="2612864"/>
                  <a:pt x="5343525" y="2600325"/>
                </a:cubicBezTo>
                <a:cubicBezTo>
                  <a:pt x="5349295" y="2581091"/>
                  <a:pt x="5357291" y="2562548"/>
                  <a:pt x="5362575" y="2543175"/>
                </a:cubicBezTo>
                <a:cubicBezTo>
                  <a:pt x="5372195" y="2507900"/>
                  <a:pt x="5375784" y="2463921"/>
                  <a:pt x="5381625" y="2428875"/>
                </a:cubicBezTo>
                <a:cubicBezTo>
                  <a:pt x="5384287" y="2412906"/>
                  <a:pt x="5387975" y="2397125"/>
                  <a:pt x="5391150" y="2381250"/>
                </a:cubicBezTo>
                <a:cubicBezTo>
                  <a:pt x="5416631" y="2100954"/>
                  <a:pt x="5387597" y="2446818"/>
                  <a:pt x="5410200" y="1847850"/>
                </a:cubicBezTo>
                <a:cubicBezTo>
                  <a:pt x="5411165" y="1822271"/>
                  <a:pt x="5415928" y="1796964"/>
                  <a:pt x="5419725" y="1771650"/>
                </a:cubicBezTo>
                <a:cubicBezTo>
                  <a:pt x="5454612" y="1539068"/>
                  <a:pt x="5426277" y="1757331"/>
                  <a:pt x="5448300" y="1581150"/>
                </a:cubicBezTo>
                <a:cubicBezTo>
                  <a:pt x="5445125" y="1454150"/>
                  <a:pt x="5444293" y="1327070"/>
                  <a:pt x="5438775" y="1200150"/>
                </a:cubicBezTo>
                <a:cubicBezTo>
                  <a:pt x="5437133" y="1162375"/>
                  <a:pt x="5417413" y="1100459"/>
                  <a:pt x="5410200" y="1066800"/>
                </a:cubicBezTo>
                <a:cubicBezTo>
                  <a:pt x="5400675" y="1022350"/>
                  <a:pt x="5392650" y="977552"/>
                  <a:pt x="5381625" y="933450"/>
                </a:cubicBezTo>
                <a:cubicBezTo>
                  <a:pt x="5378450" y="920750"/>
                  <a:pt x="5376697" y="907607"/>
                  <a:pt x="5372100" y="895350"/>
                </a:cubicBezTo>
                <a:cubicBezTo>
                  <a:pt x="5367114" y="882055"/>
                  <a:pt x="5358323" y="870433"/>
                  <a:pt x="5353050" y="857250"/>
                </a:cubicBezTo>
                <a:cubicBezTo>
                  <a:pt x="5345592" y="838606"/>
                  <a:pt x="5342155" y="818450"/>
                  <a:pt x="5334000" y="800100"/>
                </a:cubicBezTo>
                <a:cubicBezTo>
                  <a:pt x="5329351" y="789639"/>
                  <a:pt x="5320630" y="781464"/>
                  <a:pt x="5314950" y="771525"/>
                </a:cubicBezTo>
                <a:cubicBezTo>
                  <a:pt x="5257112" y="670308"/>
                  <a:pt x="5347289" y="808847"/>
                  <a:pt x="5257800" y="685800"/>
                </a:cubicBezTo>
                <a:cubicBezTo>
                  <a:pt x="5244334" y="667284"/>
                  <a:pt x="5231480" y="648283"/>
                  <a:pt x="5219700" y="628650"/>
                </a:cubicBezTo>
                <a:cubicBezTo>
                  <a:pt x="5212395" y="616474"/>
                  <a:pt x="5207449" y="603015"/>
                  <a:pt x="5200650" y="590550"/>
                </a:cubicBezTo>
                <a:cubicBezTo>
                  <a:pt x="5188393" y="568078"/>
                  <a:pt x="5176293" y="545471"/>
                  <a:pt x="5162550" y="523875"/>
                </a:cubicBezTo>
                <a:cubicBezTo>
                  <a:pt x="5154027" y="510482"/>
                  <a:pt x="5142498" y="499168"/>
                  <a:pt x="5133975" y="485775"/>
                </a:cubicBezTo>
                <a:cubicBezTo>
                  <a:pt x="5132108" y="482841"/>
                  <a:pt x="5091330" y="407448"/>
                  <a:pt x="5076825" y="390525"/>
                </a:cubicBezTo>
                <a:cubicBezTo>
                  <a:pt x="5065136" y="376888"/>
                  <a:pt x="5050414" y="366062"/>
                  <a:pt x="5038725" y="352425"/>
                </a:cubicBezTo>
                <a:cubicBezTo>
                  <a:pt x="5031275" y="343733"/>
                  <a:pt x="5027280" y="332406"/>
                  <a:pt x="5019675" y="323850"/>
                </a:cubicBezTo>
                <a:cubicBezTo>
                  <a:pt x="5001777" y="303714"/>
                  <a:pt x="4977469" y="289116"/>
                  <a:pt x="4962525" y="266700"/>
                </a:cubicBezTo>
                <a:cubicBezTo>
                  <a:pt x="4956175" y="257175"/>
                  <a:pt x="4951570" y="246220"/>
                  <a:pt x="4943475" y="238125"/>
                </a:cubicBezTo>
                <a:cubicBezTo>
                  <a:pt x="4935380" y="230030"/>
                  <a:pt x="4924215" y="225729"/>
                  <a:pt x="4914900" y="219075"/>
                </a:cubicBezTo>
                <a:cubicBezTo>
                  <a:pt x="4900293" y="208642"/>
                  <a:pt x="4866464" y="181271"/>
                  <a:pt x="4848225" y="171450"/>
                </a:cubicBezTo>
                <a:cubicBezTo>
                  <a:pt x="4816970" y="154621"/>
                  <a:pt x="4784725" y="139700"/>
                  <a:pt x="4752975" y="123825"/>
                </a:cubicBezTo>
                <a:cubicBezTo>
                  <a:pt x="4722512" y="108593"/>
                  <a:pt x="4681900" y="86310"/>
                  <a:pt x="4648200" y="76200"/>
                </a:cubicBezTo>
                <a:cubicBezTo>
                  <a:pt x="4632693" y="71548"/>
                  <a:pt x="4616231" y="70795"/>
                  <a:pt x="4600575" y="66675"/>
                </a:cubicBezTo>
                <a:cubicBezTo>
                  <a:pt x="4555868" y="54910"/>
                  <a:pt x="4513171" y="33680"/>
                  <a:pt x="4467225" y="28575"/>
                </a:cubicBezTo>
                <a:lnTo>
                  <a:pt x="4381500" y="19050"/>
                </a:lnTo>
                <a:cubicBezTo>
                  <a:pt x="4332475" y="12922"/>
                  <a:pt x="4305341" y="7944"/>
                  <a:pt x="4257675" y="0"/>
                </a:cubicBezTo>
                <a:lnTo>
                  <a:pt x="3962400" y="9525"/>
                </a:lnTo>
                <a:cubicBezTo>
                  <a:pt x="3816158" y="16327"/>
                  <a:pt x="3891567" y="16337"/>
                  <a:pt x="3781425" y="28575"/>
                </a:cubicBezTo>
                <a:cubicBezTo>
                  <a:pt x="3668808" y="41088"/>
                  <a:pt x="3631426" y="39736"/>
                  <a:pt x="3505200" y="47625"/>
                </a:cubicBezTo>
                <a:lnTo>
                  <a:pt x="3371850" y="57150"/>
                </a:lnTo>
                <a:lnTo>
                  <a:pt x="3171825" y="66675"/>
                </a:lnTo>
                <a:lnTo>
                  <a:pt x="3009900" y="76200"/>
                </a:lnTo>
                <a:lnTo>
                  <a:pt x="2647950" y="95250"/>
                </a:lnTo>
                <a:cubicBezTo>
                  <a:pt x="2637640" y="96043"/>
                  <a:pt x="2500959" y="111500"/>
                  <a:pt x="2486025" y="114300"/>
                </a:cubicBezTo>
                <a:cubicBezTo>
                  <a:pt x="2460292" y="119125"/>
                  <a:pt x="2435899" y="130980"/>
                  <a:pt x="2409825" y="133350"/>
                </a:cubicBezTo>
                <a:cubicBezTo>
                  <a:pt x="2286078" y="144600"/>
                  <a:pt x="2387600" y="142875"/>
                  <a:pt x="2276475" y="1428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8545796" y="4395786"/>
            <a:ext cx="347662" cy="3476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６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527" y="1470660"/>
            <a:ext cx="41088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１、ゲームの流れ（フローチャート）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２、タイトル画面の仕様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３、ステージ選択の仕様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４、ゲーム中の仕様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５、リザルト画面の仕様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６、ポーズ画面の仕様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７、キーコンフィグの仕様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1050" y="1470660"/>
            <a:ext cx="223651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画面サイズ：</a:t>
            </a:r>
            <a:r>
              <a:rPr kumimoji="1" lang="en-US" altLang="ja-JP" sz="1400" dirty="0" smtClean="0"/>
              <a:t>1920×1080</a:t>
            </a:r>
          </a:p>
        </p:txBody>
      </p:sp>
    </p:spTree>
    <p:extLst>
      <p:ext uri="{BB962C8B-B14F-4D97-AF65-F5344CB8AC3E}">
        <p14:creationId xmlns:p14="http://schemas.microsoft.com/office/powerpoint/2010/main" val="14965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3861592" y="532160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87283" y="135594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90394" y="597371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24064" y="2004595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Enter</a:t>
            </a:r>
            <a:endParaRPr kumimoji="1" lang="ja-JP" altLang="en-US" sz="1400" dirty="0"/>
          </a:p>
        </p:txBody>
      </p:sp>
      <p:sp>
        <p:nvSpPr>
          <p:cNvPr id="2" name="フローチャート: 端子 1"/>
          <p:cNvSpPr/>
          <p:nvPr/>
        </p:nvSpPr>
        <p:spPr>
          <a:xfrm>
            <a:off x="3445219" y="296942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起動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" y="365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3445218" y="952202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: 判断 4"/>
          <p:cNvSpPr/>
          <p:nvPr/>
        </p:nvSpPr>
        <p:spPr>
          <a:xfrm>
            <a:off x="3445217" y="1609427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1579" y="1662470"/>
            <a:ext cx="1107996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キー押下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endCxn id="4" idx="0"/>
          </p:cNvCxnSpPr>
          <p:nvPr/>
        </p:nvCxnSpPr>
        <p:spPr>
          <a:xfrm flipH="1">
            <a:off x="4250081" y="73312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250079" y="1390352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250078" y="2051505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endCxn id="4" idx="3"/>
          </p:cNvCxnSpPr>
          <p:nvPr/>
        </p:nvCxnSpPr>
        <p:spPr>
          <a:xfrm rot="5400000" flipH="1" flipV="1">
            <a:off x="4188940" y="1232416"/>
            <a:ext cx="927141" cy="804865"/>
          </a:xfrm>
          <a:prstGeom prst="bentConnector4">
            <a:avLst>
              <a:gd name="adj1" fmla="val 1424"/>
              <a:gd name="adj2" fmla="val 12840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927263" y="2018124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278132" y="3351152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3445216" y="4216978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フローチャート: 判断 23"/>
          <p:cNvSpPr/>
          <p:nvPr/>
        </p:nvSpPr>
        <p:spPr>
          <a:xfrm>
            <a:off x="3445218" y="553556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88165" y="5588607"/>
            <a:ext cx="272382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クリア・ゲームオーバー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50079" y="5977642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/>
          <p:nvPr/>
        </p:nvCxnSpPr>
        <p:spPr>
          <a:xfrm>
            <a:off x="4250082" y="6041503"/>
            <a:ext cx="1252947" cy="816499"/>
          </a:xfrm>
          <a:prstGeom prst="bentConnector3">
            <a:avLst>
              <a:gd name="adj1" fmla="val 9975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861593" y="594426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250077" y="4660525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片側の 2 つの角を切り取った四角形 43"/>
          <p:cNvSpPr/>
          <p:nvPr/>
        </p:nvSpPr>
        <p:spPr>
          <a:xfrm>
            <a:off x="3445216" y="3570882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77885" y="3606393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ゲーム中ループ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4278131" y="3997901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 flipV="1">
            <a:off x="3445216" y="6199933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811489" y="6228448"/>
            <a:ext cx="87716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50" name="カギ線コネクタ 49"/>
          <p:cNvCxnSpPr>
            <a:stCxn id="45" idx="1"/>
            <a:endCxn id="47" idx="2"/>
          </p:cNvCxnSpPr>
          <p:nvPr/>
        </p:nvCxnSpPr>
        <p:spPr>
          <a:xfrm rot="10800000" flipH="1" flipV="1">
            <a:off x="3377884" y="3791058"/>
            <a:ext cx="67331" cy="2623365"/>
          </a:xfrm>
          <a:prstGeom prst="bentConnector3">
            <a:avLst>
              <a:gd name="adj1" fmla="val -339517"/>
            </a:avLst>
          </a:prstGeom>
          <a:ln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671050" y="296942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リザルト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endCxn id="54" idx="0"/>
          </p:cNvCxnSpPr>
          <p:nvPr/>
        </p:nvCxnSpPr>
        <p:spPr>
          <a:xfrm>
            <a:off x="7475910" y="0"/>
            <a:ext cx="3" cy="2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/>
          <p:cNvSpPr/>
          <p:nvPr/>
        </p:nvSpPr>
        <p:spPr>
          <a:xfrm>
            <a:off x="6671050" y="952202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75664" y="1005245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ランク</a:t>
            </a:r>
            <a:r>
              <a:rPr kumimoji="1" lang="ja-JP" altLang="en-US" dirty="0" smtClean="0"/>
              <a:t>がトップ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7475912" y="73312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H="1">
            <a:off x="7475911" y="1394280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186452" y="140469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6671050" y="1607224"/>
            <a:ext cx="1609725" cy="4381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ランク更新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4250077" y="6645862"/>
            <a:ext cx="1" cy="2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4890394" y="528707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88" name="フローチャート: 判断 87"/>
          <p:cNvSpPr/>
          <p:nvPr/>
        </p:nvSpPr>
        <p:spPr>
          <a:xfrm>
            <a:off x="3445213" y="4861060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80657" y="4914009"/>
            <a:ext cx="1338828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ゲーム終了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4250074" y="5303138"/>
            <a:ext cx="1" cy="21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/>
          <p:nvPr/>
        </p:nvCxnSpPr>
        <p:spPr>
          <a:xfrm rot="5400000" flipH="1" flipV="1">
            <a:off x="3539502" y="3834613"/>
            <a:ext cx="2226013" cy="804868"/>
          </a:xfrm>
          <a:prstGeom prst="bentConnector4">
            <a:avLst>
              <a:gd name="adj1" fmla="val 578"/>
              <a:gd name="adj2" fmla="val 1284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endCxn id="54" idx="3"/>
          </p:cNvCxnSpPr>
          <p:nvPr/>
        </p:nvCxnSpPr>
        <p:spPr>
          <a:xfrm rot="5400000">
            <a:off x="8222630" y="58148"/>
            <a:ext cx="516015" cy="39972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7475909" y="1415930"/>
            <a:ext cx="119917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V="1">
            <a:off x="8680499" y="1415930"/>
            <a:ext cx="0" cy="7254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7481329" y="2142736"/>
            <a:ext cx="1199170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7475912" y="204757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494058" y="265734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69" name="フローチャート: 判断 168"/>
          <p:cNvSpPr/>
          <p:nvPr/>
        </p:nvSpPr>
        <p:spPr>
          <a:xfrm>
            <a:off x="6677293" y="2273974"/>
            <a:ext cx="1609725" cy="4381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581907" y="2327017"/>
            <a:ext cx="180049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を</a:t>
            </a:r>
            <a:r>
              <a:rPr lang="ja-JP" altLang="en-US" dirty="0"/>
              <a:t>続</a:t>
            </a:r>
            <a:r>
              <a:rPr lang="ja-JP" altLang="en-US" dirty="0" smtClean="0"/>
              <a:t>ける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306000" y="271132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173" name="直線コネクタ 172"/>
          <p:cNvCxnSpPr/>
          <p:nvPr/>
        </p:nvCxnSpPr>
        <p:spPr>
          <a:xfrm>
            <a:off x="5712856" y="2746408"/>
            <a:ext cx="17684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 flipV="1">
            <a:off x="5712856" y="1170459"/>
            <a:ext cx="0" cy="15690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片側の 2 つの角を切り取った四角形 188"/>
          <p:cNvSpPr/>
          <p:nvPr/>
        </p:nvSpPr>
        <p:spPr>
          <a:xfrm>
            <a:off x="3445217" y="2257177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3465241" y="2292688"/>
            <a:ext cx="1569660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メインループ</a:t>
            </a:r>
            <a:endParaRPr kumimoji="1" lang="ja-JP" altLang="en-US" dirty="0"/>
          </a:p>
        </p:txBody>
      </p:sp>
      <p:cxnSp>
        <p:nvCxnSpPr>
          <p:cNvPr id="191" name="直線矢印コネクタ 190"/>
          <p:cNvCxnSpPr/>
          <p:nvPr/>
        </p:nvCxnSpPr>
        <p:spPr>
          <a:xfrm flipH="1">
            <a:off x="4250070" y="2700137"/>
            <a:ext cx="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片側の 2 つの角を切り取った四角形 63"/>
          <p:cNvSpPr/>
          <p:nvPr/>
        </p:nvSpPr>
        <p:spPr>
          <a:xfrm flipV="1">
            <a:off x="6671050" y="2909548"/>
            <a:ext cx="1609725" cy="428983"/>
          </a:xfrm>
          <a:prstGeom prst="snip2SameRect">
            <a:avLst>
              <a:gd name="adj1" fmla="val 32210"/>
              <a:gd name="adj2" fmla="val 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037319" y="2938063"/>
            <a:ext cx="877163" cy="369332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7475913" y="2700136"/>
            <a:ext cx="1" cy="2190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834474" y="2477354"/>
            <a:ext cx="5770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834474" y="2477354"/>
            <a:ext cx="0" cy="43806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6093974" y="3124040"/>
            <a:ext cx="577076" cy="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6093974" y="0"/>
            <a:ext cx="0" cy="31312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端子 80"/>
          <p:cNvSpPr/>
          <p:nvPr/>
        </p:nvSpPr>
        <p:spPr>
          <a:xfrm>
            <a:off x="895148" y="2800027"/>
            <a:ext cx="1609725" cy="4381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5054938" y="1170459"/>
            <a:ext cx="657918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700009" y="1826299"/>
            <a:ext cx="174520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endCxn id="81" idx="0"/>
          </p:cNvCxnSpPr>
          <p:nvPr/>
        </p:nvCxnSpPr>
        <p:spPr>
          <a:xfrm>
            <a:off x="1700011" y="1832430"/>
            <a:ext cx="0" cy="96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831799" y="1809570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Esc</a:t>
            </a:r>
            <a:endParaRPr kumimoji="1" lang="ja-JP" altLang="en-US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671050" y="3570227"/>
            <a:ext cx="33522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タイトル画面で</a:t>
            </a:r>
            <a:r>
              <a:rPr kumimoji="1" lang="en-US" altLang="ja-JP" sz="1400" dirty="0" smtClean="0"/>
              <a:t>Esc</a:t>
            </a:r>
            <a:r>
              <a:rPr kumimoji="1" lang="ja-JP" altLang="en-US" sz="1400" dirty="0" smtClean="0"/>
              <a:t>を押すとゲーム終了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それ以外の画面で</a:t>
            </a:r>
            <a:r>
              <a:rPr lang="en-US" altLang="ja-JP" sz="1400" dirty="0" smtClean="0"/>
              <a:t>Esc</a:t>
            </a:r>
            <a:r>
              <a:rPr lang="ja-JP" altLang="en-US" sz="1400" dirty="0" smtClean="0"/>
              <a:t>を押した場合は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オプションを表示する</a:t>
            </a:r>
            <a:endParaRPr kumimoji="1" lang="en-US" altLang="ja-JP" sz="1400" dirty="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953232" y="585683"/>
            <a:ext cx="2875779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ランクは上から順に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S,  A,  B,  C,  D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5</a:t>
            </a:r>
            <a:r>
              <a:rPr lang="ja-JP" altLang="en-US" sz="1400" dirty="0" smtClean="0"/>
              <a:t>種類</a:t>
            </a:r>
            <a:endParaRPr lang="en-US" altLang="ja-JP" sz="1400" dirty="0" smtClean="0"/>
          </a:p>
          <a:p>
            <a:r>
              <a:rPr lang="en-US" altLang="ja-JP" sz="1400" dirty="0" smtClean="0"/>
              <a:t>0   1   2   3   4(</a:t>
            </a:r>
            <a:r>
              <a:rPr lang="en-US" altLang="ja-JP" sz="1400" dirty="0" err="1" smtClean="0"/>
              <a:t>enum</a:t>
            </a:r>
            <a:r>
              <a:rPr lang="ja-JP" altLang="en-US" sz="1400" dirty="0" smtClean="0"/>
              <a:t>で作る</a:t>
            </a:r>
            <a:r>
              <a:rPr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If(</a:t>
            </a:r>
            <a:r>
              <a:rPr lang="ja-JP" altLang="en-US" sz="1400" dirty="0" smtClean="0"/>
              <a:t>現在のランクの数字が</a:t>
            </a:r>
            <a:endParaRPr lang="en-US" altLang="ja-JP" sz="1400" dirty="0" smtClean="0"/>
          </a:p>
          <a:p>
            <a:r>
              <a:rPr lang="ja-JP" altLang="en-US" sz="1400" dirty="0" smtClean="0"/>
              <a:t>   最高ランクの数字未満なら</a:t>
            </a:r>
            <a:r>
              <a:rPr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ランク更新する</a:t>
            </a:r>
            <a:endParaRPr kumimoji="1" lang="en-US" altLang="ja-JP" sz="1400" dirty="0" smtClean="0"/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保存するのはトップランクだけ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スコアは保存しない</a:t>
            </a:r>
            <a:endParaRPr kumimoji="1" lang="en-US" altLang="ja-JP" sz="1400" dirty="0" smtClean="0"/>
          </a:p>
        </p:txBody>
      </p:sp>
      <p:sp>
        <p:nvSpPr>
          <p:cNvPr id="15" name="フローチャート: 手操作入力 14"/>
          <p:cNvSpPr/>
          <p:nvPr/>
        </p:nvSpPr>
        <p:spPr>
          <a:xfrm>
            <a:off x="3458330" y="2930281"/>
            <a:ext cx="1583480" cy="41253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</a:t>
            </a:r>
            <a:r>
              <a:rPr lang="ja-JP" altLang="en-US" dirty="0" smtClean="0">
                <a:solidFill>
                  <a:schemeClr val="tx1"/>
                </a:solidFill>
              </a:rPr>
              <a:t>選択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89239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913240" y="2389239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-3429000"/>
            <a:ext cx="12192001" cy="6858000"/>
          </a:xfrm>
          <a:prstGeom prst="rect">
            <a:avLst/>
          </a:prstGeom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</p:pic>
      <p:pic>
        <p:nvPicPr>
          <p:cNvPr id="7" name="SE_drum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92049" y="3124199"/>
            <a:ext cx="609600" cy="609600"/>
          </a:xfrm>
          <a:prstGeom prst="rect">
            <a:avLst/>
          </a:prstGeom>
        </p:spPr>
      </p:pic>
      <p:pic>
        <p:nvPicPr>
          <p:cNvPr id="8" name="SE_drum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095286" y="3124199"/>
            <a:ext cx="609600" cy="609600"/>
          </a:xfrm>
          <a:prstGeom prst="rect">
            <a:avLst/>
          </a:prstGeom>
        </p:spPr>
      </p:pic>
      <p:pic>
        <p:nvPicPr>
          <p:cNvPr id="9" name="SE_drum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1206.5416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704886" y="3124200"/>
            <a:ext cx="609600" cy="609600"/>
          </a:xfrm>
          <a:prstGeom prst="rect">
            <a:avLst/>
          </a:prstGeom>
        </p:spPr>
      </p:pic>
      <p:pic>
        <p:nvPicPr>
          <p:cNvPr id="10" name="SE_Vibraslap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314486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34838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4167E-6 3.7037E-7 L 0.32096 -0.3483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18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" presetClass="exit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 0.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50"/>
                            </p:stCondLst>
                            <p:childTnLst>
                              <p:par>
                                <p:cTn id="3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4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34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235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タイトル画面の仕様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0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64" y="1276004"/>
            <a:ext cx="2920539" cy="164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206" y="3240579"/>
            <a:ext cx="6173585" cy="3472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>
            <a:stCxn id="3" idx="3"/>
            <a:endCxn id="4" idx="1"/>
          </p:cNvCxnSpPr>
          <p:nvPr/>
        </p:nvCxnSpPr>
        <p:spPr>
          <a:xfrm>
            <a:off x="3244735" y="2097406"/>
            <a:ext cx="13909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7556269" y="2097405"/>
            <a:ext cx="13909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24196" y="4976900"/>
            <a:ext cx="26850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18969" y="2611030"/>
            <a:ext cx="162576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効果音「ドン」</a:t>
            </a:r>
            <a:r>
              <a:rPr kumimoji="1" lang="en-US" altLang="ja-JP" sz="1400" dirty="0" smtClean="0"/>
              <a:t>*1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7714" y="2618027"/>
            <a:ext cx="16285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効果音「ドン」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62501" y="2611029"/>
            <a:ext cx="180530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効果音「ドドン」</a:t>
            </a:r>
            <a:r>
              <a:rPr kumimoji="1" lang="en-US" altLang="ja-JP" sz="1400" dirty="0" smtClean="0"/>
              <a:t>*2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00375" y="3138648"/>
            <a:ext cx="18141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効果音「カーン」</a:t>
            </a:r>
            <a:r>
              <a:rPr kumimoji="1" lang="en-US" altLang="ja-JP" sz="1400" dirty="0" smtClean="0"/>
              <a:t>*3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27714" y="3138648"/>
            <a:ext cx="413478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BGM</a:t>
            </a:r>
            <a:r>
              <a:rPr kumimoji="1" lang="ja-JP" altLang="en-US" sz="1400" dirty="0" smtClean="0"/>
              <a:t>が流れると同時に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PRESS ENTER</a:t>
            </a:r>
            <a:r>
              <a:rPr lang="ja-JP" altLang="en-US" sz="1400" dirty="0" smtClean="0"/>
              <a:t>」点滅</a:t>
            </a:r>
            <a:endParaRPr kumimoji="1" lang="en-US" altLang="ja-JP" sz="1400" dirty="0" smtClean="0"/>
          </a:p>
        </p:txBody>
      </p:sp>
      <p:cxnSp>
        <p:nvCxnSpPr>
          <p:cNvPr id="19" name="直線矢印コネクタ 18"/>
          <p:cNvCxnSpPr>
            <a:stCxn id="17" idx="3"/>
          </p:cNvCxnSpPr>
          <p:nvPr/>
        </p:nvCxnSpPr>
        <p:spPr>
          <a:xfrm>
            <a:off x="4814507" y="3292537"/>
            <a:ext cx="11132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625889" y="4066377"/>
            <a:ext cx="16209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主人公のモデルを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撮影したも</a:t>
            </a:r>
            <a:r>
              <a:rPr kumimoji="1" lang="ja-JP" altLang="en-US" sz="1400" dirty="0"/>
              <a:t>の</a:t>
            </a:r>
            <a:endParaRPr kumimoji="1" lang="en-US" altLang="ja-JP" sz="1400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086725" y="4327987"/>
            <a:ext cx="53916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625889" y="5812704"/>
            <a:ext cx="342625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*1: se</a:t>
            </a:r>
            <a:r>
              <a:rPr lang="ja-JP" altLang="en-US" sz="1400" dirty="0" smtClean="0"/>
              <a:t>フォルダ内「</a:t>
            </a:r>
            <a:r>
              <a:rPr lang="en-US" altLang="ja-JP" sz="1400" dirty="0" smtClean="0"/>
              <a:t>SE_drum1.wav</a:t>
            </a:r>
            <a:r>
              <a:rPr lang="ja-JP" altLang="en-US" sz="1400" dirty="0" smtClean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*2: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SE_drum2.wav</a:t>
            </a:r>
            <a:r>
              <a:rPr lang="ja-JP" altLang="en-US" sz="1400" dirty="0"/>
              <a:t>」</a:t>
            </a:r>
            <a:endParaRPr lang="en-US" altLang="ja-JP" sz="1400" dirty="0"/>
          </a:p>
          <a:p>
            <a:r>
              <a:rPr lang="en-US" altLang="ja-JP" sz="1400" dirty="0" smtClean="0"/>
              <a:t>*3: </a:t>
            </a:r>
            <a:r>
              <a:rPr lang="en-US" altLang="ja-JP" sz="1400" dirty="0"/>
              <a:t>se</a:t>
            </a:r>
            <a:r>
              <a:rPr lang="ja-JP" altLang="en-US" sz="1400" dirty="0"/>
              <a:t>フォルダ内</a:t>
            </a:r>
            <a:r>
              <a:rPr lang="ja-JP" altLang="en-US" sz="1400" dirty="0" smtClean="0"/>
              <a:t>「</a:t>
            </a:r>
            <a:r>
              <a:rPr lang="en-US" altLang="ja-JP" sz="1400" dirty="0"/>
              <a:t>SE_Vibraslap.wav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292698" y="5991225"/>
            <a:ext cx="1079277" cy="1908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96063" y="5812704"/>
            <a:ext cx="2698175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Enter</a:t>
            </a:r>
            <a:r>
              <a:rPr kumimoji="1" lang="ja-JP" altLang="en-US" sz="1400" dirty="0" smtClean="0"/>
              <a:t>を押すと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PRESS ENTER</a:t>
            </a:r>
            <a:r>
              <a:rPr kumimoji="1" lang="ja-JP" altLang="en-US" sz="1400" dirty="0" smtClean="0"/>
              <a:t>」の文字が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強く点滅、画面フェードアウト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086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ステージ選択の仕様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3" y="787760"/>
            <a:ext cx="9391073" cy="528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テキスト ボックス 21"/>
          <p:cNvSpPr txBox="1"/>
          <p:nvPr/>
        </p:nvSpPr>
        <p:spPr>
          <a:xfrm>
            <a:off x="6863566" y="2627653"/>
            <a:ext cx="108234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ステージ名</a:t>
            </a:r>
            <a:endParaRPr kumimoji="1" lang="en-US" altLang="ja-JP" sz="1400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5245332" y="2935431"/>
            <a:ext cx="501010" cy="2148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746342" y="3150318"/>
            <a:ext cx="14414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ステージの写真</a:t>
            </a:r>
            <a:endParaRPr kumimoji="1" lang="en-US" altLang="ja-JP" sz="14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24506" y="2905780"/>
            <a:ext cx="15792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カーソル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上下キーで</a:t>
            </a:r>
            <a:r>
              <a:rPr kumimoji="1" lang="ja-JP" altLang="en-US" sz="1400" dirty="0" smtClean="0"/>
              <a:t>選択</a:t>
            </a:r>
            <a:r>
              <a:rPr kumimoji="1" lang="en-US" altLang="ja-JP" sz="1400" dirty="0" smtClean="0"/>
              <a:t>)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24244" y="3745196"/>
            <a:ext cx="25186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ステージの説明・ストーリー</a:t>
            </a:r>
            <a:endParaRPr kumimoji="1" lang="en-US" altLang="ja-JP" sz="1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77770" y="3042874"/>
            <a:ext cx="7232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スコア</a:t>
            </a:r>
            <a:endParaRPr kumimoji="1" lang="en-US" altLang="ja-JP" sz="1400" dirty="0" smtClean="0"/>
          </a:p>
        </p:txBody>
      </p:sp>
      <p:sp>
        <p:nvSpPr>
          <p:cNvPr id="28" name="フリーフォーム 27"/>
          <p:cNvSpPr/>
          <p:nvPr/>
        </p:nvSpPr>
        <p:spPr>
          <a:xfrm>
            <a:off x="9104702" y="2475007"/>
            <a:ext cx="416083" cy="465513"/>
          </a:xfrm>
          <a:custGeom>
            <a:avLst/>
            <a:gdLst>
              <a:gd name="connsiteX0" fmla="*/ 399457 w 416083"/>
              <a:gd name="connsiteY0" fmla="*/ 99753 h 465513"/>
              <a:gd name="connsiteX1" fmla="*/ 357894 w 416083"/>
              <a:gd name="connsiteY1" fmla="*/ 83127 h 465513"/>
              <a:gd name="connsiteX2" fmla="*/ 308017 w 416083"/>
              <a:gd name="connsiteY2" fmla="*/ 66502 h 465513"/>
              <a:gd name="connsiteX3" fmla="*/ 283079 w 416083"/>
              <a:gd name="connsiteY3" fmla="*/ 49877 h 465513"/>
              <a:gd name="connsiteX4" fmla="*/ 233203 w 416083"/>
              <a:gd name="connsiteY4" fmla="*/ 33251 h 465513"/>
              <a:gd name="connsiteX5" fmla="*/ 208264 w 416083"/>
              <a:gd name="connsiteY5" fmla="*/ 16626 h 465513"/>
              <a:gd name="connsiteX6" fmla="*/ 141763 w 416083"/>
              <a:gd name="connsiteY6" fmla="*/ 0 h 465513"/>
              <a:gd name="connsiteX7" fmla="*/ 66948 w 416083"/>
              <a:gd name="connsiteY7" fmla="*/ 33251 h 465513"/>
              <a:gd name="connsiteX8" fmla="*/ 33697 w 416083"/>
              <a:gd name="connsiteY8" fmla="*/ 66502 h 465513"/>
              <a:gd name="connsiteX9" fmla="*/ 8759 w 416083"/>
              <a:gd name="connsiteY9" fmla="*/ 91440 h 465513"/>
              <a:gd name="connsiteX10" fmla="*/ 8759 w 416083"/>
              <a:gd name="connsiteY10" fmla="*/ 157942 h 465513"/>
              <a:gd name="connsiteX11" fmla="*/ 17072 w 416083"/>
              <a:gd name="connsiteY11" fmla="*/ 182880 h 465513"/>
              <a:gd name="connsiteX12" fmla="*/ 66948 w 416083"/>
              <a:gd name="connsiteY12" fmla="*/ 199506 h 465513"/>
              <a:gd name="connsiteX13" fmla="*/ 91886 w 416083"/>
              <a:gd name="connsiteY13" fmla="*/ 207818 h 465513"/>
              <a:gd name="connsiteX14" fmla="*/ 116824 w 416083"/>
              <a:gd name="connsiteY14" fmla="*/ 216131 h 465513"/>
              <a:gd name="connsiteX15" fmla="*/ 150075 w 416083"/>
              <a:gd name="connsiteY15" fmla="*/ 224444 h 465513"/>
              <a:gd name="connsiteX16" fmla="*/ 224890 w 416083"/>
              <a:gd name="connsiteY16" fmla="*/ 232757 h 465513"/>
              <a:gd name="connsiteX17" fmla="*/ 308017 w 416083"/>
              <a:gd name="connsiteY17" fmla="*/ 249382 h 465513"/>
              <a:gd name="connsiteX18" fmla="*/ 357894 w 416083"/>
              <a:gd name="connsiteY18" fmla="*/ 266007 h 465513"/>
              <a:gd name="connsiteX19" fmla="*/ 374519 w 416083"/>
              <a:gd name="connsiteY19" fmla="*/ 282633 h 465513"/>
              <a:gd name="connsiteX20" fmla="*/ 399457 w 416083"/>
              <a:gd name="connsiteY20" fmla="*/ 299258 h 465513"/>
              <a:gd name="connsiteX21" fmla="*/ 416083 w 416083"/>
              <a:gd name="connsiteY21" fmla="*/ 349135 h 465513"/>
              <a:gd name="connsiteX22" fmla="*/ 399457 w 416083"/>
              <a:gd name="connsiteY22" fmla="*/ 399011 h 465513"/>
              <a:gd name="connsiteX23" fmla="*/ 341268 w 416083"/>
              <a:gd name="connsiteY23" fmla="*/ 448887 h 465513"/>
              <a:gd name="connsiteX24" fmla="*/ 291392 w 416083"/>
              <a:gd name="connsiteY24" fmla="*/ 465513 h 465513"/>
              <a:gd name="connsiteX25" fmla="*/ 133450 w 416083"/>
              <a:gd name="connsiteY25" fmla="*/ 448887 h 465513"/>
              <a:gd name="connsiteX26" fmla="*/ 83574 w 416083"/>
              <a:gd name="connsiteY26" fmla="*/ 432262 h 465513"/>
              <a:gd name="connsiteX27" fmla="*/ 58635 w 416083"/>
              <a:gd name="connsiteY27" fmla="*/ 423949 h 465513"/>
              <a:gd name="connsiteX28" fmla="*/ 33697 w 416083"/>
              <a:gd name="connsiteY28" fmla="*/ 415637 h 465513"/>
              <a:gd name="connsiteX29" fmla="*/ 25384 w 416083"/>
              <a:gd name="connsiteY29" fmla="*/ 399011 h 4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6083" h="465513">
                <a:moveTo>
                  <a:pt x="399457" y="99753"/>
                </a:moveTo>
                <a:cubicBezTo>
                  <a:pt x="385603" y="94211"/>
                  <a:pt x="371917" y="88226"/>
                  <a:pt x="357894" y="83127"/>
                </a:cubicBezTo>
                <a:cubicBezTo>
                  <a:pt x="341424" y="77138"/>
                  <a:pt x="322599" y="76223"/>
                  <a:pt x="308017" y="66502"/>
                </a:cubicBezTo>
                <a:cubicBezTo>
                  <a:pt x="299704" y="60960"/>
                  <a:pt x="292208" y="53935"/>
                  <a:pt x="283079" y="49877"/>
                </a:cubicBezTo>
                <a:cubicBezTo>
                  <a:pt x="267065" y="42759"/>
                  <a:pt x="247785" y="42972"/>
                  <a:pt x="233203" y="33251"/>
                </a:cubicBezTo>
                <a:cubicBezTo>
                  <a:pt x="224890" y="27709"/>
                  <a:pt x="217200" y="21094"/>
                  <a:pt x="208264" y="16626"/>
                </a:cubicBezTo>
                <a:cubicBezTo>
                  <a:pt x="191222" y="8105"/>
                  <a:pt x="157574" y="3162"/>
                  <a:pt x="141763" y="0"/>
                </a:cubicBezTo>
                <a:cubicBezTo>
                  <a:pt x="107619" y="11382"/>
                  <a:pt x="92096" y="11696"/>
                  <a:pt x="66948" y="33251"/>
                </a:cubicBezTo>
                <a:cubicBezTo>
                  <a:pt x="55047" y="43452"/>
                  <a:pt x="44781" y="55418"/>
                  <a:pt x="33697" y="66502"/>
                </a:cubicBezTo>
                <a:lnTo>
                  <a:pt x="8759" y="91440"/>
                </a:lnTo>
                <a:cubicBezTo>
                  <a:pt x="-3133" y="127116"/>
                  <a:pt x="-2706" y="112085"/>
                  <a:pt x="8759" y="157942"/>
                </a:cubicBezTo>
                <a:cubicBezTo>
                  <a:pt x="10884" y="166443"/>
                  <a:pt x="9942" y="177787"/>
                  <a:pt x="17072" y="182880"/>
                </a:cubicBezTo>
                <a:cubicBezTo>
                  <a:pt x="31332" y="193066"/>
                  <a:pt x="50323" y="193964"/>
                  <a:pt x="66948" y="199506"/>
                </a:cubicBezTo>
                <a:lnTo>
                  <a:pt x="91886" y="207818"/>
                </a:lnTo>
                <a:cubicBezTo>
                  <a:pt x="100199" y="210589"/>
                  <a:pt x="108323" y="214006"/>
                  <a:pt x="116824" y="216131"/>
                </a:cubicBezTo>
                <a:cubicBezTo>
                  <a:pt x="127908" y="218902"/>
                  <a:pt x="138783" y="222707"/>
                  <a:pt x="150075" y="224444"/>
                </a:cubicBezTo>
                <a:cubicBezTo>
                  <a:pt x="174875" y="228259"/>
                  <a:pt x="200105" y="228844"/>
                  <a:pt x="224890" y="232757"/>
                </a:cubicBezTo>
                <a:cubicBezTo>
                  <a:pt x="252802" y="237164"/>
                  <a:pt x="281209" y="240446"/>
                  <a:pt x="308017" y="249382"/>
                </a:cubicBezTo>
                <a:lnTo>
                  <a:pt x="357894" y="266007"/>
                </a:lnTo>
                <a:cubicBezTo>
                  <a:pt x="363436" y="271549"/>
                  <a:pt x="368399" y="277737"/>
                  <a:pt x="374519" y="282633"/>
                </a:cubicBezTo>
                <a:cubicBezTo>
                  <a:pt x="382320" y="288874"/>
                  <a:pt x="394162" y="290786"/>
                  <a:pt x="399457" y="299258"/>
                </a:cubicBezTo>
                <a:cubicBezTo>
                  <a:pt x="408745" y="314119"/>
                  <a:pt x="416083" y="349135"/>
                  <a:pt x="416083" y="349135"/>
                </a:cubicBezTo>
                <a:cubicBezTo>
                  <a:pt x="410541" y="365760"/>
                  <a:pt x="411849" y="386619"/>
                  <a:pt x="399457" y="399011"/>
                </a:cubicBezTo>
                <a:cubicBezTo>
                  <a:pt x="382976" y="415492"/>
                  <a:pt x="364057" y="438758"/>
                  <a:pt x="341268" y="448887"/>
                </a:cubicBezTo>
                <a:cubicBezTo>
                  <a:pt x="325254" y="456005"/>
                  <a:pt x="291392" y="465513"/>
                  <a:pt x="291392" y="465513"/>
                </a:cubicBezTo>
                <a:cubicBezTo>
                  <a:pt x="240176" y="461855"/>
                  <a:pt x="184357" y="462771"/>
                  <a:pt x="133450" y="448887"/>
                </a:cubicBezTo>
                <a:cubicBezTo>
                  <a:pt x="116543" y="444276"/>
                  <a:pt x="100199" y="437804"/>
                  <a:pt x="83574" y="432262"/>
                </a:cubicBezTo>
                <a:lnTo>
                  <a:pt x="58635" y="423949"/>
                </a:lnTo>
                <a:cubicBezTo>
                  <a:pt x="50322" y="421178"/>
                  <a:pt x="37616" y="423474"/>
                  <a:pt x="33697" y="415637"/>
                </a:cubicBezTo>
                <a:lnTo>
                  <a:pt x="25384" y="399011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2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ステージの種類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527" y="963584"/>
            <a:ext cx="4288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１、チュートリアル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教室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２、</a:t>
            </a:r>
            <a:r>
              <a:rPr lang="ja-JP" altLang="en-US" dirty="0"/>
              <a:t>学</a:t>
            </a:r>
            <a:r>
              <a:rPr lang="ja-JP" altLang="en-US" dirty="0" smtClean="0"/>
              <a:t>校の廊下</a:t>
            </a:r>
            <a:r>
              <a:rPr lang="en-US" altLang="ja-JP" dirty="0" smtClean="0"/>
              <a:t>(</a:t>
            </a:r>
            <a:r>
              <a:rPr lang="ja-JP" altLang="en-US" dirty="0" smtClean="0"/>
              <a:t>ゴール：学校のトイレ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３、街中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ゴール：公園の公衆トイレ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４、家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ゴール：家のトイレ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58880" y="963584"/>
            <a:ext cx="25186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ステージ配置のファイル名：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１、</a:t>
            </a:r>
            <a:r>
              <a:rPr kumimoji="1" lang="en-US" altLang="ja-JP" sz="1400" dirty="0" smtClean="0"/>
              <a:t>stage_0_Tutorial.xlsx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２、</a:t>
            </a:r>
            <a:r>
              <a:rPr lang="en-US" altLang="ja-JP" sz="1400" dirty="0" smtClean="0"/>
              <a:t>stage_1_School.xlsx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３、</a:t>
            </a:r>
            <a:r>
              <a:rPr kumimoji="1" lang="en-US" altLang="ja-JP" sz="1400" dirty="0" smtClean="0"/>
              <a:t>stage_2_City.xlsx</a:t>
            </a:r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４、</a:t>
            </a:r>
            <a:r>
              <a:rPr kumimoji="1" lang="en-US" altLang="ja-JP" sz="1400" dirty="0" smtClean="0"/>
              <a:t>stage_3_House.xlsx</a:t>
            </a:r>
          </a:p>
        </p:txBody>
      </p:sp>
    </p:spTree>
    <p:extLst>
      <p:ext uri="{BB962C8B-B14F-4D97-AF65-F5344CB8AC3E}">
        <p14:creationId xmlns:p14="http://schemas.microsoft.com/office/powerpoint/2010/main" val="606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4196" y="36576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ステージ：チュートリアル</a:t>
            </a:r>
            <a:r>
              <a:rPr lang="en-US" altLang="ja-JP" dirty="0"/>
              <a:t>(</a:t>
            </a:r>
            <a:r>
              <a:rPr lang="ja-JP" altLang="en-US" dirty="0"/>
              <a:t>教室</a:t>
            </a:r>
            <a:r>
              <a:rPr lang="en-US" altLang="ja-JP" dirty="0"/>
              <a:t>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689956"/>
            <a:ext cx="5469775" cy="3076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1" y="3021676"/>
            <a:ext cx="5469775" cy="3076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284420" y="448887"/>
            <a:ext cx="546977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チュートリアル中はパンチボタンで次の画面に進める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その間はパンチはロックされ使えない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変数</a:t>
            </a:r>
            <a:r>
              <a:rPr lang="en-US" altLang="ja-JP" sz="1400" dirty="0" err="1" smtClean="0"/>
              <a:t>bLock</a:t>
            </a:r>
            <a:r>
              <a:rPr lang="ja-JP" altLang="en-US" sz="1400" dirty="0" smtClean="0"/>
              <a:t>とかで管理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「授業」という名前の簡単なミッション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 </a:t>
            </a:r>
            <a:r>
              <a:rPr lang="en-US" altLang="ja-JP" sz="1400" dirty="0" smtClean="0"/>
              <a:t>(WASD</a:t>
            </a:r>
            <a:r>
              <a:rPr lang="ja-JP" altLang="en-US" sz="1400" dirty="0" smtClean="0"/>
              <a:t>で移動する、</a:t>
            </a:r>
            <a:r>
              <a:rPr lang="en-US" altLang="ja-JP" sz="1400" dirty="0" smtClean="0"/>
              <a:t>SPACE</a:t>
            </a:r>
            <a:r>
              <a:rPr lang="ja-JP" altLang="en-US" sz="1400" dirty="0" smtClean="0"/>
              <a:t>でジャンプする等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がある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ミッションごとにクリアゲージがあり、ゲージ</a:t>
            </a:r>
            <a:r>
              <a:rPr kumimoji="1" lang="en-US" altLang="ja-JP" sz="1400" dirty="0" smtClean="0"/>
              <a:t>MAX</a:t>
            </a:r>
            <a:r>
              <a:rPr kumimoji="1" lang="ja-JP" altLang="en-US" sz="1400" dirty="0" smtClean="0"/>
              <a:t>で次の</a:t>
            </a:r>
            <a:endParaRPr lang="en-US" altLang="ja-JP" sz="1400" dirty="0"/>
          </a:p>
          <a:p>
            <a:r>
              <a:rPr kumimoji="1" lang="ja-JP" altLang="en-US" sz="1400" dirty="0" smtClean="0"/>
              <a:t>ミッションへ進む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ミッションを全てクリアでチュートリアルが終了し、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自動的にステージ１へ飛ばされる</a:t>
            </a:r>
            <a:endParaRPr kumimoji="1"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4196" y="3861710"/>
            <a:ext cx="5469775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ミッション内容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en-US" altLang="ja-JP" sz="1400" dirty="0" smtClean="0"/>
              <a:t>WASD</a:t>
            </a:r>
            <a:r>
              <a:rPr kumimoji="1" lang="ja-JP" altLang="en-US" sz="1400" dirty="0" smtClean="0"/>
              <a:t>で移動する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移動中ゲージ</a:t>
            </a:r>
            <a:r>
              <a:rPr kumimoji="1" lang="en-US" altLang="ja-JP" sz="1400" dirty="0" smtClean="0"/>
              <a:t>1</a:t>
            </a:r>
            <a:r>
              <a:rPr lang="ja-JP" altLang="en-US" sz="1400" dirty="0" err="1" smtClean="0"/>
              <a:t>ずつ</a:t>
            </a:r>
            <a:r>
              <a:rPr kumimoji="1" lang="ja-JP" altLang="en-US" sz="1400" dirty="0" smtClean="0"/>
              <a:t>上昇、ゲージ</a:t>
            </a:r>
            <a:r>
              <a:rPr kumimoji="1" lang="en-US" altLang="ja-JP" sz="1400" dirty="0" smtClean="0"/>
              <a:t>100</a:t>
            </a:r>
            <a:r>
              <a:rPr kumimoji="1" lang="ja-JP" altLang="en-US" sz="1400" dirty="0" smtClean="0"/>
              <a:t>でクリア</a:t>
            </a:r>
            <a:r>
              <a:rPr kumimoji="1"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en-US" altLang="ja-JP" sz="1400" dirty="0" smtClean="0"/>
              <a:t>SPACE</a:t>
            </a:r>
            <a:r>
              <a:rPr lang="ja-JP" altLang="en-US" sz="1400" dirty="0" smtClean="0"/>
              <a:t>でジャンプする</a:t>
            </a:r>
            <a:r>
              <a:rPr lang="en-US" altLang="ja-JP" sz="1400" dirty="0" smtClean="0"/>
              <a:t>(2</a:t>
            </a:r>
            <a:r>
              <a:rPr lang="ja-JP" altLang="en-US" sz="1400" dirty="0" smtClean="0"/>
              <a:t>回ジャンプでクリア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/>
              <a:t>左</a:t>
            </a:r>
            <a:r>
              <a:rPr kumimoji="1" lang="ja-JP" altLang="en-US" sz="1400" dirty="0" smtClean="0"/>
              <a:t>クリックでパンチする</a:t>
            </a:r>
            <a:r>
              <a:rPr kumimoji="1" lang="en-US" altLang="ja-JP" sz="1400" dirty="0" smtClean="0"/>
              <a:t>(2</a:t>
            </a:r>
            <a:r>
              <a:rPr kumimoji="1" lang="ja-JP" altLang="en-US" sz="1400" dirty="0" smtClean="0"/>
              <a:t>回パンチでクリア</a:t>
            </a:r>
            <a:r>
              <a:rPr kumimoji="1"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お金を拾う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ここでお金が出現し、全部拾うとクリア</a:t>
            </a:r>
            <a:r>
              <a:rPr lang="en-US" altLang="ja-JP" sz="1400" dirty="0" smtClean="0"/>
              <a:t>)</a:t>
            </a:r>
          </a:p>
          <a:p>
            <a:endParaRPr lang="en-US" altLang="ja-JP" sz="1400" dirty="0" smtClean="0"/>
          </a:p>
          <a:p>
            <a:r>
              <a:rPr kumimoji="1" lang="ja-JP" altLang="en-US" sz="1400" dirty="0"/>
              <a:t>拾</a:t>
            </a:r>
            <a:r>
              <a:rPr kumimoji="1" lang="ja-JP" altLang="en-US" sz="1400" dirty="0" smtClean="0"/>
              <a:t>ったお金でアイテムを買う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購入すればクリア</a:t>
            </a:r>
            <a:r>
              <a:rPr kumimoji="1" lang="en-US" altLang="ja-JP" sz="1400" dirty="0" smtClean="0"/>
              <a:t>)</a:t>
            </a:r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鍵を拾う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ここで鍵が出現し、拾うとクリア</a:t>
            </a:r>
            <a:r>
              <a:rPr kumimoji="1" lang="en-US" altLang="ja-JP" sz="1400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04812" y="2760066"/>
            <a:ext cx="22974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部屋の中央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ド真ん中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に机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ちょっと後ろに椅子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0994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33642" y="36576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チュートリアル</a:t>
            </a:r>
            <a:r>
              <a:rPr lang="en-US" altLang="ja-JP" dirty="0"/>
              <a:t>(</a:t>
            </a:r>
            <a:r>
              <a:rPr lang="ja-JP" altLang="en-US" dirty="0"/>
              <a:t>教室</a:t>
            </a:r>
            <a:r>
              <a:rPr lang="en-US" altLang="ja-JP" dirty="0"/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6329" y="1582340"/>
            <a:ext cx="4570482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stage_0_Tutorial.xlsx</a:t>
            </a:r>
          </a:p>
          <a:p>
            <a:endParaRPr lang="en-US" altLang="ja-JP" dirty="0"/>
          </a:p>
          <a:p>
            <a:r>
              <a:rPr lang="ja-JP" altLang="en-US" sz="2000" dirty="0" smtClean="0"/>
              <a:t>ステージ説明文・ストーリー</a:t>
            </a:r>
            <a:endParaRPr lang="en-US" altLang="ja-JP" sz="2000" dirty="0" smtClean="0"/>
          </a:p>
          <a:p>
            <a:endParaRPr lang="en-US" altLang="ja-JP" dirty="0"/>
          </a:p>
          <a:p>
            <a:r>
              <a:rPr lang="ja-JP" altLang="en-US" dirty="0" smtClean="0"/>
              <a:t>今日は授業参観日。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生徒はぼく一人だし、</a:t>
            </a:r>
            <a:r>
              <a:rPr lang="ja-JP" altLang="en-US" dirty="0"/>
              <a:t>授業は</a:t>
            </a:r>
            <a:r>
              <a:rPr lang="ja-JP" altLang="en-US" dirty="0" smtClean="0"/>
              <a:t>退屈だけど、</a:t>
            </a:r>
            <a:endParaRPr lang="en-US" altLang="ja-JP" dirty="0"/>
          </a:p>
          <a:p>
            <a:r>
              <a:rPr lang="ja-JP" altLang="en-US" dirty="0" smtClean="0"/>
              <a:t>画面の向こうからみんなが見てくれる。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みんなの期待に応えるために、</a:t>
            </a:r>
            <a:endParaRPr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も授業</a:t>
            </a:r>
            <a:r>
              <a:rPr lang="ja-JP" altLang="en-US" dirty="0"/>
              <a:t>、</a:t>
            </a:r>
            <a:r>
              <a:rPr lang="ja-JP" altLang="en-US" dirty="0" smtClean="0"/>
              <a:t>がんばるぞ！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52561" y="36576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ステージ：</a:t>
            </a:r>
            <a:r>
              <a:rPr lang="ja-JP" altLang="en-US" dirty="0"/>
              <a:t>学校の廊下</a:t>
            </a:r>
            <a:r>
              <a:rPr lang="en-US" altLang="ja-JP" dirty="0"/>
              <a:t>(</a:t>
            </a:r>
            <a:r>
              <a:rPr lang="ja-JP" altLang="en-US" dirty="0"/>
              <a:t>ゴール：学校</a:t>
            </a:r>
            <a:r>
              <a:rPr lang="ja-JP" altLang="en-US" dirty="0" smtClean="0"/>
              <a:t>のトイレ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42330" y="1582340"/>
            <a:ext cx="4801314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ファイル名：</a:t>
            </a:r>
            <a:r>
              <a:rPr lang="en-US" altLang="ja-JP" dirty="0" smtClean="0"/>
              <a:t>stage_1_School.xlsx</a:t>
            </a:r>
          </a:p>
          <a:p>
            <a:endParaRPr lang="en-US" altLang="ja-JP" dirty="0"/>
          </a:p>
          <a:p>
            <a:r>
              <a:rPr lang="ja-JP" altLang="en-US" dirty="0" smtClean="0"/>
              <a:t>ステージ説明文・ストーリー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いつものように授業を受けていたら、</a:t>
            </a:r>
            <a:endParaRPr lang="en-US" altLang="ja-JP" dirty="0" smtClean="0"/>
          </a:p>
          <a:p>
            <a:r>
              <a:rPr lang="ja-JP" altLang="en-US" dirty="0" smtClean="0"/>
              <a:t>なんだかお腹に違和感が</a:t>
            </a:r>
            <a:r>
              <a:rPr lang="en-US" altLang="ja-JP" dirty="0" smtClean="0"/>
              <a:t>…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これは、今にも漏れそうだ！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障害物がたくさんの廊下をくぐり抜け、</a:t>
            </a:r>
            <a:endParaRPr lang="en-US" altLang="ja-JP" dirty="0" smtClean="0"/>
          </a:p>
          <a:p>
            <a:r>
              <a:rPr lang="ja-JP" altLang="en-US" dirty="0" smtClean="0"/>
              <a:t>すぐにトイレへ向かわなければ！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「先生！トイレに行ってもいいですか！？」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54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1326</Words>
  <Application>Microsoft Office PowerPoint</Application>
  <PresentationFormat>ワイド画面</PresentationFormat>
  <Paragraphs>301</Paragraphs>
  <Slides>18</Slides>
  <Notes>0</Notes>
  <HiddenSlides>0</HiddenSlides>
  <MMClips>8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05棘ゴシックやや太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116</cp:revision>
  <dcterms:created xsi:type="dcterms:W3CDTF">2020-12-22T02:39:22Z</dcterms:created>
  <dcterms:modified xsi:type="dcterms:W3CDTF">2021-03-01T07:49:24Z</dcterms:modified>
</cp:coreProperties>
</file>