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37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4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28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80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34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0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7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7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31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D6CA-125E-4985-8E7B-9FD3384BAA3C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7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D6CA-125E-4985-8E7B-9FD3384BAA3C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FBD8-D39D-4520-B6B9-7898019BD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80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14.jpe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microsoft.com/office/2007/relationships/hdphoto" Target="../media/hdphoto3.wdp"/><Relationship Id="rId5" Type="http://schemas.openxmlformats.org/officeDocument/2006/relationships/image" Target="../media/image16.png"/><Relationship Id="rId1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205345" y="1022465"/>
            <a:ext cx="9725892" cy="489619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879571" y="4397432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企画書</a:t>
            </a:r>
            <a:endParaRPr kumimoji="1" lang="ja-JP" altLang="en-US" sz="88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9568" y="507206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ゲームスペシャリスト学科</a:t>
            </a:r>
            <a:endParaRPr kumimoji="1"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r>
              <a:rPr lang="en-US" altLang="ja-JP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Team. </a:t>
            </a:r>
            <a:r>
              <a:rPr lang="en-US" altLang="ja-JP" sz="2000" dirty="0" err="1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Washletter's</a:t>
            </a:r>
            <a:endParaRPr kumimoji="1" lang="ja-JP" altLang="en-US" sz="20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29568" y="593467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一戸　健</a:t>
            </a:r>
            <a:endParaRPr kumimoji="1"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鶴間　俊樹</a:t>
            </a:r>
            <a:endParaRPr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藤田　育昂</a:t>
            </a:r>
            <a:endParaRPr kumimoji="1" lang="ja-JP" altLang="en-US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853172" y="593467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坂口　譲</a:t>
            </a:r>
            <a:endParaRPr kumimoji="1"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原田　優海</a:t>
            </a:r>
            <a:endParaRPr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三橋　錬</a:t>
            </a:r>
            <a:endParaRPr kumimoji="1" lang="ja-JP" altLang="en-US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7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" y="0"/>
            <a:ext cx="2976664" cy="149850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55912" y="2459504"/>
            <a:ext cx="118801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授業中のトイレは恥ではない。</a:t>
            </a:r>
            <a:endParaRPr kumimoji="1" lang="en-US" altLang="ja-JP" sz="6000" b="1" dirty="0" smtClean="0"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r>
              <a:rPr lang="en-US" altLang="ja-JP" sz="6000" b="1" dirty="0">
                <a:latin typeface="HGS行書体" panose="03000600000000000000" pitchFamily="66" charset="-128"/>
                <a:ea typeface="HGS行書体" panose="03000600000000000000" pitchFamily="66" charset="-128"/>
              </a:rPr>
              <a:t>	</a:t>
            </a:r>
            <a:r>
              <a:rPr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勇気ある者の誇るべき行為だ。</a:t>
            </a:r>
            <a:endParaRPr kumimoji="1" lang="ja-JP" altLang="en-US" sz="6000" b="1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65498" y="195256"/>
            <a:ext cx="5061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キャッチコピー</a:t>
            </a:r>
            <a:endParaRPr kumimoji="1" lang="ja-JP" altLang="en-US" sz="6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0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" y="0"/>
            <a:ext cx="2976664" cy="149850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95134" y="2921168"/>
            <a:ext cx="110017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楽しみながらトイレに行ける！</a:t>
            </a:r>
            <a:endParaRPr lang="en-US" altLang="ja-JP" sz="6000" b="1" dirty="0" smtClean="0"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pPr algn="ctr"/>
            <a:r>
              <a:rPr lang="ja-JP" altLang="en-US" sz="6000" b="1" dirty="0" smtClean="0">
                <a:latin typeface="HGS行書体" panose="03000600000000000000" pitchFamily="66" charset="-128"/>
                <a:ea typeface="HGS行書体" panose="03000600000000000000" pitchFamily="66" charset="-128"/>
              </a:rPr>
              <a:t>☆新感覚☆アクションゲーム</a:t>
            </a:r>
            <a:endParaRPr lang="en-US" altLang="ja-JP" sz="6000" b="1" dirty="0" smtClean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4785" y="195256"/>
            <a:ext cx="58224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セールスポイント</a:t>
            </a:r>
            <a:endParaRPr kumimoji="1" lang="ja-JP" altLang="en-US" sz="6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03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524604" y="1697477"/>
            <a:ext cx="4923195" cy="13375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" y="0"/>
            <a:ext cx="2976664" cy="149850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007126" y="195256"/>
            <a:ext cx="41777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ゲーム概要</a:t>
            </a:r>
            <a:endParaRPr kumimoji="1" lang="ja-JP" altLang="en-US" sz="6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7465" y="1962210"/>
            <a:ext cx="4474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障害物を避けながら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ゴールであるトイレへ行こう！</a:t>
            </a:r>
            <a:endParaRPr kumimoji="1" lang="ja-JP" altLang="en-US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634246" y="1697477"/>
            <a:ext cx="6036823" cy="47908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70462" y="2161972"/>
            <a:ext cx="3664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常に増し続ける尿意は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b="1" u="sng" dirty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膀胱</a:t>
            </a:r>
            <a:r>
              <a:rPr lang="ja-JP" altLang="en-US" sz="2400" b="1" u="sng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ゲージ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で表される！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en-US" altLang="ja-JP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MAX</a:t>
            </a:r>
            <a:r>
              <a:rPr lang="ja-JP" altLang="en-US" sz="2400" dirty="0" err="1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まで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溜まると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solidFill>
                  <a:srgbClr val="FF0000"/>
                </a:solidFill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ゲームオーバー</a:t>
            </a:r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だ！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lang="en-US" altLang="ja-JP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常にゲージに気を付け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て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慎重に進もう！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159" y="2161972"/>
            <a:ext cx="2094593" cy="332040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正方形/長方形 19"/>
          <p:cNvSpPr/>
          <p:nvPr/>
        </p:nvSpPr>
        <p:spPr>
          <a:xfrm>
            <a:off x="524604" y="3233998"/>
            <a:ext cx="4923195" cy="32543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47465" y="3498731"/>
            <a:ext cx="447400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3175">
                  <a:solidFill>
                    <a:srgbClr val="C00000"/>
                  </a:solidFill>
                </a:ln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コンセプト</a:t>
            </a:r>
            <a:endParaRPr lang="en-US" altLang="ja-JP" sz="2400" b="1" dirty="0" smtClean="0">
              <a:ln w="3175">
                <a:solidFill>
                  <a:srgbClr val="C00000"/>
                </a:solidFill>
              </a:ln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1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　様々なアクションを駆使し、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　楽しくトイレに行けるゲーム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lang="en-US" altLang="ja-JP" sz="16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b="1" dirty="0" smtClean="0">
                <a:ln w="3175">
                  <a:solidFill>
                    <a:srgbClr val="C00000"/>
                  </a:solidFill>
                </a:ln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対象ユーザー</a:t>
            </a:r>
            <a:endParaRPr kumimoji="1" lang="en-US" altLang="ja-JP" sz="2400" b="1" dirty="0" smtClean="0">
              <a:ln w="3175">
                <a:solidFill>
                  <a:srgbClr val="C00000"/>
                </a:solidFill>
              </a:ln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1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　トイレに行くのが</a:t>
            </a:r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恥ずかしい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　少年達</a:t>
            </a:r>
            <a:endParaRPr kumimoji="1" lang="ja-JP" altLang="en-US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05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" y="0"/>
            <a:ext cx="2976664" cy="149850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340551" y="195256"/>
            <a:ext cx="35108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アクション</a:t>
            </a:r>
            <a:endParaRPr kumimoji="1" lang="ja-JP" altLang="en-US" sz="6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0161" y="1697478"/>
            <a:ext cx="5504421" cy="958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0161" y="1945732"/>
            <a:ext cx="486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アクションを使って有利に進め！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00161" y="2903906"/>
            <a:ext cx="5504422" cy="35351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0161" y="2903906"/>
            <a:ext cx="5504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パンチ</a:t>
            </a:r>
            <a:endParaRPr lang="en-US" altLang="ja-JP" sz="3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pPr algn="ctr"/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パンチで邪魔な障害物を壊せる！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2876002" y="4475599"/>
            <a:ext cx="1083752" cy="1811772"/>
            <a:chOff x="2859376" y="4475599"/>
            <a:chExt cx="1083752" cy="1811772"/>
          </a:xfrm>
        </p:grpSpPr>
        <p:pic>
          <p:nvPicPr>
            <p:cNvPr id="11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7" y="5203620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6" y="4475599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6" descr="パンチをするボクサー | human pictogram 2.0 (無料 人物ピクトグラム素材 2.0)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0" y="4689373"/>
            <a:ext cx="1749691" cy="17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6391348" y="2903906"/>
            <a:ext cx="5504422" cy="35351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91348" y="2903906"/>
            <a:ext cx="5504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ジャンプ</a:t>
            </a:r>
            <a:endParaRPr lang="en-US" altLang="ja-JP" sz="3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pPr algn="ctr"/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pPr algn="ctr"/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ジャンプで障害物を飛び越せ！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pic>
        <p:nvPicPr>
          <p:cNvPr id="20" name="Picture 8" descr="ハイジャンプ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4921" y="4041767"/>
            <a:ext cx="1725367" cy="172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グループ化 25"/>
          <p:cNvGrpSpPr/>
          <p:nvPr/>
        </p:nvGrpSpPr>
        <p:grpSpPr>
          <a:xfrm>
            <a:off x="8260962" y="5293895"/>
            <a:ext cx="1358196" cy="946478"/>
            <a:chOff x="8244336" y="5293895"/>
            <a:chExt cx="1358196" cy="946478"/>
          </a:xfrm>
        </p:grpSpPr>
        <p:pic>
          <p:nvPicPr>
            <p:cNvPr id="21" name="Picture 2" descr="満タンのペットボトル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336" y="5293895"/>
              <a:ext cx="679098" cy="94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グループ化 24"/>
            <p:cNvGrpSpPr/>
            <p:nvPr/>
          </p:nvGrpSpPr>
          <p:grpSpPr>
            <a:xfrm>
              <a:off x="8491551" y="5293895"/>
              <a:ext cx="1110981" cy="946478"/>
              <a:chOff x="8491551" y="5293895"/>
              <a:chExt cx="1110981" cy="946478"/>
            </a:xfrm>
          </p:grpSpPr>
          <p:pic>
            <p:nvPicPr>
              <p:cNvPr id="22" name="Picture 2" descr="満タンのペットボトル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1551" y="5293895"/>
                <a:ext cx="679098" cy="946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満タンのペットボトル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7270" y="5293895"/>
                <a:ext cx="679098" cy="946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満タンのペットボトル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3434" y="5293895"/>
                <a:ext cx="679098" cy="946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" name="正方形/長方形 26"/>
          <p:cNvSpPr/>
          <p:nvPr/>
        </p:nvSpPr>
        <p:spPr>
          <a:xfrm>
            <a:off x="6391348" y="1697478"/>
            <a:ext cx="5504422" cy="958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91348" y="1787856"/>
            <a:ext cx="5504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ただしアクションは使うたび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膀胱ゲージが</a:t>
            </a:r>
            <a:r>
              <a:rPr lang="ja-JP" altLang="en-US" sz="2400" b="1" dirty="0" smtClean="0">
                <a:solidFill>
                  <a:srgbClr val="FF0000"/>
                </a:solidFill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増えてしまう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！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99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0.10977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C 0.01094 -0.04074 0.0306 -0.05024 0.06576 -0.06343 C 0.09167 -0.06852 0.11094 -0.07199 0.13269 -0.06065 C 0.15443 -0.04885 0.16211 -0.04607 0.19688 0.00532 C 0.22995 0.0618 0.23451 0.07731 0.23581 0.12592 " pathEditMode="relative" rAng="0" ptsTypes="AAAAA">
                                      <p:cBhvr>
                                        <p:cTn id="1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2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" y="0"/>
            <a:ext cx="2976664" cy="149850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494165" y="195256"/>
            <a:ext cx="52036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アイテム・お金</a:t>
            </a:r>
            <a:endParaRPr lang="en-US" altLang="ja-JP" sz="6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3039" y="1695075"/>
            <a:ext cx="6345339" cy="958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00160" y="2903906"/>
            <a:ext cx="6358217" cy="35351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040" y="1753446"/>
            <a:ext cx="6345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お金を拾えばスコア加算！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自販機に行けば便利アイテムと交換できる！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996505" y="3144321"/>
            <a:ext cx="1709220" cy="1845496"/>
            <a:chOff x="3494165" y="3311479"/>
            <a:chExt cx="1709220" cy="1845496"/>
          </a:xfrm>
        </p:grpSpPr>
        <p:pic>
          <p:nvPicPr>
            <p:cNvPr id="1028" name="Picture 4" descr="日本の硬貨のイラスト（100円）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65" y="3311479"/>
              <a:ext cx="1002629" cy="1002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日本の硬貨のイラスト（10円）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782" y="3812794"/>
              <a:ext cx="1143603" cy="1143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日本の硬貨のイラスト（50円）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851" y="4286387"/>
              <a:ext cx="870588" cy="87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テキスト ボックス 17"/>
          <p:cNvSpPr txBox="1"/>
          <p:nvPr/>
        </p:nvSpPr>
        <p:spPr>
          <a:xfrm>
            <a:off x="300161" y="2911962"/>
            <a:ext cx="55044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お金</a:t>
            </a:r>
            <a:endParaRPr lang="en-US" altLang="ja-JP" sz="3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お金には</a:t>
            </a:r>
            <a:r>
              <a:rPr kumimoji="1" lang="en-US" altLang="ja-JP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100</a:t>
            </a:r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円、</a:t>
            </a:r>
            <a:r>
              <a:rPr kumimoji="1" lang="en-US" altLang="ja-JP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50</a:t>
            </a:r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円、</a:t>
            </a:r>
            <a:r>
              <a:rPr kumimoji="1" lang="en-US" altLang="ja-JP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10</a:t>
            </a:r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円があり、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拾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うと</a:t>
            </a:r>
            <a:r>
              <a:rPr lang="ja-JP" altLang="en-US" sz="2400" b="1" dirty="0" smtClean="0">
                <a:solidFill>
                  <a:srgbClr val="FF0000"/>
                </a:solidFill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財布に溜まっていく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！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財布にお金が入ったまま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ゴール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できれば</a:t>
            </a:r>
            <a:endParaRPr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b="1" dirty="0" smtClean="0">
                <a:solidFill>
                  <a:srgbClr val="FF0000"/>
                </a:solidFill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スコアが加算</a:t>
            </a:r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される！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915954" y="1695075"/>
            <a:ext cx="4958667" cy="4743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15954" y="1729607"/>
            <a:ext cx="49586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自販機</a:t>
            </a:r>
            <a:endParaRPr lang="en-US" altLang="ja-JP" sz="3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pPr algn="ctr"/>
            <a:endParaRPr kumimoji="1" lang="en-US" altLang="ja-JP" sz="2400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お金を持って自販機に行くと、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便利</a:t>
            </a:r>
            <a:r>
              <a:rPr lang="ja-JP" altLang="en-US" sz="2400" b="1" dirty="0" smtClean="0">
                <a:solidFill>
                  <a:srgbClr val="FF0000"/>
                </a:solidFill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アイテムと交換</a:t>
            </a:r>
            <a:r>
              <a:rPr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できる！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pic>
        <p:nvPicPr>
          <p:cNvPr id="21" name="Picture 18" descr="栄養ドリンクのイラスト（缶） | かわいいフリー素材集 いらすとや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356">
            <a:off x="6976145" y="3571917"/>
            <a:ext cx="1135732" cy="113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8334950" y="3605404"/>
            <a:ext cx="3539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エナジードリンク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1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一定時間、膀胱ゲージの減少を</a:t>
            </a:r>
            <a:endParaRPr kumimoji="1"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おさえる</a:t>
            </a:r>
            <a:r>
              <a:rPr lang="ja-JP" altLang="en-US" dirty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！</a:t>
            </a:r>
            <a:endParaRPr kumimoji="1"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pic>
        <p:nvPicPr>
          <p:cNvPr id="25" name="Picture 14" descr="赤いがまぐち財布 | 無料イラスト素材｜素材ラ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92" y="4671485"/>
            <a:ext cx="2493363" cy="18676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ペットボトルに入ったスポーツドリンクのイラスト | かわいいフリー素材集 いらすとや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792">
            <a:off x="7184505" y="4979072"/>
            <a:ext cx="885460" cy="12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8334949" y="5223228"/>
            <a:ext cx="353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スポーツドリンク</a:t>
            </a:r>
            <a:endParaRPr kumimoji="1" lang="en-US" altLang="ja-JP" sz="24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endParaRPr kumimoji="1" lang="en-US" altLang="ja-JP" sz="1200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  <a:p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一定時間、足が速くなる！</a:t>
            </a:r>
            <a:endParaRPr kumimoji="1" lang="en-US" altLang="ja-JP" dirty="0" smtClean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9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6" t="14909" r="10341" b="13697"/>
          <a:stretch/>
        </p:blipFill>
        <p:spPr>
          <a:xfrm>
            <a:off x="1" y="0"/>
            <a:ext cx="2976664" cy="149850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102759" y="195256"/>
            <a:ext cx="79864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ゲーム画面</a:t>
            </a:r>
            <a:r>
              <a:rPr lang="ja-JP" altLang="en-US" sz="6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・操作方法</a:t>
            </a:r>
            <a:endParaRPr kumimoji="1" lang="ja-JP" altLang="en-US" sz="6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1026" name="Picture 2" descr="学校の廊下のような場所 / niko さんのイラスト - ニコニコ静画 (イラスト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5" y="1889208"/>
            <a:ext cx="7274602" cy="409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男性の後ろ姿のイラスト（ポーズ） | かわいいフリー素材集 いらすとや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322">
            <a:off x="3821013" y="4624000"/>
            <a:ext cx="665496" cy="11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満タンのペットボトル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64" y="3682946"/>
            <a:ext cx="286617" cy="39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3482394" y="3691519"/>
            <a:ext cx="507067" cy="847694"/>
            <a:chOff x="2859376" y="4475599"/>
            <a:chExt cx="1083752" cy="1811772"/>
          </a:xfrm>
        </p:grpSpPr>
        <p:pic>
          <p:nvPicPr>
            <p:cNvPr id="12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7" y="5203620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6" y="4475599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グループ化 15"/>
          <p:cNvGrpSpPr/>
          <p:nvPr/>
        </p:nvGrpSpPr>
        <p:grpSpPr>
          <a:xfrm>
            <a:off x="3827299" y="3716652"/>
            <a:ext cx="507067" cy="847694"/>
            <a:chOff x="2859376" y="4475599"/>
            <a:chExt cx="1083752" cy="1811772"/>
          </a:xfrm>
        </p:grpSpPr>
        <p:pic>
          <p:nvPicPr>
            <p:cNvPr id="17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7" y="5203620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6" y="4475599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グループ化 18"/>
          <p:cNvGrpSpPr/>
          <p:nvPr/>
        </p:nvGrpSpPr>
        <p:grpSpPr>
          <a:xfrm>
            <a:off x="4276735" y="3741785"/>
            <a:ext cx="507067" cy="847694"/>
            <a:chOff x="2859376" y="4475599"/>
            <a:chExt cx="1083752" cy="1811772"/>
          </a:xfrm>
        </p:grpSpPr>
        <p:pic>
          <p:nvPicPr>
            <p:cNvPr id="20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7" y="5203620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6" y="4475599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グループ化 21"/>
          <p:cNvGrpSpPr/>
          <p:nvPr/>
        </p:nvGrpSpPr>
        <p:grpSpPr>
          <a:xfrm>
            <a:off x="4621640" y="3766918"/>
            <a:ext cx="507067" cy="847694"/>
            <a:chOff x="2859376" y="4475599"/>
            <a:chExt cx="1083752" cy="1811772"/>
          </a:xfrm>
        </p:grpSpPr>
        <p:pic>
          <p:nvPicPr>
            <p:cNvPr id="23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7" y="5203620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トイレットペーパーのセット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9376" y="4475599"/>
              <a:ext cx="1083751" cy="108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正方形/長方形 3"/>
          <p:cNvSpPr/>
          <p:nvPr/>
        </p:nvSpPr>
        <p:spPr>
          <a:xfrm>
            <a:off x="950277" y="1998118"/>
            <a:ext cx="7026442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1" y="4826513"/>
            <a:ext cx="652540" cy="103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日本の硬貨のイラスト（100円）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20" y="4370727"/>
            <a:ext cx="344336" cy="344336"/>
          </a:xfrm>
          <a:prstGeom prst="rect">
            <a:avLst/>
          </a:prstGeom>
          <a:noFill/>
        </p:spPr>
      </p:pic>
      <p:pic>
        <p:nvPicPr>
          <p:cNvPr id="1034" name="Picture 10" descr="日本の硬貨のイラスト（50円）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225" y="3526596"/>
            <a:ext cx="132224" cy="13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日本の硬貨のイラスト（10円）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33" y="4149690"/>
            <a:ext cx="414363" cy="4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549185" y="2237225"/>
            <a:ext cx="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07棘ゴシック極太" panose="02000900000000000000" pitchFamily="50" charset="-128"/>
                <a:ea typeface="07棘ゴシック極太" panose="02000900000000000000" pitchFamily="50" charset="-128"/>
              </a:rPr>
              <a:t>￥</a:t>
            </a:r>
            <a:r>
              <a:rPr kumimoji="1" lang="en-US" altLang="ja-JP" dirty="0" smtClean="0">
                <a:latin typeface="07棘ゴシック極太" panose="02000900000000000000" pitchFamily="50" charset="-128"/>
                <a:ea typeface="07棘ゴシック極太" panose="02000900000000000000" pitchFamily="50" charset="-128"/>
              </a:rPr>
              <a:t>120</a:t>
            </a:r>
            <a:endParaRPr kumimoji="1" lang="ja-JP" altLang="en-US" dirty="0">
              <a:latin typeface="07棘ゴシック極太" panose="02000900000000000000" pitchFamily="50" charset="-128"/>
              <a:ea typeface="07棘ゴシック極太" panose="02000900000000000000" pitchFamily="50" charset="-128"/>
            </a:endParaRPr>
          </a:p>
        </p:txBody>
      </p:sp>
      <p:pic>
        <p:nvPicPr>
          <p:cNvPr id="1038" name="Picture 14" descr="赤いがまぐち財布 | 無料イラスト素材｜素材ラボ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89" y="1985606"/>
            <a:ext cx="966772" cy="72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/>
          <p:cNvCxnSpPr>
            <a:endCxn id="1038" idx="1"/>
          </p:cNvCxnSpPr>
          <p:nvPr/>
        </p:nvCxnSpPr>
        <p:spPr>
          <a:xfrm flipV="1">
            <a:off x="382386" y="2347679"/>
            <a:ext cx="440603" cy="553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334366" y="2046357"/>
            <a:ext cx="3579351" cy="6162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43414" y="2071490"/>
            <a:ext cx="1202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n>
                  <a:solidFill>
                    <a:srgbClr val="FFFF00"/>
                  </a:solidFill>
                </a:ln>
                <a:latin typeface="07棘ゴシック極太" panose="02000900000000000000" pitchFamily="50" charset="-128"/>
                <a:ea typeface="07棘ゴシック極太" panose="02000900000000000000" pitchFamily="50" charset="-128"/>
              </a:rPr>
              <a:t>ITEM</a:t>
            </a:r>
            <a:endParaRPr kumimoji="1" lang="ja-JP" altLang="en-US" sz="3200" dirty="0">
              <a:ln>
                <a:solidFill>
                  <a:srgbClr val="FFFF00"/>
                </a:solidFill>
              </a:ln>
              <a:latin typeface="07棘ゴシック極太" panose="02000900000000000000" pitchFamily="50" charset="-128"/>
              <a:ea typeface="07棘ゴシック極太" panose="02000900000000000000" pitchFamily="50" charset="-128"/>
            </a:endParaRPr>
          </a:p>
        </p:txBody>
      </p:sp>
      <p:pic>
        <p:nvPicPr>
          <p:cNvPr id="1042" name="Picture 18" descr="栄養ドリンクのイラスト（缶） | かわいいフリー素材集 いらすとや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356">
            <a:off x="4711772" y="2007578"/>
            <a:ext cx="688496" cy="68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ペットボトルに入ったスポーツドリンクのイラスト | かわいいフリー素材集 いらすとや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792">
            <a:off x="5679770" y="2000980"/>
            <a:ext cx="471790" cy="68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直線矢印コネクタ 41"/>
          <p:cNvCxnSpPr/>
          <p:nvPr/>
        </p:nvCxnSpPr>
        <p:spPr>
          <a:xfrm flipH="1" flipV="1">
            <a:off x="6294650" y="2337881"/>
            <a:ext cx="595683" cy="493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452316" y="2699124"/>
            <a:ext cx="1869964" cy="427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使用中</a:t>
            </a:r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アイテム</a:t>
            </a:r>
            <a:endParaRPr kumimoji="1" lang="ja-JP" altLang="en-US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 flipH="1" flipV="1">
            <a:off x="4260897" y="5865720"/>
            <a:ext cx="721486" cy="4796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4922225" y="6293316"/>
            <a:ext cx="1405359" cy="427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プレイヤー</a:t>
            </a:r>
            <a:endParaRPr kumimoji="1" lang="ja-JP" altLang="en-US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602687" y="4614612"/>
            <a:ext cx="347705" cy="6702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75844" y="2865390"/>
            <a:ext cx="1130531" cy="427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持ち金</a:t>
            </a:r>
            <a:endParaRPr kumimoji="1" lang="ja-JP" altLang="en-US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64427" y="4363899"/>
            <a:ext cx="1364751" cy="427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03棘ゴシックやや細" panose="02000500000000000000" pitchFamily="50" charset="-128"/>
                <a:ea typeface="03棘ゴシックやや細" panose="02000500000000000000" pitchFamily="50" charset="-128"/>
              </a:rPr>
              <a:t>膀胱ゲージ</a:t>
            </a:r>
            <a:endParaRPr kumimoji="1" lang="ja-JP" altLang="en-US" dirty="0">
              <a:latin typeface="03棘ゴシックやや細" panose="02000500000000000000" pitchFamily="50" charset="-128"/>
              <a:ea typeface="03棘ゴシックやや細" panose="02000500000000000000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384269" y="1498508"/>
            <a:ext cx="3622268" cy="5222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操作</a:t>
            </a:r>
            <a:r>
              <a:rPr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方法</a:t>
            </a:r>
            <a:endParaRPr lang="en-US" altLang="ja-JP" sz="28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endParaRPr lang="en-US" altLang="ja-JP" sz="12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endParaRPr lang="en-US" altLang="ja-JP" sz="12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移動：</a:t>
            </a:r>
            <a:r>
              <a:rPr lang="en-US" altLang="ja-JP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WASD</a:t>
            </a: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視点：マウス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ジャンプ：</a:t>
            </a:r>
            <a:r>
              <a:rPr lang="en-US" altLang="ja-JP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SPACE</a:t>
            </a:r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キー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パンチ：左クリック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ダッシュ：</a:t>
            </a:r>
            <a:r>
              <a:rPr lang="en-US" altLang="ja-JP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SHIFT</a:t>
            </a:r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キー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endParaRPr kumimoji="1" lang="en-US" altLang="ja-JP" sz="28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r>
              <a:rPr kumimoji="1"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操作方法</a:t>
            </a:r>
            <a:r>
              <a:rPr kumimoji="1" lang="en-US" altLang="ja-JP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(</a:t>
            </a:r>
            <a:r>
              <a:rPr kumimoji="1" lang="en-US" altLang="ja-JP" sz="2800" dirty="0" err="1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XInput</a:t>
            </a:r>
            <a:r>
              <a:rPr kumimoji="1" lang="en-US" altLang="ja-JP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)</a:t>
            </a:r>
          </a:p>
          <a:p>
            <a:pPr algn="ctr"/>
            <a:endParaRPr lang="en-US" altLang="ja-JP" sz="12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endParaRPr lang="en-US" altLang="ja-JP" sz="12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移動：左スティック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視点：右スティック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ジャンプ</a:t>
            </a:r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：</a:t>
            </a:r>
            <a:r>
              <a:rPr lang="en-US" altLang="ja-JP" sz="2000" dirty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B</a:t>
            </a:r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ボタン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パンチ</a:t>
            </a:r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：</a:t>
            </a:r>
            <a:r>
              <a:rPr lang="en-US" altLang="ja-JP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L or R</a:t>
            </a:r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ボタン</a:t>
            </a:r>
            <a:endParaRPr lang="en-US" altLang="ja-JP" sz="20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ダッシュ</a:t>
            </a:r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：</a:t>
            </a:r>
            <a:r>
              <a:rPr lang="en-US" altLang="ja-JP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A</a:t>
            </a:r>
            <a:r>
              <a:rPr lang="ja-JP" altLang="en-US" sz="20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ボタン</a:t>
            </a:r>
            <a:endParaRPr lang="en-US" altLang="ja-JP" sz="2000" dirty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89761" y="4887884"/>
            <a:ext cx="105541" cy="973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251</Words>
  <Application>Microsoft Office PowerPoint</Application>
  <PresentationFormat>ワイド画面</PresentationFormat>
  <Paragraphs>92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03棘ゴシックやや細</vt:lpstr>
      <vt:lpstr>05棘ゴシックやや太</vt:lpstr>
      <vt:lpstr>07棘ゴシック極太</vt:lpstr>
      <vt:lpstr>HGP創英ﾌﾟﾚｾﾞﾝｽEB</vt:lpstr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42</cp:revision>
  <dcterms:created xsi:type="dcterms:W3CDTF">2020-12-16T00:04:36Z</dcterms:created>
  <dcterms:modified xsi:type="dcterms:W3CDTF">2020-12-22T02:17:06Z</dcterms:modified>
</cp:coreProperties>
</file>