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12/01/16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12/01/16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gustavosilveira/Dropbox/MMWA/Aulas/4%20-/Midi%20cc%20list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gustavosilveira/Dropbox/MMWA/Aulas/4%20-/MIDI_cod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835" y="959972"/>
            <a:ext cx="7543800" cy="988821"/>
          </a:xfrm>
        </p:spPr>
        <p:txBody>
          <a:bodyPr/>
          <a:lstStyle/>
          <a:p>
            <a:pPr algn="ctr"/>
            <a:r>
              <a:rPr lang="pt-BR" sz="4400" dirty="0" smtClean="0"/>
              <a:t>Fazendo Música com Arduino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1212" y="3447251"/>
            <a:ext cx="3595432" cy="82165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Protocolo</a:t>
            </a:r>
            <a:r>
              <a:rPr lang="en-US" sz="3600" dirty="0" smtClean="0"/>
              <a:t> MIDI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96549" y="5079735"/>
            <a:ext cx="168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Gustavo Silveira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Musical </a:t>
            </a:r>
            <a:r>
              <a:rPr lang="pt-BR" dirty="0" err="1" smtClean="0"/>
              <a:t>Instrument</a:t>
            </a:r>
            <a:r>
              <a:rPr lang="pt-BR" dirty="0" smtClean="0"/>
              <a:t> Digital Interface (Interface Digital para Instrumentos Musicais)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Comunicação  entre instrumentos eletrônicos, computadores e uma variedade de dispositivos relacionados.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O MIDI carrega uma série de informações, como “Note </a:t>
            </a:r>
            <a:r>
              <a:rPr lang="pt-BR" dirty="0" err="1" smtClean="0"/>
              <a:t>on</a:t>
            </a:r>
            <a:r>
              <a:rPr lang="pt-BR" dirty="0" smtClean="0"/>
              <a:t>”; “note off”; “</a:t>
            </a:r>
            <a:r>
              <a:rPr lang="pt-BR" dirty="0" err="1" smtClean="0"/>
              <a:t>velocity</a:t>
            </a:r>
            <a:r>
              <a:rPr lang="pt-BR" dirty="0" smtClean="0"/>
              <a:t>”; “</a:t>
            </a:r>
            <a:r>
              <a:rPr lang="pt-BR" dirty="0" err="1" smtClean="0"/>
              <a:t>pitch</a:t>
            </a:r>
            <a:r>
              <a:rPr lang="pt-BR" dirty="0" smtClean="0"/>
              <a:t> </a:t>
            </a:r>
            <a:r>
              <a:rPr lang="pt-BR" dirty="0" err="1" smtClean="0"/>
              <a:t>bend</a:t>
            </a:r>
            <a:r>
              <a:rPr lang="pt-BR" dirty="0" smtClean="0"/>
              <a:t>”; “</a:t>
            </a:r>
            <a:r>
              <a:rPr lang="pt-BR" dirty="0" err="1" smtClean="0"/>
              <a:t>modulation</a:t>
            </a:r>
            <a:r>
              <a:rPr lang="pt-BR" dirty="0" smtClean="0"/>
              <a:t>”...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69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297"/>
            <a:ext cx="7620000" cy="3734295"/>
          </a:xfrm>
        </p:spPr>
        <p:txBody>
          <a:bodyPr>
            <a:normAutofit/>
          </a:bodyPr>
          <a:lstStyle/>
          <a:p>
            <a:r>
              <a:rPr lang="pt-BR" dirty="0" smtClean="0"/>
              <a:t>1 byte – resolução de 8 bit.</a:t>
            </a:r>
          </a:p>
          <a:p>
            <a:r>
              <a:rPr lang="pt-BR" dirty="0" smtClean="0"/>
              <a:t>2 tipos de bytes de mensagem MIDI: “Status byte” e “data byte”.</a:t>
            </a:r>
          </a:p>
          <a:p>
            <a:r>
              <a:rPr lang="pt-BR" dirty="0" smtClean="0"/>
              <a:t>“Status bytes” sempre começam com 1 e “data bytes” com 0. Isso deixa apenas 7 bits por byte para representar a mensagem (128 possíveis valores).</a:t>
            </a:r>
          </a:p>
          <a:p>
            <a:r>
              <a:rPr lang="pt-BR" dirty="0" smtClean="0"/>
              <a:t>Mensagens MIDI começam com o “Status Byte”, onde 3 bits (</a:t>
            </a:r>
            <a:r>
              <a:rPr lang="pt-BR" dirty="0" err="1" smtClean="0"/>
              <a:t>sss</a:t>
            </a:r>
            <a:r>
              <a:rPr lang="pt-BR" dirty="0" smtClean="0"/>
              <a:t>) são usadas para denotar o tipo de mensagem e 4 bits (</a:t>
            </a:r>
            <a:r>
              <a:rPr lang="pt-BR" dirty="0" err="1" smtClean="0"/>
              <a:t>nnnn</a:t>
            </a:r>
            <a:r>
              <a:rPr lang="pt-BR" dirty="0" smtClean="0"/>
              <a:t>) para denotar o canal onde a mensagem será mandada (máximo de 16 canais)</a:t>
            </a:r>
          </a:p>
          <a:p>
            <a:endParaRPr lang="pt-BR" dirty="0"/>
          </a:p>
        </p:txBody>
      </p:sp>
      <p:pic>
        <p:nvPicPr>
          <p:cNvPr id="4" name="Picture 3" descr="Captura de Tela 2015-10-26 às 03.5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8" y="4437634"/>
            <a:ext cx="7149659" cy="2335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8901" y="286208"/>
            <a:ext cx="420479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O Código Midi: Formato da Mensagem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1284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Tipos de mensagem</a:t>
            </a:r>
            <a:endParaRPr lang="pt-BR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741125"/>
              </p:ext>
            </p:extLst>
          </p:nvPr>
        </p:nvGraphicFramePr>
        <p:xfrm>
          <a:off x="457200" y="2144514"/>
          <a:ext cx="76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715"/>
                <a:gridCol w="1141285"/>
                <a:gridCol w="2082315"/>
                <a:gridCol w="1727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Note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Note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note on o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4737"/>
            <a:ext cx="4267419" cy="15812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2893" y="5537603"/>
            <a:ext cx="97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1735" y="553760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off</a:t>
            </a:r>
            <a:endParaRPr lang="en-US" dirty="0"/>
          </a:p>
        </p:txBody>
      </p:sp>
      <p:pic>
        <p:nvPicPr>
          <p:cNvPr id="12" name="Picture 11" descr="midi-fighter-twister-whit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80" y="3910849"/>
            <a:ext cx="1840909" cy="18107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33180" y="5892978"/>
            <a:ext cx="185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/ Note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128 (0-127) notas possíveis (10 oitavas) mapeados à escala cromática da escala ocidental.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Normalmente, o C central é mapeado para o C-3 do MIDI (nota número 60, sexta oitava).</a:t>
            </a:r>
            <a:endParaRPr lang="pt-BR" dirty="0"/>
          </a:p>
        </p:txBody>
      </p:sp>
      <p:pic>
        <p:nvPicPr>
          <p:cNvPr id="4" name="Picture 3" descr="esca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02549"/>
            <a:ext cx="7797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 CC (control change)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MIDI tamb</a:t>
            </a:r>
            <a:r>
              <a:rPr lang="pt-BR" dirty="0" smtClean="0"/>
              <a:t>ém é capaz de enviar orden</a:t>
            </a:r>
            <a:r>
              <a:rPr lang="pt-BR" dirty="0" smtClean="0"/>
              <a:t>s para outros tipos de controles, como pedais, switches, knobs, </a:t>
            </a:r>
            <a:r>
              <a:rPr lang="pt-BR" dirty="0" err="1" smtClean="0"/>
              <a:t>etc</a:t>
            </a:r>
            <a:r>
              <a:rPr lang="pt-BR" dirty="0" smtClean="0"/>
              <a:t>, através do MIDI CC.</a:t>
            </a:r>
          </a:p>
          <a:p>
            <a:r>
              <a:rPr lang="pt-BR" dirty="0" smtClean="0"/>
              <a:t>Há um total de 128 (0-127) MIDI CC disponíveis e diversos deles já vêm endereçados a certos controles, tais como: CC 1 (</a:t>
            </a:r>
            <a:r>
              <a:rPr lang="pt-BR" dirty="0" err="1" smtClean="0"/>
              <a:t>modulation</a:t>
            </a:r>
            <a:r>
              <a:rPr lang="pt-BR" dirty="0" smtClean="0"/>
              <a:t> </a:t>
            </a:r>
            <a:r>
              <a:rPr lang="pt-BR" dirty="0" err="1" smtClean="0"/>
              <a:t>wheel</a:t>
            </a:r>
            <a:r>
              <a:rPr lang="pt-BR" dirty="0" smtClean="0"/>
              <a:t>); CC 7 (volume); etc.</a:t>
            </a:r>
          </a:p>
          <a:p>
            <a:r>
              <a:rPr lang="pt-BR" dirty="0" smtClean="0">
                <a:hlinkClick r:id="rId2" action="ppaction://hlinkfile"/>
              </a:rPr>
              <a:t>Aqui</a:t>
            </a:r>
            <a:r>
              <a:rPr lang="pt-BR" dirty="0" smtClean="0"/>
              <a:t> há uma lista completa dos números dos MIDI CC.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50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b="1" dirty="0" err="1" smtClean="0"/>
              <a:t>Refer</a:t>
            </a:r>
            <a:r>
              <a:rPr lang="en-US" b="1" dirty="0" err="1" smtClean="0"/>
              <a:t>ências</a:t>
            </a:r>
            <a:r>
              <a:rPr lang="en-US" b="1" dirty="0" smtClean="0"/>
              <a:t>:</a:t>
            </a:r>
          </a:p>
          <a:p>
            <a:pPr algn="ctr"/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BELLO, Juan P. </a:t>
            </a:r>
            <a:r>
              <a:rPr lang="en-US" i="1" dirty="0" smtClean="0">
                <a:hlinkClick r:id="rId2" action="ppaction://hlinkfile"/>
              </a:rPr>
              <a:t>MIDI Code</a:t>
            </a:r>
            <a:r>
              <a:rPr lang="en-US" dirty="0" smtClean="0"/>
              <a:t>.</a:t>
            </a: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9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262</TotalTime>
  <Words>356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Fazendo Música com Arduino</vt:lpstr>
      <vt:lpstr>MIDI</vt:lpstr>
      <vt:lpstr>PowerPoint Presentation</vt:lpstr>
      <vt:lpstr>Tipos de mensagem</vt:lpstr>
      <vt:lpstr>Note on / Note off</vt:lpstr>
      <vt:lpstr>Midi CC (control change)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Music With Arduino</dc:title>
  <dc:creator>Gustavo Oliveira da Silveira</dc:creator>
  <cp:lastModifiedBy>Gustavo Oliveira da Silveira</cp:lastModifiedBy>
  <cp:revision>25</cp:revision>
  <dcterms:created xsi:type="dcterms:W3CDTF">2015-10-26T05:17:12Z</dcterms:created>
  <dcterms:modified xsi:type="dcterms:W3CDTF">2016-01-12T05:27:16Z</dcterms:modified>
</cp:coreProperties>
</file>