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8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4" Type="http://schemas.openxmlformats.org/officeDocument/2006/relationships/slideLayout" Target="../slideLayouts/slideLayout2.xml"/><Relationship Id="rId53" Type="http://schemas.openxmlformats.org/officeDocument/2006/relationships/tags" Target="../tags/tag67.xml"/><Relationship Id="rId52" Type="http://schemas.openxmlformats.org/officeDocument/2006/relationships/tags" Target="../tags/tag66.xml"/><Relationship Id="rId51" Type="http://schemas.openxmlformats.org/officeDocument/2006/relationships/tags" Target="../tags/tag65.xml"/><Relationship Id="rId50" Type="http://schemas.openxmlformats.org/officeDocument/2006/relationships/tags" Target="../tags/tag64.xml"/><Relationship Id="rId5" Type="http://schemas.openxmlformats.org/officeDocument/2006/relationships/tags" Target="../tags/tag19.xml"/><Relationship Id="rId49" Type="http://schemas.openxmlformats.org/officeDocument/2006/relationships/tags" Target="../tags/tag63.xml"/><Relationship Id="rId48" Type="http://schemas.openxmlformats.org/officeDocument/2006/relationships/tags" Target="../tags/tag62.xml"/><Relationship Id="rId47" Type="http://schemas.openxmlformats.org/officeDocument/2006/relationships/tags" Target="../tags/tag61.xml"/><Relationship Id="rId46" Type="http://schemas.openxmlformats.org/officeDocument/2006/relationships/tags" Target="../tags/tag60.xml"/><Relationship Id="rId45" Type="http://schemas.openxmlformats.org/officeDocument/2006/relationships/tags" Target="../tags/tag59.xml"/><Relationship Id="rId44" Type="http://schemas.openxmlformats.org/officeDocument/2006/relationships/tags" Target="../tags/tag58.xml"/><Relationship Id="rId43" Type="http://schemas.openxmlformats.org/officeDocument/2006/relationships/tags" Target="../tags/tag57.xml"/><Relationship Id="rId42" Type="http://schemas.openxmlformats.org/officeDocument/2006/relationships/tags" Target="../tags/tag56.xml"/><Relationship Id="rId41" Type="http://schemas.openxmlformats.org/officeDocument/2006/relationships/tags" Target="../tags/tag55.xml"/><Relationship Id="rId40" Type="http://schemas.openxmlformats.org/officeDocument/2006/relationships/tags" Target="../tags/tag54.xml"/><Relationship Id="rId4" Type="http://schemas.openxmlformats.org/officeDocument/2006/relationships/tags" Target="../tags/tag18.xml"/><Relationship Id="rId39" Type="http://schemas.openxmlformats.org/officeDocument/2006/relationships/tags" Target="../tags/tag53.xml"/><Relationship Id="rId38" Type="http://schemas.openxmlformats.org/officeDocument/2006/relationships/tags" Target="../tags/tag52.xml"/><Relationship Id="rId37" Type="http://schemas.openxmlformats.org/officeDocument/2006/relationships/tags" Target="../tags/tag51.xml"/><Relationship Id="rId36" Type="http://schemas.openxmlformats.org/officeDocument/2006/relationships/tags" Target="../tags/tag50.xml"/><Relationship Id="rId35" Type="http://schemas.openxmlformats.org/officeDocument/2006/relationships/tags" Target="../tags/tag49.xml"/><Relationship Id="rId34" Type="http://schemas.openxmlformats.org/officeDocument/2006/relationships/tags" Target="../tags/tag48.xml"/><Relationship Id="rId33" Type="http://schemas.openxmlformats.org/officeDocument/2006/relationships/tags" Target="../tags/tag47.xml"/><Relationship Id="rId32" Type="http://schemas.openxmlformats.org/officeDocument/2006/relationships/tags" Target="../tags/tag46.xml"/><Relationship Id="rId31" Type="http://schemas.openxmlformats.org/officeDocument/2006/relationships/tags" Target="../tags/tag45.xml"/><Relationship Id="rId30" Type="http://schemas.openxmlformats.org/officeDocument/2006/relationships/tags" Target="../tags/tag44.xml"/><Relationship Id="rId3" Type="http://schemas.openxmlformats.org/officeDocument/2006/relationships/tags" Target="../tags/tag17.xml"/><Relationship Id="rId29" Type="http://schemas.openxmlformats.org/officeDocument/2006/relationships/tags" Target="../tags/tag43.xml"/><Relationship Id="rId28" Type="http://schemas.openxmlformats.org/officeDocument/2006/relationships/tags" Target="../tags/tag42.xml"/><Relationship Id="rId27" Type="http://schemas.openxmlformats.org/officeDocument/2006/relationships/tags" Target="../tags/tag41.xml"/><Relationship Id="rId26" Type="http://schemas.openxmlformats.org/officeDocument/2006/relationships/tags" Target="../tags/tag40.xml"/><Relationship Id="rId25" Type="http://schemas.openxmlformats.org/officeDocument/2006/relationships/tags" Target="../tags/tag39.xml"/><Relationship Id="rId24" Type="http://schemas.openxmlformats.org/officeDocument/2006/relationships/tags" Target="../tags/tag38.xml"/><Relationship Id="rId23" Type="http://schemas.openxmlformats.org/officeDocument/2006/relationships/tags" Target="../tags/tag37.xml"/><Relationship Id="rId22" Type="http://schemas.openxmlformats.org/officeDocument/2006/relationships/tags" Target="../tags/tag36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81555" y="398780"/>
            <a:ext cx="1894205" cy="3282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FB</a:t>
            </a:r>
            <a:r>
              <a:rPr lang="en-US" altLang="zh-CN"/>
              <a:t>ank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81555" y="1031240"/>
            <a:ext cx="189357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r>
              <a:rPr lang="en-US" altLang="zh-CN"/>
              <a:t>ayer 0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282190" y="1663065"/>
            <a:ext cx="1893570" cy="307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Layer 1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282190" y="2294890"/>
            <a:ext cx="1893570" cy="327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Layer 2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282190" y="2926715"/>
            <a:ext cx="1893570" cy="3282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Layer 3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2282190" y="3558540"/>
            <a:ext cx="1893570" cy="327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FC</a:t>
            </a:r>
            <a:endParaRPr lang="en-US" altLang="zh-CN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2281555" y="4952365"/>
            <a:ext cx="1893570" cy="3257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FC</a:t>
            </a:r>
            <a:endParaRPr lang="en-US" altLang="zh-CN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2281555" y="4320540"/>
            <a:ext cx="1893570" cy="296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ASP</a:t>
            </a:r>
            <a:endParaRPr lang="en-US" altLang="zh-CN"/>
          </a:p>
        </p:txBody>
      </p:sp>
      <p:sp>
        <p:nvSpPr>
          <p:cNvPr id="16" name="圆角矩形 15"/>
          <p:cNvSpPr/>
          <p:nvPr>
            <p:custDataLst>
              <p:tags r:id="rId7"/>
            </p:custDataLst>
          </p:nvPr>
        </p:nvSpPr>
        <p:spPr>
          <a:xfrm>
            <a:off x="2280920" y="5584190"/>
            <a:ext cx="1894205" cy="3378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r>
              <a:rPr lang="en-US" altLang="zh-CN"/>
              <a:t>mbedding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4" idx="2"/>
            <a:endCxn id="5" idx="0"/>
          </p:cNvCxnSpPr>
          <p:nvPr/>
        </p:nvCxnSpPr>
        <p:spPr>
          <a:xfrm flipH="1">
            <a:off x="3228340" y="727075"/>
            <a:ext cx="635" cy="3041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3228340" y="1358900"/>
            <a:ext cx="635" cy="3041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>
            <a:off x="3228975" y="1970405"/>
            <a:ext cx="0" cy="324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2"/>
            <a:endCxn id="8" idx="0"/>
          </p:cNvCxnSpPr>
          <p:nvPr/>
        </p:nvCxnSpPr>
        <p:spPr>
          <a:xfrm>
            <a:off x="3228975" y="2622550"/>
            <a:ext cx="0" cy="3041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9" idx="0"/>
          </p:cNvCxnSpPr>
          <p:nvPr/>
        </p:nvCxnSpPr>
        <p:spPr>
          <a:xfrm>
            <a:off x="3228975" y="3255010"/>
            <a:ext cx="0" cy="3035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4" idx="0"/>
          </p:cNvCxnSpPr>
          <p:nvPr/>
        </p:nvCxnSpPr>
        <p:spPr>
          <a:xfrm flipH="1">
            <a:off x="3228340" y="3886200"/>
            <a:ext cx="635" cy="4343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2"/>
            <a:endCxn id="13" idx="0"/>
          </p:cNvCxnSpPr>
          <p:nvPr/>
        </p:nvCxnSpPr>
        <p:spPr>
          <a:xfrm>
            <a:off x="3228340" y="4617085"/>
            <a:ext cx="0" cy="335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6" idx="0"/>
          </p:cNvCxnSpPr>
          <p:nvPr/>
        </p:nvCxnSpPr>
        <p:spPr>
          <a:xfrm>
            <a:off x="3228340" y="5278120"/>
            <a:ext cx="0" cy="3060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10800000" flipH="1" flipV="1">
            <a:off x="2282190" y="1816100"/>
            <a:ext cx="650240" cy="1736725"/>
          </a:xfrm>
          <a:prstGeom prst="bentConnector4">
            <a:avLst>
              <a:gd name="adj1" fmla="val -49121"/>
              <a:gd name="adj2" fmla="val 91444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flipH="1">
            <a:off x="3504565" y="2458720"/>
            <a:ext cx="671195" cy="1085215"/>
          </a:xfrm>
          <a:prstGeom prst="bentConnector4">
            <a:avLst>
              <a:gd name="adj1" fmla="val -46830"/>
              <a:gd name="adj2" fmla="val 87185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5" idx="1"/>
          </p:cNvCxnSpPr>
          <p:nvPr/>
        </p:nvCxnSpPr>
        <p:spPr>
          <a:xfrm rot="10800000" flipH="1" flipV="1">
            <a:off x="2280920" y="1195070"/>
            <a:ext cx="640715" cy="1746250"/>
          </a:xfrm>
          <a:prstGeom prst="bentConnector4">
            <a:avLst>
              <a:gd name="adj1" fmla="val -37166"/>
              <a:gd name="adj2" fmla="val 20072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flipH="1">
            <a:off x="3505200" y="1837055"/>
            <a:ext cx="661035" cy="1104265"/>
          </a:xfrm>
          <a:prstGeom prst="bentConnector4">
            <a:avLst>
              <a:gd name="adj1" fmla="val -36791"/>
              <a:gd name="adj2" fmla="val 85968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flipH="1">
            <a:off x="3510280" y="1195070"/>
            <a:ext cx="664845" cy="1104900"/>
          </a:xfrm>
          <a:prstGeom prst="bentConnector4">
            <a:avLst>
              <a:gd name="adj1" fmla="val -35817"/>
              <a:gd name="adj2" fmla="val 31666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882640" y="1031240"/>
            <a:ext cx="4084320" cy="327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Conv1dReluBn</a:t>
            </a:r>
            <a:endParaRPr lang="en-US" altLang="zh-CN"/>
          </a:p>
        </p:txBody>
      </p:sp>
      <p:sp>
        <p:nvSpPr>
          <p:cNvPr id="44" name="矩形 43"/>
          <p:cNvSpPr/>
          <p:nvPr>
            <p:custDataLst>
              <p:tags r:id="rId8"/>
            </p:custDataLst>
          </p:nvPr>
        </p:nvSpPr>
        <p:spPr>
          <a:xfrm>
            <a:off x="5882640" y="2886710"/>
            <a:ext cx="4084320" cy="327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Conv1dReluBn</a:t>
            </a:r>
            <a:endParaRPr lang="en-US" altLang="zh-CN"/>
          </a:p>
        </p:txBody>
      </p:sp>
      <p:sp>
        <p:nvSpPr>
          <p:cNvPr id="45" name="矩形 44"/>
          <p:cNvSpPr/>
          <p:nvPr>
            <p:custDataLst>
              <p:tags r:id="rId9"/>
            </p:custDataLst>
          </p:nvPr>
        </p:nvSpPr>
        <p:spPr>
          <a:xfrm>
            <a:off x="5882640" y="3862705"/>
            <a:ext cx="4084320" cy="327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 Block</a:t>
            </a:r>
            <a:endParaRPr lang="en-US" altLang="zh-CN"/>
          </a:p>
        </p:txBody>
      </p:sp>
      <p:sp>
        <p:nvSpPr>
          <p:cNvPr id="47" name="矩形 46"/>
          <p:cNvSpPr/>
          <p:nvPr>
            <p:custDataLst>
              <p:tags r:id="rId10"/>
            </p:custDataLst>
          </p:nvPr>
        </p:nvSpPr>
        <p:spPr>
          <a:xfrm>
            <a:off x="5882640" y="3215640"/>
            <a:ext cx="4084320" cy="327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Res2Conv1dReluBn</a:t>
            </a:r>
            <a:endParaRPr lang="en-US" altLang="zh-CN"/>
          </a:p>
        </p:txBody>
      </p:sp>
      <p:sp>
        <p:nvSpPr>
          <p:cNvPr id="105" name="右箭头 104"/>
          <p:cNvSpPr/>
          <p:nvPr/>
        </p:nvSpPr>
        <p:spPr>
          <a:xfrm>
            <a:off x="4683760" y="1031240"/>
            <a:ext cx="102616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>
            <p:custDataLst>
              <p:tags r:id="rId11"/>
            </p:custDataLst>
          </p:nvPr>
        </p:nvSpPr>
        <p:spPr>
          <a:xfrm>
            <a:off x="4709160" y="2848610"/>
            <a:ext cx="1026160" cy="406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45350" y="135826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TDNN-Block</a:t>
            </a:r>
            <a:endParaRPr lang="en-US" altLang="zh-CN" sz="1400"/>
          </a:p>
        </p:txBody>
      </p:sp>
      <p:cxnSp>
        <p:nvCxnSpPr>
          <p:cNvPr id="10" name="直接箭头连接符 9"/>
          <p:cNvCxnSpPr>
            <a:endCxn id="44" idx="0"/>
          </p:cNvCxnSpPr>
          <p:nvPr/>
        </p:nvCxnSpPr>
        <p:spPr>
          <a:xfrm>
            <a:off x="7913370" y="2567940"/>
            <a:ext cx="11430" cy="3187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直接箭头连接符 10"/>
          <p:cNvCxnSpPr/>
          <p:nvPr>
            <p:custDataLst>
              <p:tags r:id="rId12"/>
            </p:custDataLst>
          </p:nvPr>
        </p:nvCxnSpPr>
        <p:spPr>
          <a:xfrm>
            <a:off x="7901940" y="4188460"/>
            <a:ext cx="1270" cy="3378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933690" y="2640330"/>
            <a:ext cx="231965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10243185" y="2630170"/>
            <a:ext cx="10160" cy="17678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7903210" y="4376420"/>
            <a:ext cx="232981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/>
          <p:cNvSpPr txBox="1"/>
          <p:nvPr>
            <p:custDataLst>
              <p:tags r:id="rId13"/>
            </p:custDataLst>
          </p:nvPr>
        </p:nvSpPr>
        <p:spPr>
          <a:xfrm>
            <a:off x="7327265" y="46558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SE-Res2Block</a:t>
            </a:r>
            <a:endParaRPr lang="en-US" altLang="zh-CN" sz="1400"/>
          </a:p>
        </p:txBody>
      </p:sp>
      <p:sp>
        <p:nvSpPr>
          <p:cNvPr id="39" name="矩形 38"/>
          <p:cNvSpPr/>
          <p:nvPr>
            <p:custDataLst>
              <p:tags r:id="rId14"/>
            </p:custDataLst>
          </p:nvPr>
        </p:nvSpPr>
        <p:spPr>
          <a:xfrm>
            <a:off x="5882640" y="3535045"/>
            <a:ext cx="4084320" cy="327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Conv1dReluBn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>
            <p:custDataLst>
              <p:tags r:id="rId1"/>
            </p:custDataLst>
          </p:nvPr>
        </p:nvSpPr>
        <p:spPr>
          <a:xfrm>
            <a:off x="3464560" y="2311400"/>
            <a:ext cx="81280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Inception</a:t>
            </a:r>
            <a:endParaRPr lang="en-US" altLang="zh-CN" sz="1200"/>
          </a:p>
        </p:txBody>
      </p:sp>
      <p:sp>
        <p:nvSpPr>
          <p:cNvPr id="49" name="矩形 48"/>
          <p:cNvSpPr/>
          <p:nvPr>
            <p:custDataLst>
              <p:tags r:id="rId2"/>
            </p:custDataLst>
          </p:nvPr>
        </p:nvSpPr>
        <p:spPr>
          <a:xfrm>
            <a:off x="3495040" y="4775835"/>
            <a:ext cx="81280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Scale</a:t>
            </a:r>
            <a:endParaRPr lang="en-US" altLang="zh-CN" sz="1400"/>
          </a:p>
        </p:txBody>
      </p:sp>
      <p:sp>
        <p:nvSpPr>
          <p:cNvPr id="50" name="矩形 49"/>
          <p:cNvSpPr/>
          <p:nvPr>
            <p:custDataLst>
              <p:tags r:id="rId3"/>
            </p:custDataLst>
          </p:nvPr>
        </p:nvSpPr>
        <p:spPr>
          <a:xfrm>
            <a:off x="4561840" y="2684780"/>
            <a:ext cx="81280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Global Pooling</a:t>
            </a:r>
            <a:endParaRPr lang="en-US" altLang="zh-CN" sz="800"/>
          </a:p>
        </p:txBody>
      </p:sp>
      <p:sp>
        <p:nvSpPr>
          <p:cNvPr id="51" name="矩形 50"/>
          <p:cNvSpPr/>
          <p:nvPr>
            <p:custDataLst>
              <p:tags r:id="rId4"/>
            </p:custDataLst>
          </p:nvPr>
        </p:nvSpPr>
        <p:spPr>
          <a:xfrm>
            <a:off x="4561840" y="3119120"/>
            <a:ext cx="81280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FC</a:t>
            </a:r>
            <a:endParaRPr lang="en-US" altLang="zh-CN" sz="1200"/>
          </a:p>
        </p:txBody>
      </p:sp>
      <p:sp>
        <p:nvSpPr>
          <p:cNvPr id="52" name="矩形 51"/>
          <p:cNvSpPr/>
          <p:nvPr>
            <p:custDataLst>
              <p:tags r:id="rId5"/>
            </p:custDataLst>
          </p:nvPr>
        </p:nvSpPr>
        <p:spPr>
          <a:xfrm>
            <a:off x="4561840" y="3553460"/>
            <a:ext cx="81280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Relu</a:t>
            </a:r>
            <a:endParaRPr lang="zh-CN" altLang="en-US"/>
          </a:p>
        </p:txBody>
      </p:sp>
      <p:sp>
        <p:nvSpPr>
          <p:cNvPr id="53" name="矩形 52"/>
          <p:cNvSpPr/>
          <p:nvPr>
            <p:custDataLst>
              <p:tags r:id="rId6"/>
            </p:custDataLst>
          </p:nvPr>
        </p:nvSpPr>
        <p:spPr>
          <a:xfrm>
            <a:off x="4561840" y="4422140"/>
            <a:ext cx="81280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Sigmoid</a:t>
            </a:r>
            <a:endParaRPr lang="en-US" altLang="zh-CN" sz="1400"/>
          </a:p>
        </p:txBody>
      </p:sp>
      <p:sp>
        <p:nvSpPr>
          <p:cNvPr id="54" name="矩形 53"/>
          <p:cNvSpPr/>
          <p:nvPr>
            <p:custDataLst>
              <p:tags r:id="rId7"/>
            </p:custDataLst>
          </p:nvPr>
        </p:nvSpPr>
        <p:spPr>
          <a:xfrm>
            <a:off x="4561840" y="3987800"/>
            <a:ext cx="81280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FC</a:t>
            </a:r>
            <a:endParaRPr lang="en-US" altLang="zh-CN" sz="1200"/>
          </a:p>
        </p:txBody>
      </p:sp>
      <p:sp>
        <p:nvSpPr>
          <p:cNvPr id="56" name="矩形 55"/>
          <p:cNvSpPr/>
          <p:nvPr>
            <p:custDataLst>
              <p:tags r:id="rId8"/>
            </p:custDataLst>
          </p:nvPr>
        </p:nvSpPr>
        <p:spPr>
          <a:xfrm>
            <a:off x="5760720" y="2531110"/>
            <a:ext cx="156464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×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7" name="矩形 56"/>
          <p:cNvSpPr/>
          <p:nvPr>
            <p:custDataLst>
              <p:tags r:id="rId9"/>
            </p:custDataLst>
          </p:nvPr>
        </p:nvSpPr>
        <p:spPr>
          <a:xfrm>
            <a:off x="5760720" y="4799330"/>
            <a:ext cx="156464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10"/>
            </p:custDataLst>
          </p:nvPr>
        </p:nvSpPr>
        <p:spPr>
          <a:xfrm>
            <a:off x="5760720" y="3611880"/>
            <a:ext cx="156464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7711440" y="2531110"/>
            <a:ext cx="156464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60" name="矩形 59"/>
          <p:cNvSpPr/>
          <p:nvPr>
            <p:custDataLst>
              <p:tags r:id="rId12"/>
            </p:custDataLst>
          </p:nvPr>
        </p:nvSpPr>
        <p:spPr>
          <a:xfrm>
            <a:off x="7712075" y="4792980"/>
            <a:ext cx="156464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62" name="矩形 61"/>
          <p:cNvSpPr/>
          <p:nvPr>
            <p:custDataLst>
              <p:tags r:id="rId13"/>
            </p:custDataLst>
          </p:nvPr>
        </p:nvSpPr>
        <p:spPr>
          <a:xfrm>
            <a:off x="7712075" y="2944495"/>
            <a:ext cx="156464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>
            <p:custDataLst>
              <p:tags r:id="rId14"/>
            </p:custDataLst>
          </p:nvPr>
        </p:nvSpPr>
        <p:spPr>
          <a:xfrm>
            <a:off x="8896350" y="4032250"/>
            <a:ext cx="390525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ym typeface="+mn-ea"/>
              </a:rPr>
              <a:t>3</a:t>
            </a:r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3</a:t>
            </a:r>
            <a:endParaRPr lang="en-US" altLang="zh-CN" sz="900">
              <a:sym typeface="+mn-ea"/>
            </a:endParaRPr>
          </a:p>
        </p:txBody>
      </p:sp>
      <p:sp>
        <p:nvSpPr>
          <p:cNvPr id="64" name="矩形 63"/>
          <p:cNvSpPr/>
          <p:nvPr>
            <p:custDataLst>
              <p:tags r:id="rId15"/>
            </p:custDataLst>
          </p:nvPr>
        </p:nvSpPr>
        <p:spPr>
          <a:xfrm>
            <a:off x="8494395" y="3674745"/>
            <a:ext cx="39116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ym typeface="+mn-ea"/>
              </a:rPr>
              <a:t>3</a:t>
            </a:r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3</a:t>
            </a:r>
            <a:endParaRPr lang="en-US" altLang="zh-CN" sz="900">
              <a:sym typeface="+mn-ea"/>
            </a:endParaRPr>
          </a:p>
        </p:txBody>
      </p:sp>
      <p:sp>
        <p:nvSpPr>
          <p:cNvPr id="65" name="矩形 64"/>
          <p:cNvSpPr/>
          <p:nvPr>
            <p:custDataLst>
              <p:tags r:id="rId16"/>
            </p:custDataLst>
          </p:nvPr>
        </p:nvSpPr>
        <p:spPr>
          <a:xfrm>
            <a:off x="8097520" y="3322320"/>
            <a:ext cx="39624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>
                <a:sym typeface="+mn-ea"/>
              </a:rPr>
              <a:t>3</a:t>
            </a:r>
            <a:r>
              <a:rPr lang="zh-CN" altLang="en-US" sz="900">
                <a:sym typeface="+mn-ea"/>
              </a:rPr>
              <a:t>×</a:t>
            </a:r>
            <a:r>
              <a:rPr lang="en-US" altLang="zh-CN" sz="900">
                <a:sym typeface="+mn-ea"/>
              </a:rPr>
              <a:t>3</a:t>
            </a:r>
            <a:endParaRPr lang="en-US" altLang="zh-CN" sz="900">
              <a:sym typeface="+mn-ea"/>
            </a:endParaRPr>
          </a:p>
        </p:txBody>
      </p:sp>
      <p:cxnSp>
        <p:nvCxnSpPr>
          <p:cNvPr id="66" name="直接箭头连接符 65"/>
          <p:cNvCxnSpPr>
            <a:stCxn id="48" idx="2"/>
            <a:endCxn id="49" idx="0"/>
          </p:cNvCxnSpPr>
          <p:nvPr>
            <p:custDataLst>
              <p:tags r:id="rId17"/>
            </p:custDataLst>
          </p:nvPr>
        </p:nvCxnSpPr>
        <p:spPr>
          <a:xfrm>
            <a:off x="3870960" y="2527300"/>
            <a:ext cx="30480" cy="2248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直接箭头连接符 66"/>
          <p:cNvCxnSpPr>
            <a:stCxn id="48" idx="3"/>
            <a:endCxn id="50" idx="0"/>
          </p:cNvCxnSpPr>
          <p:nvPr>
            <p:custDataLst>
              <p:tags r:id="rId18"/>
            </p:custDataLst>
          </p:nvPr>
        </p:nvCxnSpPr>
        <p:spPr>
          <a:xfrm>
            <a:off x="4277360" y="2419350"/>
            <a:ext cx="690880" cy="2654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直接箭头连接符 67"/>
          <p:cNvCxnSpPr>
            <a:stCxn id="50" idx="2"/>
            <a:endCxn id="51" idx="0"/>
          </p:cNvCxnSpPr>
          <p:nvPr>
            <p:custDataLst>
              <p:tags r:id="rId19"/>
            </p:custDataLst>
          </p:nvPr>
        </p:nvCxnSpPr>
        <p:spPr>
          <a:xfrm>
            <a:off x="4968240" y="2900680"/>
            <a:ext cx="0" cy="216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直接箭头连接符 68"/>
          <p:cNvCxnSpPr>
            <a:stCxn id="51" idx="2"/>
            <a:endCxn id="52" idx="0"/>
          </p:cNvCxnSpPr>
          <p:nvPr>
            <p:custDataLst>
              <p:tags r:id="rId20"/>
            </p:custDataLst>
          </p:nvPr>
        </p:nvCxnSpPr>
        <p:spPr>
          <a:xfrm>
            <a:off x="4968240" y="3335020"/>
            <a:ext cx="0" cy="216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直接箭头连接符 69"/>
          <p:cNvCxnSpPr>
            <a:stCxn id="52" idx="2"/>
            <a:endCxn id="54" idx="0"/>
          </p:cNvCxnSpPr>
          <p:nvPr>
            <p:custDataLst>
              <p:tags r:id="rId21"/>
            </p:custDataLst>
          </p:nvPr>
        </p:nvCxnSpPr>
        <p:spPr>
          <a:xfrm>
            <a:off x="4968240" y="3769360"/>
            <a:ext cx="0" cy="216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直接箭头连接符 70"/>
          <p:cNvCxnSpPr>
            <a:stCxn id="54" idx="2"/>
            <a:endCxn id="53" idx="0"/>
          </p:cNvCxnSpPr>
          <p:nvPr>
            <p:custDataLst>
              <p:tags r:id="rId22"/>
            </p:custDataLst>
          </p:nvPr>
        </p:nvCxnSpPr>
        <p:spPr>
          <a:xfrm>
            <a:off x="4968240" y="4203700"/>
            <a:ext cx="0" cy="216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箭头连接符 71"/>
          <p:cNvCxnSpPr>
            <a:stCxn id="53" idx="2"/>
            <a:endCxn id="49" idx="3"/>
          </p:cNvCxnSpPr>
          <p:nvPr>
            <p:custDataLst>
              <p:tags r:id="rId23"/>
            </p:custDataLst>
          </p:nvPr>
        </p:nvCxnSpPr>
        <p:spPr>
          <a:xfrm flipH="1">
            <a:off x="4307840" y="4638040"/>
            <a:ext cx="660400" cy="2457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箭头连接符 72"/>
          <p:cNvCxnSpPr>
            <a:endCxn id="48" idx="0"/>
          </p:cNvCxnSpPr>
          <p:nvPr>
            <p:custDataLst>
              <p:tags r:id="rId24"/>
            </p:custDataLst>
          </p:nvPr>
        </p:nvCxnSpPr>
        <p:spPr>
          <a:xfrm>
            <a:off x="3870960" y="2082800"/>
            <a:ext cx="0" cy="2286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箭头连接符 73"/>
          <p:cNvCxnSpPr>
            <a:stCxn id="49" idx="2"/>
          </p:cNvCxnSpPr>
          <p:nvPr>
            <p:custDataLst>
              <p:tags r:id="rId25"/>
            </p:custDataLst>
          </p:nvPr>
        </p:nvCxnSpPr>
        <p:spPr>
          <a:xfrm>
            <a:off x="3901440" y="4991735"/>
            <a:ext cx="0" cy="3346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箭头连接符 74"/>
          <p:cNvCxnSpPr>
            <a:stCxn id="56" idx="2"/>
            <a:endCxn id="58" idx="0"/>
          </p:cNvCxnSpPr>
          <p:nvPr>
            <p:custDataLst>
              <p:tags r:id="rId26"/>
            </p:custDataLst>
          </p:nvPr>
        </p:nvCxnSpPr>
        <p:spPr>
          <a:xfrm>
            <a:off x="6543040" y="2747010"/>
            <a:ext cx="0" cy="8648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箭头连接符 75"/>
          <p:cNvCxnSpPr>
            <a:stCxn id="58" idx="2"/>
            <a:endCxn id="57" idx="0"/>
          </p:cNvCxnSpPr>
          <p:nvPr>
            <p:custDataLst>
              <p:tags r:id="rId27"/>
            </p:custDataLst>
          </p:nvPr>
        </p:nvCxnSpPr>
        <p:spPr>
          <a:xfrm>
            <a:off x="6543040" y="3827780"/>
            <a:ext cx="0" cy="9715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直接箭头连接符 76"/>
          <p:cNvCxnSpPr/>
          <p:nvPr>
            <p:custDataLst>
              <p:tags r:id="rId28"/>
            </p:custDataLst>
          </p:nvPr>
        </p:nvCxnSpPr>
        <p:spPr>
          <a:xfrm>
            <a:off x="8493760" y="2731770"/>
            <a:ext cx="635" cy="216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直接箭头连接符 77"/>
          <p:cNvCxnSpPr/>
          <p:nvPr>
            <p:custDataLst>
              <p:tags r:id="rId29"/>
            </p:custDataLst>
          </p:nvPr>
        </p:nvCxnSpPr>
        <p:spPr>
          <a:xfrm>
            <a:off x="8290560" y="3169920"/>
            <a:ext cx="5080" cy="14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箭头连接符 78"/>
          <p:cNvCxnSpPr/>
          <p:nvPr>
            <p:custDataLst>
              <p:tags r:id="rId30"/>
            </p:custDataLst>
          </p:nvPr>
        </p:nvCxnSpPr>
        <p:spPr>
          <a:xfrm>
            <a:off x="8686800" y="3164840"/>
            <a:ext cx="3175" cy="50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箭头连接符 79"/>
          <p:cNvCxnSpPr/>
          <p:nvPr>
            <p:custDataLst>
              <p:tags r:id="rId31"/>
            </p:custDataLst>
          </p:nvPr>
        </p:nvCxnSpPr>
        <p:spPr>
          <a:xfrm>
            <a:off x="9093200" y="3164840"/>
            <a:ext cx="0" cy="86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直接箭头连接符 80"/>
          <p:cNvCxnSpPr/>
          <p:nvPr>
            <p:custDataLst>
              <p:tags r:id="rId32"/>
            </p:custDataLst>
          </p:nvPr>
        </p:nvCxnSpPr>
        <p:spPr>
          <a:xfrm flipH="1">
            <a:off x="8697595" y="3882390"/>
            <a:ext cx="9525" cy="50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直接箭头连接符 81"/>
          <p:cNvCxnSpPr>
            <a:stCxn id="61" idx="2"/>
            <a:endCxn id="60" idx="0"/>
          </p:cNvCxnSpPr>
          <p:nvPr>
            <p:custDataLst>
              <p:tags r:id="rId33"/>
            </p:custDataLst>
          </p:nvPr>
        </p:nvCxnSpPr>
        <p:spPr>
          <a:xfrm>
            <a:off x="8494395" y="4585335"/>
            <a:ext cx="0" cy="216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直接箭头连接符 82"/>
          <p:cNvCxnSpPr>
            <a:stCxn id="65" idx="2"/>
          </p:cNvCxnSpPr>
          <p:nvPr>
            <p:custDataLst>
              <p:tags r:id="rId34"/>
            </p:custDataLst>
          </p:nvPr>
        </p:nvCxnSpPr>
        <p:spPr>
          <a:xfrm flipH="1">
            <a:off x="8280400" y="3538220"/>
            <a:ext cx="15240" cy="86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直接箭头连接符 83"/>
          <p:cNvCxnSpPr/>
          <p:nvPr>
            <p:custDataLst>
              <p:tags r:id="rId35"/>
            </p:custDataLst>
          </p:nvPr>
        </p:nvCxnSpPr>
        <p:spPr>
          <a:xfrm flipH="1">
            <a:off x="7891145" y="3164840"/>
            <a:ext cx="14605" cy="122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箭头连接符 84"/>
          <p:cNvCxnSpPr/>
          <p:nvPr>
            <p:custDataLst>
              <p:tags r:id="rId36"/>
            </p:custDataLst>
          </p:nvPr>
        </p:nvCxnSpPr>
        <p:spPr>
          <a:xfrm>
            <a:off x="9103360" y="4248150"/>
            <a:ext cx="0" cy="14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箭头连接符 85"/>
          <p:cNvCxnSpPr/>
          <p:nvPr>
            <p:custDataLst>
              <p:tags r:id="rId37"/>
            </p:custDataLst>
          </p:nvPr>
        </p:nvCxnSpPr>
        <p:spPr>
          <a:xfrm flipV="1">
            <a:off x="8295640" y="3557905"/>
            <a:ext cx="39560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箭头连接符 86"/>
          <p:cNvCxnSpPr/>
          <p:nvPr>
            <p:custDataLst>
              <p:tags r:id="rId38"/>
            </p:custDataLst>
          </p:nvPr>
        </p:nvCxnSpPr>
        <p:spPr>
          <a:xfrm>
            <a:off x="8697595" y="3928745"/>
            <a:ext cx="39560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直接连接符 87"/>
          <p:cNvCxnSpPr>
            <a:stCxn id="62" idx="0"/>
            <a:endCxn id="62" idx="2"/>
          </p:cNvCxnSpPr>
          <p:nvPr>
            <p:custDataLst>
              <p:tags r:id="rId39"/>
            </p:custDataLst>
          </p:nvPr>
        </p:nvCxnSpPr>
        <p:spPr>
          <a:xfrm>
            <a:off x="8494395" y="294449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直接连接符 89"/>
          <p:cNvCxnSpPr/>
          <p:nvPr>
            <p:custDataLst>
              <p:tags r:id="rId40"/>
            </p:custDataLst>
          </p:nvPr>
        </p:nvCxnSpPr>
        <p:spPr>
          <a:xfrm>
            <a:off x="8097520" y="2941320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直接连接符 90"/>
          <p:cNvCxnSpPr/>
          <p:nvPr>
            <p:custDataLst>
              <p:tags r:id="rId41"/>
            </p:custDataLst>
          </p:nvPr>
        </p:nvCxnSpPr>
        <p:spPr>
          <a:xfrm>
            <a:off x="8886190" y="2933700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直接箭头连接符 93"/>
          <p:cNvCxnSpPr>
            <a:endCxn id="56" idx="0"/>
          </p:cNvCxnSpPr>
          <p:nvPr>
            <p:custDataLst>
              <p:tags r:id="rId42"/>
            </p:custDataLst>
          </p:nvPr>
        </p:nvCxnSpPr>
        <p:spPr>
          <a:xfrm>
            <a:off x="6543040" y="2123440"/>
            <a:ext cx="0" cy="4076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直接箭头连接符 94"/>
          <p:cNvCxnSpPr/>
          <p:nvPr>
            <p:custDataLst>
              <p:tags r:id="rId43"/>
            </p:custDataLst>
          </p:nvPr>
        </p:nvCxnSpPr>
        <p:spPr>
          <a:xfrm>
            <a:off x="6543040" y="5027930"/>
            <a:ext cx="0" cy="4076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直接箭头连接符 95"/>
          <p:cNvCxnSpPr/>
          <p:nvPr>
            <p:custDataLst>
              <p:tags r:id="rId44"/>
            </p:custDataLst>
          </p:nvPr>
        </p:nvCxnSpPr>
        <p:spPr>
          <a:xfrm>
            <a:off x="8494395" y="2137410"/>
            <a:ext cx="0" cy="4076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直接箭头连接符 96"/>
          <p:cNvCxnSpPr/>
          <p:nvPr>
            <p:custDataLst>
              <p:tags r:id="rId45"/>
            </p:custDataLst>
          </p:nvPr>
        </p:nvCxnSpPr>
        <p:spPr>
          <a:xfrm>
            <a:off x="8493760" y="5038090"/>
            <a:ext cx="0" cy="4076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>
            <p:custDataLst>
              <p:tags r:id="rId46"/>
            </p:custDataLst>
          </p:nvPr>
        </p:nvCxnSpPr>
        <p:spPr>
          <a:xfrm>
            <a:off x="6543040" y="2311400"/>
            <a:ext cx="948690" cy="69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" name="直接连接符 1"/>
          <p:cNvCxnSpPr/>
          <p:nvPr>
            <p:custDataLst>
              <p:tags r:id="rId47"/>
            </p:custDataLst>
          </p:nvPr>
        </p:nvCxnSpPr>
        <p:spPr>
          <a:xfrm>
            <a:off x="8493760" y="2304415"/>
            <a:ext cx="948690" cy="69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6537325" y="5250815"/>
            <a:ext cx="94424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7475220" y="2308860"/>
            <a:ext cx="16510" cy="29489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>
            <p:custDataLst>
              <p:tags r:id="rId48"/>
            </p:custDataLst>
          </p:nvPr>
        </p:nvCxnSpPr>
        <p:spPr>
          <a:xfrm flipH="1">
            <a:off x="9438640" y="2298700"/>
            <a:ext cx="3810" cy="28943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接箭头连接符 8"/>
          <p:cNvCxnSpPr/>
          <p:nvPr>
            <p:custDataLst>
              <p:tags r:id="rId49"/>
            </p:custDataLst>
          </p:nvPr>
        </p:nvCxnSpPr>
        <p:spPr>
          <a:xfrm flipH="1">
            <a:off x="8498205" y="5198110"/>
            <a:ext cx="94551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矩形 10"/>
          <p:cNvSpPr/>
          <p:nvPr>
            <p:custDataLst>
              <p:tags r:id="rId50"/>
            </p:custDataLst>
          </p:nvPr>
        </p:nvSpPr>
        <p:spPr>
          <a:xfrm>
            <a:off x="7711440" y="4397375"/>
            <a:ext cx="1564640" cy="2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1" idx="0"/>
            <a:endCxn id="11" idx="2"/>
          </p:cNvCxnSpPr>
          <p:nvPr>
            <p:custDataLst>
              <p:tags r:id="rId51"/>
            </p:custDataLst>
          </p:nvPr>
        </p:nvCxnSpPr>
        <p:spPr>
          <a:xfrm>
            <a:off x="8493760" y="439737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>
            <p:custDataLst>
              <p:tags r:id="rId52"/>
            </p:custDataLst>
          </p:nvPr>
        </p:nvCxnSpPr>
        <p:spPr>
          <a:xfrm>
            <a:off x="8096885" y="4394200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/>
          <p:nvPr>
            <p:custDataLst>
              <p:tags r:id="rId53"/>
            </p:custDataLst>
          </p:nvPr>
        </p:nvCxnSpPr>
        <p:spPr>
          <a:xfrm>
            <a:off x="8885555" y="4386580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COMMONDATA" val="eyJoZGlkIjoiYjAyZThjMWVkZjEwODg0OTEzYTJhMjZkOTY1Njg3YWYifQ=="/>
  <p:tag name="KSO_WPP_MARK_KEY" val="dfc82bf9-1752-4a61-893d-70e5239258f0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演示</Application>
  <PresentationFormat>宽屏</PresentationFormat>
  <Paragraphs>62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小燃</cp:lastModifiedBy>
  <cp:revision>3</cp:revision>
  <dcterms:created xsi:type="dcterms:W3CDTF">2023-04-29T17:25:00Z</dcterms:created>
  <dcterms:modified xsi:type="dcterms:W3CDTF">2023-05-04T16:57:43Z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95E2689583A849DABE562F75C8C90E75_12</vt:lpwstr>
  </property>
  <property fmtid="{D5CDD505-2E9C-101B-9397-08002B2CF9AE}" pid="3" name="KSOProductBuildVer">
    <vt:lpwstr>2052-11.1.0.14036</vt:lpwstr>
  </property>
</Properties>
</file>