
<file path=[Content_Types].xml><?xml version="1.0" encoding="utf-8"?>
<Types xmlns="http://schemas.openxmlformats.org/package/2006/content-types">
  <Default Extension="jpeg" ContentType="image/jpeg"/>
  <Default Extension="m4a" ContentType="audio/mp4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24"/>
    <p:restoredTop sz="96327"/>
  </p:normalViewPr>
  <p:slideViewPr>
    <p:cSldViewPr snapToGrid="0" snapToObjects="1" showGuides="1">
      <p:cViewPr>
        <p:scale>
          <a:sx n="104" d="100"/>
          <a:sy n="104" d="100"/>
        </p:scale>
        <p:origin x="544" y="1568"/>
      </p:cViewPr>
      <p:guideLst>
        <p:guide orient="horz" pos="17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3861"/>
            <a:ext cx="91440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36605"/>
            <a:ext cx="91440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DB8-4AE3-294A-BA5C-BC927696BEFC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B91C-901B-A841-ABDF-87B19EE4B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48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DB8-4AE3-294A-BA5C-BC927696BEFC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B91C-901B-A841-ABDF-87B19EE4B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76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7536"/>
            <a:ext cx="2628900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7536"/>
            <a:ext cx="7734300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DB8-4AE3-294A-BA5C-BC927696BEFC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B91C-901B-A841-ABDF-87B19EE4B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77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DB8-4AE3-294A-BA5C-BC927696BEFC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B91C-901B-A841-ABDF-87B19EE4B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53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6419"/>
            <a:ext cx="1051560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14203"/>
            <a:ext cx="1051560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DB8-4AE3-294A-BA5C-BC927696BEFC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B91C-901B-A841-ABDF-87B19EE4B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16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7680"/>
            <a:ext cx="5181600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7680"/>
            <a:ext cx="5181600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DB8-4AE3-294A-BA5C-BC927696BEFC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B91C-901B-A841-ABDF-87B19EE4B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57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536"/>
            <a:ext cx="10515600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3916"/>
            <a:ext cx="515778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2747"/>
            <a:ext cx="5157787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3916"/>
            <a:ext cx="518318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2747"/>
            <a:ext cx="518318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DB8-4AE3-294A-BA5C-BC927696BEFC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B91C-901B-A841-ABDF-87B19EE4B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531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DB8-4AE3-294A-BA5C-BC927696BEFC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B91C-901B-A841-ABDF-87B19EE4B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3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DB8-4AE3-294A-BA5C-BC927696BEFC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B91C-901B-A841-ABDF-87B19EE4B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43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7597"/>
            <a:ext cx="617220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DB8-4AE3-294A-BA5C-BC927696BEFC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B91C-901B-A841-ABDF-87B19EE4B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74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7597"/>
            <a:ext cx="617220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DB8-4AE3-294A-BA5C-BC927696BEFC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B91C-901B-A841-ABDF-87B19EE4B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34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7536"/>
            <a:ext cx="1051560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7680"/>
            <a:ext cx="1051560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6DB8-4AE3-294A-BA5C-BC927696BEFC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05626"/>
            <a:ext cx="41148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5B91C-901B-A841-ABDF-87B19EE4B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20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media" Target="../media/media7.mp4"/><Relationship Id="rId18" Type="http://schemas.openxmlformats.org/officeDocument/2006/relationships/video" Target="../media/media9.mp4"/><Relationship Id="rId26" Type="http://schemas.openxmlformats.org/officeDocument/2006/relationships/image" Target="../media/image3.png"/><Relationship Id="rId3" Type="http://schemas.microsoft.com/office/2007/relationships/media" Target="../media/media2.mp4"/><Relationship Id="rId21" Type="http://schemas.microsoft.com/office/2007/relationships/media" Target="../media/media11.m4a"/><Relationship Id="rId34" Type="http://schemas.openxmlformats.org/officeDocument/2006/relationships/image" Target="../media/image11.png"/><Relationship Id="rId7" Type="http://schemas.microsoft.com/office/2007/relationships/media" Target="../media/media4.mp4"/><Relationship Id="rId12" Type="http://schemas.openxmlformats.org/officeDocument/2006/relationships/video" Target="../media/media6.mp4"/><Relationship Id="rId17" Type="http://schemas.microsoft.com/office/2007/relationships/media" Target="../media/media9.mp4"/><Relationship Id="rId25" Type="http://schemas.openxmlformats.org/officeDocument/2006/relationships/image" Target="../media/image2.png"/><Relationship Id="rId33" Type="http://schemas.openxmlformats.org/officeDocument/2006/relationships/image" Target="../media/image10.png"/><Relationship Id="rId2" Type="http://schemas.openxmlformats.org/officeDocument/2006/relationships/video" Target="../media/media1.mp4"/><Relationship Id="rId16" Type="http://schemas.openxmlformats.org/officeDocument/2006/relationships/video" Target="../media/media8.mp4"/><Relationship Id="rId20" Type="http://schemas.openxmlformats.org/officeDocument/2006/relationships/video" Target="../media/media10.mp4"/><Relationship Id="rId29" Type="http://schemas.openxmlformats.org/officeDocument/2006/relationships/image" Target="../media/image6.png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microsoft.com/office/2007/relationships/media" Target="../media/media6.mp4"/><Relationship Id="rId24" Type="http://schemas.openxmlformats.org/officeDocument/2006/relationships/image" Target="../media/image1.png"/><Relationship Id="rId32" Type="http://schemas.openxmlformats.org/officeDocument/2006/relationships/image" Target="../media/image9.png"/><Relationship Id="rId5" Type="http://schemas.microsoft.com/office/2007/relationships/media" Target="../media/media3.mp4"/><Relationship Id="rId15" Type="http://schemas.microsoft.com/office/2007/relationships/media" Target="../media/media8.mp4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10" Type="http://schemas.openxmlformats.org/officeDocument/2006/relationships/video" Target="../media/media5.mp4"/><Relationship Id="rId19" Type="http://schemas.microsoft.com/office/2007/relationships/media" Target="../media/media10.mp4"/><Relationship Id="rId31" Type="http://schemas.openxmlformats.org/officeDocument/2006/relationships/image" Target="../media/image8.png"/><Relationship Id="rId4" Type="http://schemas.openxmlformats.org/officeDocument/2006/relationships/video" Target="../media/media2.mp4"/><Relationship Id="rId9" Type="http://schemas.microsoft.com/office/2007/relationships/media" Target="../media/media5.mp4"/><Relationship Id="rId14" Type="http://schemas.openxmlformats.org/officeDocument/2006/relationships/video" Target="../media/media7.mp4"/><Relationship Id="rId22" Type="http://schemas.openxmlformats.org/officeDocument/2006/relationships/audio" Target="../media/media11.m4a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8" Type="http://schemas.openxmlformats.org/officeDocument/2006/relationships/video" Target="../media/media4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d10280#XiKRlssBw2M#001538#0020000" descr="id10280#XiKRlssBw2M#001538#0020000">
            <a:hlinkClick r:id="" action="ppaction://media"/>
            <a:extLst>
              <a:ext uri="{FF2B5EF4-FFF2-40B4-BE49-F238E27FC236}">
                <a16:creationId xmlns:a16="http://schemas.microsoft.com/office/drawing/2014/main" id="{083EAAB6-EDB8-4940-A526-699FF70B520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200443" y="231043"/>
            <a:ext cx="2160000" cy="2160000"/>
          </a:xfrm>
          <a:prstGeom prst="rect">
            <a:avLst/>
          </a:prstGeom>
        </p:spPr>
      </p:pic>
      <p:pic>
        <p:nvPicPr>
          <p:cNvPr id="5" name="id10280#XiKRlssBw2M#001538#0020001" descr="id10280#XiKRlssBw2M#001538#0020001">
            <a:hlinkClick r:id="" action="ppaction://media"/>
            <a:extLst>
              <a:ext uri="{FF2B5EF4-FFF2-40B4-BE49-F238E27FC236}">
                <a16:creationId xmlns:a16="http://schemas.microsoft.com/office/drawing/2014/main" id="{3BDACDE9-0A8B-EB42-8049-409C10BA4A91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5"/>
          <a:stretch>
            <a:fillRect/>
          </a:stretch>
        </p:blipFill>
        <p:spPr>
          <a:xfrm>
            <a:off x="2558606" y="231043"/>
            <a:ext cx="2160000" cy="2160000"/>
          </a:xfrm>
          <a:prstGeom prst="rect">
            <a:avLst/>
          </a:prstGeom>
        </p:spPr>
      </p:pic>
      <p:pic>
        <p:nvPicPr>
          <p:cNvPr id="6" name="id10280#XiKRlssBw2M#001538#0020004" descr="id10280#XiKRlssBw2M#001538#0020004">
            <a:hlinkClick r:id="" action="ppaction://media"/>
            <a:extLst>
              <a:ext uri="{FF2B5EF4-FFF2-40B4-BE49-F238E27FC236}">
                <a16:creationId xmlns:a16="http://schemas.microsoft.com/office/drawing/2014/main" id="{E1195D3A-BD10-BE4D-85D9-6C703EA68FE2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6"/>
          <a:stretch>
            <a:fillRect/>
          </a:stretch>
        </p:blipFill>
        <p:spPr>
          <a:xfrm>
            <a:off x="4916769" y="231043"/>
            <a:ext cx="2160000" cy="2160000"/>
          </a:xfrm>
          <a:prstGeom prst="rect">
            <a:avLst/>
          </a:prstGeom>
        </p:spPr>
      </p:pic>
      <p:pic>
        <p:nvPicPr>
          <p:cNvPr id="7" name="id10280#XiKRlssBw2M#001538#0020005" descr="id10280#XiKRlssBw2M#001538#0020005">
            <a:hlinkClick r:id="" action="ppaction://media"/>
            <a:extLst>
              <a:ext uri="{FF2B5EF4-FFF2-40B4-BE49-F238E27FC236}">
                <a16:creationId xmlns:a16="http://schemas.microsoft.com/office/drawing/2014/main" id="{08A236D8-2277-7D48-AD6D-BE3EB577D087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7"/>
          <a:stretch>
            <a:fillRect/>
          </a:stretch>
        </p:blipFill>
        <p:spPr>
          <a:xfrm>
            <a:off x="7274932" y="231043"/>
            <a:ext cx="2160000" cy="2160000"/>
          </a:xfrm>
          <a:prstGeom prst="rect">
            <a:avLst/>
          </a:prstGeom>
        </p:spPr>
      </p:pic>
      <p:pic>
        <p:nvPicPr>
          <p:cNvPr id="8" name="id10280#XiKRlssBw2M#001538#0020006" descr="id10280#XiKRlssBw2M#001538#0020006">
            <a:hlinkClick r:id="" action="ppaction://media"/>
            <a:extLst>
              <a:ext uri="{FF2B5EF4-FFF2-40B4-BE49-F238E27FC236}">
                <a16:creationId xmlns:a16="http://schemas.microsoft.com/office/drawing/2014/main" id="{106AE285-5C01-AB41-B754-ECC620A26ED4}"/>
              </a:ext>
            </a:extLst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9633095" y="231043"/>
            <a:ext cx="2160000" cy="2160000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F26C2A7-A794-824D-A04E-DD31E6188A1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224724" y="1311044"/>
            <a:ext cx="210208" cy="5686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d10283#p5g1heXp34o#002657#0031430" descr="id10283#p5g1heXp34o#002657#0031430">
            <a:hlinkClick r:id="" action="ppaction://media"/>
            <a:extLst>
              <a:ext uri="{FF2B5EF4-FFF2-40B4-BE49-F238E27FC236}">
                <a16:creationId xmlns:a16="http://schemas.microsoft.com/office/drawing/2014/main" id="{13E5575B-6C11-BB47-B250-0F4AA2F44FD7}"/>
              </a:ext>
            </a:extLst>
          </p:cNvPr>
          <p:cNvPicPr>
            <a:picLocks noChangeAspect="1"/>
          </p:cNvPicPr>
          <p:nvPr>
            <a:vide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9"/>
          <a:stretch>
            <a:fillRect/>
          </a:stretch>
        </p:blipFill>
        <p:spPr>
          <a:xfrm>
            <a:off x="200443" y="2620153"/>
            <a:ext cx="2160000" cy="2160000"/>
          </a:xfrm>
          <a:prstGeom prst="rect">
            <a:avLst/>
          </a:prstGeom>
        </p:spPr>
      </p:pic>
      <p:pic>
        <p:nvPicPr>
          <p:cNvPr id="11" name="id10283#p5g1heXp34o#002657#0031431" descr="id10283#p5g1heXp34o#002657#0031431">
            <a:hlinkClick r:id="" action="ppaction://media"/>
            <a:extLst>
              <a:ext uri="{FF2B5EF4-FFF2-40B4-BE49-F238E27FC236}">
                <a16:creationId xmlns:a16="http://schemas.microsoft.com/office/drawing/2014/main" id="{6C6AAAC9-8553-6548-8501-FA3B7F08A8C6}"/>
              </a:ext>
            </a:extLst>
          </p:cNvPr>
          <p:cNvPicPr>
            <a:picLocks noChangeAspect="1"/>
          </p:cNvPicPr>
          <p:nvPr>
            <a:vide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30"/>
          <a:stretch>
            <a:fillRect/>
          </a:stretch>
        </p:blipFill>
        <p:spPr>
          <a:xfrm>
            <a:off x="2578496" y="2634319"/>
            <a:ext cx="2160000" cy="2160000"/>
          </a:xfrm>
          <a:prstGeom prst="rect">
            <a:avLst/>
          </a:prstGeom>
        </p:spPr>
      </p:pic>
      <p:pic>
        <p:nvPicPr>
          <p:cNvPr id="12" name="id10283#p5g1heXp34o#002657#0031434" descr="id10283#p5g1heXp34o#002657#0031434">
            <a:hlinkClick r:id="" action="ppaction://media"/>
            <a:extLst>
              <a:ext uri="{FF2B5EF4-FFF2-40B4-BE49-F238E27FC236}">
                <a16:creationId xmlns:a16="http://schemas.microsoft.com/office/drawing/2014/main" id="{D0034EDE-5807-2B4C-8D49-1BC6F5F30F0B}"/>
              </a:ext>
            </a:extLst>
          </p:cNvPr>
          <p:cNvPicPr>
            <a:picLocks noChangeAspect="1"/>
          </p:cNvPicPr>
          <p:nvPr>
            <a:vide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31"/>
          <a:stretch>
            <a:fillRect/>
          </a:stretch>
        </p:blipFill>
        <p:spPr>
          <a:xfrm>
            <a:off x="4936659" y="2620153"/>
            <a:ext cx="2160000" cy="2160000"/>
          </a:xfrm>
          <a:prstGeom prst="rect">
            <a:avLst/>
          </a:prstGeom>
        </p:spPr>
      </p:pic>
      <p:pic>
        <p:nvPicPr>
          <p:cNvPr id="13" name="id10283#p5g1heXp34o#002657#0031435" descr="id10283#p5g1heXp34o#002657#0031435">
            <a:hlinkClick r:id="" action="ppaction://media"/>
            <a:extLst>
              <a:ext uri="{FF2B5EF4-FFF2-40B4-BE49-F238E27FC236}">
                <a16:creationId xmlns:a16="http://schemas.microsoft.com/office/drawing/2014/main" id="{2C4F73ED-D76C-C044-9687-5B70BDB6DE32}"/>
              </a:ext>
            </a:extLst>
          </p:cNvPr>
          <p:cNvPicPr>
            <a:picLocks noChangeAspect="1"/>
          </p:cNvPicPr>
          <p:nvPr>
            <a:vide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32"/>
          <a:stretch>
            <a:fillRect/>
          </a:stretch>
        </p:blipFill>
        <p:spPr>
          <a:xfrm>
            <a:off x="7314712" y="2620153"/>
            <a:ext cx="2160000" cy="2160000"/>
          </a:xfrm>
          <a:prstGeom prst="rect">
            <a:avLst/>
          </a:prstGeom>
        </p:spPr>
      </p:pic>
      <p:pic>
        <p:nvPicPr>
          <p:cNvPr id="14" name="id10283#p5g1heXp34o#002657#0031436" descr="id10283#p5g1heXp34o#002657#0031436">
            <a:hlinkClick r:id="" action="ppaction://media"/>
            <a:extLst>
              <a:ext uri="{FF2B5EF4-FFF2-40B4-BE49-F238E27FC236}">
                <a16:creationId xmlns:a16="http://schemas.microsoft.com/office/drawing/2014/main" id="{4F740AF6-4B43-8D48-BEBD-F13C82876522}"/>
              </a:ext>
            </a:extLst>
          </p:cNvPr>
          <p:cNvPicPr>
            <a:picLocks noChangeAspect="1"/>
          </p:cNvPicPr>
          <p:nvPr>
            <a:vide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33"/>
          <a:stretch>
            <a:fillRect/>
          </a:stretch>
        </p:blipFill>
        <p:spPr>
          <a:xfrm>
            <a:off x="9652985" y="2634319"/>
            <a:ext cx="2160000" cy="2160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24DD0C2-356F-1B42-8C18-15A69A0DE7DE}"/>
              </a:ext>
            </a:extLst>
          </p:cNvPr>
          <p:cNvSpPr txBox="1"/>
          <p:nvPr/>
        </p:nvSpPr>
        <p:spPr>
          <a:xfrm>
            <a:off x="605582" y="4889543"/>
            <a:ext cx="136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kumimoji="1"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835C33-7586-1749-87F0-60886094D0E1}"/>
              </a:ext>
            </a:extLst>
          </p:cNvPr>
          <p:cNvSpPr txBox="1"/>
          <p:nvPr/>
        </p:nvSpPr>
        <p:spPr>
          <a:xfrm>
            <a:off x="2875261" y="4889543"/>
            <a:ext cx="153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kumimoji="1"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5D4C10-9A93-7F41-8997-368DE4D68542}"/>
              </a:ext>
            </a:extLst>
          </p:cNvPr>
          <p:cNvSpPr txBox="1"/>
          <p:nvPr/>
        </p:nvSpPr>
        <p:spPr>
          <a:xfrm>
            <a:off x="5128320" y="4889543"/>
            <a:ext cx="153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GFLA</a:t>
            </a:r>
            <a:endParaRPr kumimoji="1"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BF9B6B-B725-8A40-9B43-426998D8583C}"/>
              </a:ext>
            </a:extLst>
          </p:cNvPr>
          <p:cNvSpPr txBox="1"/>
          <p:nvPr/>
        </p:nvSpPr>
        <p:spPr>
          <a:xfrm>
            <a:off x="7591587" y="4889543"/>
            <a:ext cx="153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FOMM</a:t>
            </a:r>
            <a:endParaRPr kumimoji="1"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3466E4-3050-3542-8929-D01D8E64C2EE}"/>
              </a:ext>
            </a:extLst>
          </p:cNvPr>
          <p:cNvSpPr txBox="1"/>
          <p:nvPr/>
        </p:nvSpPr>
        <p:spPr>
          <a:xfrm>
            <a:off x="9949750" y="4889543"/>
            <a:ext cx="153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Ours</a:t>
            </a:r>
            <a:endParaRPr kumimoji="1"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音频 21">
            <a:hlinkClick r:id="" action="ppaction://media"/>
            <a:extLst>
              <a:ext uri="{FF2B5EF4-FFF2-40B4-BE49-F238E27FC236}">
                <a16:creationId xmlns:a16="http://schemas.microsoft.com/office/drawing/2014/main" id="{225CB7EB-1EE0-2044-A0D9-A23F37204507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34"/>
          <a:stretch>
            <a:fillRect/>
          </a:stretch>
        </p:blipFill>
        <p:spPr>
          <a:xfrm>
            <a:off x="11163300" y="437197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8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05"/>
    </mc:Choice>
    <mc:Fallback>
      <p:transition spd="slow" advTm="19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2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4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4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24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2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06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06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06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06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06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3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35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video>
              <p:cMediaNode vol="80000">
                <p:cTn id="36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video>
              <p:cMediaNode vol="80000">
                <p:cTn id="38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audio isNarration="1"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1" objId="4"/>
        <p14:playEvt time="16" objId="5"/>
        <p14:playEvt time="20" objId="6"/>
        <p14:playEvt time="24" objId="7"/>
        <p14:playEvt time="28" objId="8"/>
        <p14:playEvt time="32" objId="10"/>
        <p14:playEvt time="36" objId="11"/>
        <p14:playEvt time="40" objId="12"/>
        <p14:playEvt time="44" objId="13"/>
        <p14:playEvt time="48" objId="14"/>
        <p14:stopEvt time="11129" objId="10"/>
        <p14:stopEvt time="11141" objId="11"/>
        <p14:stopEvt time="11141" objId="12"/>
        <p14:stopEvt time="11141" objId="13"/>
        <p14:stopEvt time="11141" objId="14"/>
        <p14:stopEvt time="12925" objId="4"/>
        <p14:stopEvt time="12925" objId="5"/>
        <p14:stopEvt time="12930" objId="6"/>
        <p14:stopEvt time="12930" objId="7"/>
        <p14:stopEvt time="12931" objId="8"/>
      </p14:showEvtLst>
    </p:ext>
  </p:extLs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5</Words>
  <Application>Microsoft Macintosh PowerPoint</Application>
  <PresentationFormat>自定义</PresentationFormat>
  <Paragraphs>5</Paragraphs>
  <Slides>1</Slides>
  <Notes>0</Notes>
  <HiddenSlides>0</HiddenSlides>
  <MMClips>11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 Yurui</dc:creator>
  <cp:lastModifiedBy>Ren Yurui</cp:lastModifiedBy>
  <cp:revision>5</cp:revision>
  <dcterms:created xsi:type="dcterms:W3CDTF">2021-08-09T02:20:29Z</dcterms:created>
  <dcterms:modified xsi:type="dcterms:W3CDTF">2021-08-09T02:50:09Z</dcterms:modified>
</cp:coreProperties>
</file>