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Cambay"/>
      <p:regular r:id="rId18"/>
      <p:bold r:id="rId19"/>
      <p:italic r:id="rId20"/>
      <p:boldItalic r:id="rId21"/>
    </p:embeddedFont>
    <p:embeddedFont>
      <p:font typeface="DM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6" roundtripDataSignature="AMtx7mhfE4rsu9ps27TkWbpN0/jEPzw6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34A687D-BD8A-4BA3-A060-315F289FC32E}">
  <a:tblStyle styleId="{034A687D-BD8A-4BA3-A060-315F289FC32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mbay-italic.fntdata"/><Relationship Id="rId22" Type="http://schemas.openxmlformats.org/officeDocument/2006/relationships/font" Target="fonts/DMSans-regular.fntdata"/><Relationship Id="rId21" Type="http://schemas.openxmlformats.org/officeDocument/2006/relationships/font" Target="fonts/Cambay-boldItalic.fntdata"/><Relationship Id="rId24" Type="http://schemas.openxmlformats.org/officeDocument/2006/relationships/font" Target="fonts/DMSans-italic.fntdata"/><Relationship Id="rId23" Type="http://schemas.openxmlformats.org/officeDocument/2006/relationships/font" Target="fonts/DMSa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DM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Cambay-bold.fntdata"/><Relationship Id="rId18" Type="http://schemas.openxmlformats.org/officeDocument/2006/relationships/font" Target="fonts/Camb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88f808b776_0_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6" name="Google Shape;456;g388f808b77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251eaa97698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5" name="Google Shape;465;g251eaa976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251eaa9c813_0_3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3" name="Google Shape;473;g251eaa9c813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8424538aef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g38424538ae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88f808b776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g388f808b7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88f808b776_0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2" name="Google Shape;402;g388f808b77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38e21a3173a_1_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1" name="Google Shape;411;g38e21a3173a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38e21a3173a_1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0" name="Google Shape;420;g38e21a3173a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8e21a3173a_1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9" name="Google Shape;429;g38e21a3173a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88f808b776_0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8" name="Google Shape;438;g388f808b77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388f808b776_0_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7" name="Google Shape;447;g388f808b77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2700006" scaled="0"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73"/>
          <p:cNvGrpSpPr/>
          <p:nvPr/>
        </p:nvGrpSpPr>
        <p:grpSpPr>
          <a:xfrm>
            <a:off x="-1142721" y="-15975"/>
            <a:ext cx="10361312" cy="5179650"/>
            <a:chOff x="-1142721" y="-15975"/>
            <a:chExt cx="10361312" cy="5179650"/>
          </a:xfrm>
        </p:grpSpPr>
        <p:grpSp>
          <p:nvGrpSpPr>
            <p:cNvPr id="10" name="Google Shape;10;p73"/>
            <p:cNvGrpSpPr/>
            <p:nvPr/>
          </p:nvGrpSpPr>
          <p:grpSpPr>
            <a:xfrm>
              <a:off x="-1142721" y="4397399"/>
              <a:ext cx="10361312" cy="766276"/>
              <a:chOff x="-1142721" y="4397399"/>
              <a:chExt cx="10361312" cy="766276"/>
            </a:xfrm>
          </p:grpSpPr>
          <p:sp>
            <p:nvSpPr>
              <p:cNvPr id="11" name="Google Shape;11;p73"/>
              <p:cNvSpPr/>
              <p:nvPr/>
            </p:nvSpPr>
            <p:spPr>
              <a:xfrm>
                <a:off x="4574850" y="4486500"/>
                <a:ext cx="4577375" cy="658575"/>
              </a:xfrm>
              <a:custGeom>
                <a:rect b="b" l="l" r="r" t="t"/>
                <a:pathLst>
                  <a:path extrusionOk="0" h="26343" w="183095">
                    <a:moveTo>
                      <a:pt x="6858" y="0"/>
                    </a:moveTo>
                    <a:lnTo>
                      <a:pt x="0" y="26343"/>
                    </a:lnTo>
                    <a:lnTo>
                      <a:pt x="183095" y="26103"/>
                    </a:lnTo>
                    <a:lnTo>
                      <a:pt x="183095" y="32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12" name="Google Shape;12;p73"/>
              <p:cNvSpPr/>
              <p:nvPr/>
            </p:nvSpPr>
            <p:spPr>
              <a:xfrm>
                <a:off x="5822175" y="4486975"/>
                <a:ext cx="1130850" cy="676700"/>
              </a:xfrm>
              <a:custGeom>
                <a:rect b="b" l="l" r="r" t="t"/>
                <a:pathLst>
                  <a:path extrusionOk="0" h="27068" w="45234">
                    <a:moveTo>
                      <a:pt x="6867" y="0"/>
                    </a:moveTo>
                    <a:lnTo>
                      <a:pt x="0" y="26756"/>
                    </a:lnTo>
                    <a:lnTo>
                      <a:pt x="38270" y="27068"/>
                    </a:lnTo>
                    <a:lnTo>
                      <a:pt x="45234" y="9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2"/>
                  </a:gs>
                </a:gsLst>
                <a:lin ang="2700006" scaled="0"/>
              </a:gradFill>
              <a:ln>
                <a:noFill/>
              </a:ln>
            </p:spPr>
          </p:sp>
          <p:sp>
            <p:nvSpPr>
              <p:cNvPr id="13" name="Google Shape;13;p73"/>
              <p:cNvSpPr/>
              <p:nvPr/>
            </p:nvSpPr>
            <p:spPr>
              <a:xfrm>
                <a:off x="7150900" y="4486975"/>
                <a:ext cx="2021700" cy="668900"/>
              </a:xfrm>
              <a:custGeom>
                <a:rect b="b" l="l" r="r" t="t"/>
                <a:pathLst>
                  <a:path extrusionOk="0" h="26756" w="80868">
                    <a:moveTo>
                      <a:pt x="6867" y="0"/>
                    </a:moveTo>
                    <a:lnTo>
                      <a:pt x="0" y="26756"/>
                    </a:lnTo>
                    <a:lnTo>
                      <a:pt x="80868" y="26602"/>
                    </a:lnTo>
                    <a:lnTo>
                      <a:pt x="80678" y="145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2"/>
                  </a:gs>
                </a:gsLst>
                <a:lin ang="2700006" scaled="0"/>
              </a:gradFill>
              <a:ln>
                <a:noFill/>
              </a:ln>
            </p:spPr>
          </p:sp>
          <p:sp>
            <p:nvSpPr>
              <p:cNvPr id="14" name="Google Shape;14;p73"/>
              <p:cNvSpPr/>
              <p:nvPr/>
            </p:nvSpPr>
            <p:spPr>
              <a:xfrm>
                <a:off x="-1142721" y="4397399"/>
                <a:ext cx="7364863" cy="335201"/>
              </a:xfrm>
              <a:custGeom>
                <a:rect b="b" l="l" r="r" t="t"/>
                <a:pathLst>
                  <a:path extrusionOk="0" fill="none" h="2379" w="52272">
                    <a:moveTo>
                      <a:pt x="0" y="1"/>
                    </a:moveTo>
                    <a:lnTo>
                      <a:pt x="23309" y="1"/>
                    </a:lnTo>
                    <a:lnTo>
                      <a:pt x="25683" y="2378"/>
                    </a:lnTo>
                    <a:lnTo>
                      <a:pt x="52272" y="2378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409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15;p73"/>
              <p:cNvSpPr/>
              <p:nvPr/>
            </p:nvSpPr>
            <p:spPr>
              <a:xfrm>
                <a:off x="4613175" y="4634650"/>
                <a:ext cx="4605416" cy="449401"/>
              </a:xfrm>
              <a:custGeom>
                <a:rect b="b" l="l" r="r" t="t"/>
                <a:pathLst>
                  <a:path extrusionOk="0" fill="none" h="4978" w="51014">
                    <a:moveTo>
                      <a:pt x="1" y="3301"/>
                    </a:moveTo>
                    <a:lnTo>
                      <a:pt x="7560" y="3301"/>
                    </a:lnTo>
                    <a:lnTo>
                      <a:pt x="10860" y="1"/>
                    </a:lnTo>
                    <a:lnTo>
                      <a:pt x="29697" y="1"/>
                    </a:lnTo>
                    <a:lnTo>
                      <a:pt x="34677" y="4978"/>
                    </a:lnTo>
                    <a:lnTo>
                      <a:pt x="51014" y="4978"/>
                    </a:lnTo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miter lim="409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" name="Google Shape;16;p73"/>
            <p:cNvSpPr/>
            <p:nvPr/>
          </p:nvSpPr>
          <p:spPr>
            <a:xfrm>
              <a:off x="100" y="-15975"/>
              <a:ext cx="9144000" cy="552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73"/>
          <p:cNvSpPr txBox="1"/>
          <p:nvPr>
            <p:ph type="ctrTitle"/>
          </p:nvPr>
        </p:nvSpPr>
        <p:spPr>
          <a:xfrm>
            <a:off x="714675" y="1449208"/>
            <a:ext cx="3898500" cy="215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" name="Google Shape;18;p73"/>
          <p:cNvSpPr txBox="1"/>
          <p:nvPr>
            <p:ph idx="1" type="subTitle"/>
          </p:nvPr>
        </p:nvSpPr>
        <p:spPr>
          <a:xfrm>
            <a:off x="714675" y="3621515"/>
            <a:ext cx="38985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" name="Google Shape;19;p73"/>
          <p:cNvSpPr/>
          <p:nvPr>
            <p:ph idx="2" type="pic"/>
          </p:nvPr>
        </p:nvSpPr>
        <p:spPr>
          <a:xfrm>
            <a:off x="4745200" y="1187487"/>
            <a:ext cx="5293500" cy="32991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2700006" scaled="0"/>
        </a:gra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91"/>
          <p:cNvGrpSpPr/>
          <p:nvPr/>
        </p:nvGrpSpPr>
        <p:grpSpPr>
          <a:xfrm>
            <a:off x="-438691" y="-15975"/>
            <a:ext cx="10046570" cy="5698658"/>
            <a:chOff x="-438691" y="-15975"/>
            <a:chExt cx="10046570" cy="5698658"/>
          </a:xfrm>
        </p:grpSpPr>
        <p:sp>
          <p:nvSpPr>
            <p:cNvPr id="124" name="Google Shape;124;p91"/>
            <p:cNvSpPr/>
            <p:nvPr/>
          </p:nvSpPr>
          <p:spPr>
            <a:xfrm>
              <a:off x="100" y="-15975"/>
              <a:ext cx="9144000" cy="552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91"/>
            <p:cNvSpPr/>
            <p:nvPr/>
          </p:nvSpPr>
          <p:spPr>
            <a:xfrm>
              <a:off x="-11725" y="4609325"/>
              <a:ext cx="9144300" cy="673900"/>
            </a:xfrm>
            <a:custGeom>
              <a:rect b="b" l="l" r="r" t="t"/>
              <a:pathLst>
                <a:path extrusionOk="0" h="26956" w="303369">
                  <a:moveTo>
                    <a:pt x="190" y="0"/>
                  </a:moveTo>
                  <a:lnTo>
                    <a:pt x="0" y="26956"/>
                  </a:lnTo>
                  <a:lnTo>
                    <a:pt x="303369" y="26210"/>
                  </a:lnTo>
                  <a:lnTo>
                    <a:pt x="303369" y="43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126" name="Google Shape;126;p91"/>
            <p:cNvSpPr/>
            <p:nvPr/>
          </p:nvSpPr>
          <p:spPr>
            <a:xfrm>
              <a:off x="5800000" y="4617200"/>
              <a:ext cx="1130850" cy="676700"/>
            </a:xfrm>
            <a:custGeom>
              <a:rect b="b" l="l" r="r" t="t"/>
              <a:pathLst>
                <a:path extrusionOk="0" h="27068" w="45234">
                  <a:moveTo>
                    <a:pt x="6867" y="0"/>
                  </a:moveTo>
                  <a:lnTo>
                    <a:pt x="0" y="26756"/>
                  </a:lnTo>
                  <a:lnTo>
                    <a:pt x="38270" y="27068"/>
                  </a:lnTo>
                  <a:lnTo>
                    <a:pt x="45234" y="9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127" name="Google Shape;127;p91"/>
            <p:cNvSpPr/>
            <p:nvPr/>
          </p:nvSpPr>
          <p:spPr>
            <a:xfrm>
              <a:off x="7128725" y="4617050"/>
              <a:ext cx="2021700" cy="669050"/>
            </a:xfrm>
            <a:custGeom>
              <a:rect b="b" l="l" r="r" t="t"/>
              <a:pathLst>
                <a:path extrusionOk="0" h="26762" w="80868">
                  <a:moveTo>
                    <a:pt x="6867" y="6"/>
                  </a:moveTo>
                  <a:lnTo>
                    <a:pt x="0" y="26762"/>
                  </a:lnTo>
                  <a:lnTo>
                    <a:pt x="80868" y="26608"/>
                  </a:lnTo>
                  <a:lnTo>
                    <a:pt x="8085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128" name="Google Shape;128;p91"/>
            <p:cNvSpPr/>
            <p:nvPr/>
          </p:nvSpPr>
          <p:spPr>
            <a:xfrm rot="10800000">
              <a:off x="-438691" y="4702328"/>
              <a:ext cx="10046570" cy="980355"/>
            </a:xfrm>
            <a:custGeom>
              <a:rect b="b" l="l" r="r" t="t"/>
              <a:pathLst>
                <a:path extrusionOk="0" fill="none" h="4978" w="51014">
                  <a:moveTo>
                    <a:pt x="1" y="3301"/>
                  </a:moveTo>
                  <a:lnTo>
                    <a:pt x="7560" y="3301"/>
                  </a:lnTo>
                  <a:lnTo>
                    <a:pt x="10860" y="1"/>
                  </a:lnTo>
                  <a:lnTo>
                    <a:pt x="29697" y="1"/>
                  </a:lnTo>
                  <a:lnTo>
                    <a:pt x="34677" y="4978"/>
                  </a:lnTo>
                  <a:lnTo>
                    <a:pt x="51014" y="4978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40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" name="Google Shape;129;p91"/>
          <p:cNvSpPr txBox="1"/>
          <p:nvPr>
            <p:ph type="title"/>
          </p:nvPr>
        </p:nvSpPr>
        <p:spPr>
          <a:xfrm>
            <a:off x="834987" y="3134425"/>
            <a:ext cx="58470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0" name="Google Shape;130;p91"/>
          <p:cNvSpPr txBox="1"/>
          <p:nvPr>
            <p:ph idx="2" type="title"/>
          </p:nvPr>
        </p:nvSpPr>
        <p:spPr>
          <a:xfrm>
            <a:off x="834963" y="1603750"/>
            <a:ext cx="1515300" cy="13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8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31" name="Google Shape;131;p91"/>
          <p:cNvSpPr txBox="1"/>
          <p:nvPr>
            <p:ph idx="1" type="subTitle"/>
          </p:nvPr>
        </p:nvSpPr>
        <p:spPr>
          <a:xfrm>
            <a:off x="834987" y="3972275"/>
            <a:ext cx="58470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91"/>
          <p:cNvSpPr/>
          <p:nvPr>
            <p:ph idx="3" type="pic"/>
          </p:nvPr>
        </p:nvSpPr>
        <p:spPr>
          <a:xfrm>
            <a:off x="3228850" y="-19050"/>
            <a:ext cx="6443400" cy="31179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5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8900732" scaled="0"/>
        </a:gra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9"/>
          <p:cNvSpPr txBox="1"/>
          <p:nvPr>
            <p:ph type="title"/>
          </p:nvPr>
        </p:nvSpPr>
        <p:spPr>
          <a:xfrm>
            <a:off x="790875" y="1042504"/>
            <a:ext cx="3523800" cy="16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35" name="Google Shape;135;p89"/>
          <p:cNvSpPr txBox="1"/>
          <p:nvPr>
            <p:ph idx="1" type="subTitle"/>
          </p:nvPr>
        </p:nvSpPr>
        <p:spPr>
          <a:xfrm>
            <a:off x="790944" y="2847857"/>
            <a:ext cx="3523800" cy="111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89"/>
          <p:cNvSpPr/>
          <p:nvPr>
            <p:ph idx="2" type="pic"/>
          </p:nvPr>
        </p:nvSpPr>
        <p:spPr>
          <a:xfrm>
            <a:off x="4139610" y="25"/>
            <a:ext cx="6199800" cy="51465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8900044" scaled="0"/>
        </a:gra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76"/>
          <p:cNvGrpSpPr/>
          <p:nvPr/>
        </p:nvGrpSpPr>
        <p:grpSpPr>
          <a:xfrm>
            <a:off x="0" y="-1500"/>
            <a:ext cx="9150425" cy="5295400"/>
            <a:chOff x="0" y="-1500"/>
            <a:chExt cx="9150425" cy="5295400"/>
          </a:xfrm>
        </p:grpSpPr>
        <p:sp>
          <p:nvSpPr>
            <p:cNvPr id="139" name="Google Shape;139;p76"/>
            <p:cNvSpPr/>
            <p:nvPr/>
          </p:nvSpPr>
          <p:spPr>
            <a:xfrm flipH="1" rot="-5400000">
              <a:off x="-1796850" y="1795350"/>
              <a:ext cx="5146500" cy="1552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6"/>
            <p:cNvSpPr/>
            <p:nvPr/>
          </p:nvSpPr>
          <p:spPr>
            <a:xfrm>
              <a:off x="1547850" y="4609325"/>
              <a:ext cx="7584225" cy="673900"/>
            </a:xfrm>
            <a:custGeom>
              <a:rect b="b" l="l" r="r" t="t"/>
              <a:pathLst>
                <a:path extrusionOk="0" h="26956" w="303369">
                  <a:moveTo>
                    <a:pt x="190" y="0"/>
                  </a:moveTo>
                  <a:lnTo>
                    <a:pt x="0" y="26956"/>
                  </a:lnTo>
                  <a:lnTo>
                    <a:pt x="303369" y="26210"/>
                  </a:lnTo>
                  <a:lnTo>
                    <a:pt x="303369" y="43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141" name="Google Shape;141;p76"/>
            <p:cNvSpPr/>
            <p:nvPr/>
          </p:nvSpPr>
          <p:spPr>
            <a:xfrm>
              <a:off x="5800000" y="4617200"/>
              <a:ext cx="1130850" cy="676700"/>
            </a:xfrm>
            <a:custGeom>
              <a:rect b="b" l="l" r="r" t="t"/>
              <a:pathLst>
                <a:path extrusionOk="0" h="27068" w="45234">
                  <a:moveTo>
                    <a:pt x="6867" y="0"/>
                  </a:moveTo>
                  <a:lnTo>
                    <a:pt x="0" y="26756"/>
                  </a:lnTo>
                  <a:lnTo>
                    <a:pt x="38270" y="27068"/>
                  </a:lnTo>
                  <a:lnTo>
                    <a:pt x="45234" y="9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142" name="Google Shape;142;p76"/>
            <p:cNvSpPr/>
            <p:nvPr/>
          </p:nvSpPr>
          <p:spPr>
            <a:xfrm>
              <a:off x="7128725" y="4617050"/>
              <a:ext cx="2021700" cy="669050"/>
            </a:xfrm>
            <a:custGeom>
              <a:rect b="b" l="l" r="r" t="t"/>
              <a:pathLst>
                <a:path extrusionOk="0" h="26762" w="80868">
                  <a:moveTo>
                    <a:pt x="6867" y="6"/>
                  </a:moveTo>
                  <a:lnTo>
                    <a:pt x="0" y="26762"/>
                  </a:lnTo>
                  <a:lnTo>
                    <a:pt x="80868" y="26608"/>
                  </a:lnTo>
                  <a:lnTo>
                    <a:pt x="8085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</p:grpSp>
      <p:sp>
        <p:nvSpPr>
          <p:cNvPr id="143" name="Google Shape;143;p76"/>
          <p:cNvSpPr txBox="1"/>
          <p:nvPr>
            <p:ph idx="1" type="subTitle"/>
          </p:nvPr>
        </p:nvSpPr>
        <p:spPr>
          <a:xfrm>
            <a:off x="1866525" y="1596903"/>
            <a:ext cx="65628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4" name="Google Shape;144;p76"/>
          <p:cNvSpPr txBox="1"/>
          <p:nvPr>
            <p:ph type="title"/>
          </p:nvPr>
        </p:nvSpPr>
        <p:spPr>
          <a:xfrm>
            <a:off x="1866525" y="3025000"/>
            <a:ext cx="65628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7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_1_1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8900732" scaled="0"/>
        </a:gra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81"/>
          <p:cNvGrpSpPr/>
          <p:nvPr/>
        </p:nvGrpSpPr>
        <p:grpSpPr>
          <a:xfrm>
            <a:off x="-232900" y="-58626"/>
            <a:ext cx="10141432" cy="5348633"/>
            <a:chOff x="-232900" y="-58626"/>
            <a:chExt cx="10141432" cy="5348633"/>
          </a:xfrm>
        </p:grpSpPr>
        <p:sp>
          <p:nvSpPr>
            <p:cNvPr id="147" name="Google Shape;147;p81"/>
            <p:cNvSpPr/>
            <p:nvPr/>
          </p:nvSpPr>
          <p:spPr>
            <a:xfrm>
              <a:off x="6558107" y="4613307"/>
              <a:ext cx="1130850" cy="676700"/>
            </a:xfrm>
            <a:custGeom>
              <a:rect b="b" l="l" r="r" t="t"/>
              <a:pathLst>
                <a:path extrusionOk="0" h="27068" w="45234">
                  <a:moveTo>
                    <a:pt x="6867" y="0"/>
                  </a:moveTo>
                  <a:lnTo>
                    <a:pt x="0" y="26756"/>
                  </a:lnTo>
                  <a:lnTo>
                    <a:pt x="38270" y="27068"/>
                  </a:lnTo>
                  <a:lnTo>
                    <a:pt x="45234" y="9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148" name="Google Shape;148;p81"/>
            <p:cNvSpPr/>
            <p:nvPr/>
          </p:nvSpPr>
          <p:spPr>
            <a:xfrm>
              <a:off x="7886832" y="4613307"/>
              <a:ext cx="2021700" cy="668900"/>
            </a:xfrm>
            <a:custGeom>
              <a:rect b="b" l="l" r="r" t="t"/>
              <a:pathLst>
                <a:path extrusionOk="0" h="26756" w="80868">
                  <a:moveTo>
                    <a:pt x="6867" y="0"/>
                  </a:moveTo>
                  <a:lnTo>
                    <a:pt x="0" y="26756"/>
                  </a:lnTo>
                  <a:lnTo>
                    <a:pt x="80868" y="26602"/>
                  </a:lnTo>
                  <a:lnTo>
                    <a:pt x="80866" y="27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149" name="Google Shape;149;p81"/>
            <p:cNvSpPr/>
            <p:nvPr/>
          </p:nvSpPr>
          <p:spPr>
            <a:xfrm rot="-5400000">
              <a:off x="-2216100" y="2214600"/>
              <a:ext cx="5146500" cy="71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81"/>
            <p:cNvSpPr/>
            <p:nvPr/>
          </p:nvSpPr>
          <p:spPr>
            <a:xfrm flipH="1">
              <a:off x="-33789" y="-58626"/>
              <a:ext cx="9297685" cy="598895"/>
            </a:xfrm>
            <a:custGeom>
              <a:rect b="b" l="l" r="r" t="t"/>
              <a:pathLst>
                <a:path extrusionOk="0" fill="none" h="3768" w="58499">
                  <a:moveTo>
                    <a:pt x="58499" y="2472"/>
                  </a:moveTo>
                  <a:lnTo>
                    <a:pt x="44663" y="2472"/>
                  </a:lnTo>
                  <a:lnTo>
                    <a:pt x="42191" y="0"/>
                  </a:lnTo>
                  <a:lnTo>
                    <a:pt x="27753" y="0"/>
                  </a:lnTo>
                  <a:lnTo>
                    <a:pt x="23986" y="3768"/>
                  </a:lnTo>
                  <a:lnTo>
                    <a:pt x="0" y="3768"/>
                  </a:ln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40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81"/>
            <p:cNvSpPr/>
            <p:nvPr/>
          </p:nvSpPr>
          <p:spPr>
            <a:xfrm flipH="1" rot="10800000">
              <a:off x="-232900" y="4610587"/>
              <a:ext cx="9763125" cy="304800"/>
            </a:xfrm>
            <a:custGeom>
              <a:rect b="b" l="l" r="r" t="t"/>
              <a:pathLst>
                <a:path extrusionOk="0" h="12192" w="390525">
                  <a:moveTo>
                    <a:pt x="0" y="12192"/>
                  </a:moveTo>
                  <a:lnTo>
                    <a:pt x="164973" y="12192"/>
                  </a:lnTo>
                  <a:lnTo>
                    <a:pt x="176022" y="0"/>
                  </a:lnTo>
                  <a:lnTo>
                    <a:pt x="390525" y="0"/>
                  </a:ln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sp>
        <p:nvSpPr>
          <p:cNvPr id="152" name="Google Shape;152;p81"/>
          <p:cNvSpPr txBox="1"/>
          <p:nvPr>
            <p:ph type="title"/>
          </p:nvPr>
        </p:nvSpPr>
        <p:spPr>
          <a:xfrm>
            <a:off x="714675" y="521225"/>
            <a:ext cx="77148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_1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8900044" scaled="0"/>
        </a:gra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82"/>
          <p:cNvGrpSpPr/>
          <p:nvPr/>
        </p:nvGrpSpPr>
        <p:grpSpPr>
          <a:xfrm>
            <a:off x="-62576" y="-60793"/>
            <a:ext cx="10084526" cy="5354693"/>
            <a:chOff x="-62576" y="-60793"/>
            <a:chExt cx="10084526" cy="5354693"/>
          </a:xfrm>
        </p:grpSpPr>
        <p:sp>
          <p:nvSpPr>
            <p:cNvPr id="155" name="Google Shape;155;p82"/>
            <p:cNvSpPr/>
            <p:nvPr/>
          </p:nvSpPr>
          <p:spPr>
            <a:xfrm rot="5400000">
              <a:off x="6210407" y="2210400"/>
              <a:ext cx="5146500" cy="722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82"/>
            <p:cNvSpPr/>
            <p:nvPr/>
          </p:nvSpPr>
          <p:spPr>
            <a:xfrm>
              <a:off x="-62576" y="4609325"/>
              <a:ext cx="8467029" cy="673900"/>
            </a:xfrm>
            <a:custGeom>
              <a:rect b="b" l="l" r="r" t="t"/>
              <a:pathLst>
                <a:path extrusionOk="0" h="26956" w="303369">
                  <a:moveTo>
                    <a:pt x="190" y="0"/>
                  </a:moveTo>
                  <a:lnTo>
                    <a:pt x="0" y="26956"/>
                  </a:lnTo>
                  <a:lnTo>
                    <a:pt x="303369" y="26210"/>
                  </a:lnTo>
                  <a:lnTo>
                    <a:pt x="303369" y="43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157" name="Google Shape;157;p82"/>
            <p:cNvSpPr/>
            <p:nvPr/>
          </p:nvSpPr>
          <p:spPr>
            <a:xfrm>
              <a:off x="5072405" y="4617200"/>
              <a:ext cx="1130850" cy="676700"/>
            </a:xfrm>
            <a:custGeom>
              <a:rect b="b" l="l" r="r" t="t"/>
              <a:pathLst>
                <a:path extrusionOk="0" h="27068" w="45234">
                  <a:moveTo>
                    <a:pt x="6867" y="0"/>
                  </a:moveTo>
                  <a:lnTo>
                    <a:pt x="0" y="26756"/>
                  </a:lnTo>
                  <a:lnTo>
                    <a:pt x="38270" y="27068"/>
                  </a:lnTo>
                  <a:lnTo>
                    <a:pt x="45234" y="9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158" name="Google Shape;158;p82"/>
            <p:cNvSpPr/>
            <p:nvPr/>
          </p:nvSpPr>
          <p:spPr>
            <a:xfrm>
              <a:off x="6401130" y="4617050"/>
              <a:ext cx="2021700" cy="669050"/>
            </a:xfrm>
            <a:custGeom>
              <a:rect b="b" l="l" r="r" t="t"/>
              <a:pathLst>
                <a:path extrusionOk="0" h="26762" w="80868">
                  <a:moveTo>
                    <a:pt x="6867" y="6"/>
                  </a:moveTo>
                  <a:lnTo>
                    <a:pt x="0" y="26762"/>
                  </a:lnTo>
                  <a:lnTo>
                    <a:pt x="80868" y="26608"/>
                  </a:lnTo>
                  <a:lnTo>
                    <a:pt x="8085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159" name="Google Shape;159;p82"/>
            <p:cNvSpPr/>
            <p:nvPr/>
          </p:nvSpPr>
          <p:spPr>
            <a:xfrm flipH="1" rot="10800000">
              <a:off x="724265" y="-60793"/>
              <a:ext cx="9297685" cy="598895"/>
            </a:xfrm>
            <a:custGeom>
              <a:rect b="b" l="l" r="r" t="t"/>
              <a:pathLst>
                <a:path extrusionOk="0" fill="none" h="3768" w="58499">
                  <a:moveTo>
                    <a:pt x="58499" y="2472"/>
                  </a:moveTo>
                  <a:lnTo>
                    <a:pt x="44663" y="2472"/>
                  </a:lnTo>
                  <a:lnTo>
                    <a:pt x="42191" y="0"/>
                  </a:lnTo>
                  <a:lnTo>
                    <a:pt x="27753" y="0"/>
                  </a:lnTo>
                  <a:lnTo>
                    <a:pt x="23986" y="3768"/>
                  </a:lnTo>
                  <a:lnTo>
                    <a:pt x="0" y="3768"/>
                  </a:ln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40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" name="Google Shape;160;p82"/>
          <p:cNvSpPr txBox="1"/>
          <p:nvPr>
            <p:ph type="title"/>
          </p:nvPr>
        </p:nvSpPr>
        <p:spPr>
          <a:xfrm>
            <a:off x="714675" y="521225"/>
            <a:ext cx="77148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61" name="Google Shape;161;p82"/>
          <p:cNvSpPr txBox="1"/>
          <p:nvPr>
            <p:ph idx="1" type="subTitle"/>
          </p:nvPr>
        </p:nvSpPr>
        <p:spPr>
          <a:xfrm>
            <a:off x="950500" y="2419925"/>
            <a:ext cx="22434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 b="1" sz="2200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9pPr>
          </a:lstStyle>
          <a:p/>
        </p:txBody>
      </p:sp>
      <p:sp>
        <p:nvSpPr>
          <p:cNvPr id="162" name="Google Shape;162;p82"/>
          <p:cNvSpPr txBox="1"/>
          <p:nvPr>
            <p:ph idx="2" type="subTitle"/>
          </p:nvPr>
        </p:nvSpPr>
        <p:spPr>
          <a:xfrm>
            <a:off x="950500" y="2739234"/>
            <a:ext cx="2243400" cy="8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82"/>
          <p:cNvSpPr txBox="1"/>
          <p:nvPr>
            <p:ph idx="3" type="subTitle"/>
          </p:nvPr>
        </p:nvSpPr>
        <p:spPr>
          <a:xfrm>
            <a:off x="3390903" y="2419925"/>
            <a:ext cx="22434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 b="1" sz="2200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9pPr>
          </a:lstStyle>
          <a:p/>
        </p:txBody>
      </p:sp>
      <p:sp>
        <p:nvSpPr>
          <p:cNvPr id="164" name="Google Shape;164;p82"/>
          <p:cNvSpPr txBox="1"/>
          <p:nvPr>
            <p:ph idx="4" type="subTitle"/>
          </p:nvPr>
        </p:nvSpPr>
        <p:spPr>
          <a:xfrm>
            <a:off x="3390900" y="2739234"/>
            <a:ext cx="2243400" cy="8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82"/>
          <p:cNvSpPr txBox="1"/>
          <p:nvPr>
            <p:ph idx="5" type="subTitle"/>
          </p:nvPr>
        </p:nvSpPr>
        <p:spPr>
          <a:xfrm>
            <a:off x="5831305" y="2419925"/>
            <a:ext cx="22434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 b="1" sz="2200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9pPr>
          </a:lstStyle>
          <a:p/>
        </p:txBody>
      </p:sp>
      <p:sp>
        <p:nvSpPr>
          <p:cNvPr id="166" name="Google Shape;166;p82"/>
          <p:cNvSpPr txBox="1"/>
          <p:nvPr>
            <p:ph idx="6" type="subTitle"/>
          </p:nvPr>
        </p:nvSpPr>
        <p:spPr>
          <a:xfrm>
            <a:off x="5831300" y="2739234"/>
            <a:ext cx="2243400" cy="8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3_2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8900044" scaled="0"/>
        </a:gra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84"/>
          <p:cNvGrpSpPr/>
          <p:nvPr/>
        </p:nvGrpSpPr>
        <p:grpSpPr>
          <a:xfrm>
            <a:off x="-594014" y="-19776"/>
            <a:ext cx="9738014" cy="5342995"/>
            <a:chOff x="-594014" y="-19776"/>
            <a:chExt cx="9738014" cy="5342995"/>
          </a:xfrm>
        </p:grpSpPr>
        <p:sp>
          <p:nvSpPr>
            <p:cNvPr id="169" name="Google Shape;169;p84"/>
            <p:cNvSpPr/>
            <p:nvPr/>
          </p:nvSpPr>
          <p:spPr>
            <a:xfrm rot="-5400000">
              <a:off x="6213600" y="2216125"/>
              <a:ext cx="5146500" cy="71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84"/>
            <p:cNvSpPr/>
            <p:nvPr/>
          </p:nvSpPr>
          <p:spPr>
            <a:xfrm flipH="1" rot="10800000">
              <a:off x="-26301" y="-19776"/>
              <a:ext cx="8450292" cy="384601"/>
            </a:xfrm>
            <a:custGeom>
              <a:rect b="b" l="l" r="r" t="t"/>
              <a:pathLst>
                <a:path extrusionOk="0" fill="none" h="2379" w="52272">
                  <a:moveTo>
                    <a:pt x="0" y="1"/>
                  </a:moveTo>
                  <a:lnTo>
                    <a:pt x="23309" y="1"/>
                  </a:lnTo>
                  <a:lnTo>
                    <a:pt x="25683" y="2378"/>
                  </a:lnTo>
                  <a:lnTo>
                    <a:pt x="52272" y="2378"/>
                  </a:ln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40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84"/>
            <p:cNvSpPr/>
            <p:nvPr/>
          </p:nvSpPr>
          <p:spPr>
            <a:xfrm>
              <a:off x="-9500" y="4598900"/>
              <a:ext cx="8438595" cy="544632"/>
            </a:xfrm>
            <a:custGeom>
              <a:rect b="b" l="l" r="r" t="t"/>
              <a:pathLst>
                <a:path extrusionOk="0" h="26384" w="337274">
                  <a:moveTo>
                    <a:pt x="95" y="0"/>
                  </a:moveTo>
                  <a:lnTo>
                    <a:pt x="0" y="26384"/>
                  </a:lnTo>
                  <a:lnTo>
                    <a:pt x="337274" y="26348"/>
                  </a:lnTo>
                  <a:lnTo>
                    <a:pt x="337274" y="5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172" name="Google Shape;172;p84"/>
            <p:cNvSpPr/>
            <p:nvPr/>
          </p:nvSpPr>
          <p:spPr>
            <a:xfrm>
              <a:off x="5065975" y="4606475"/>
              <a:ext cx="1099425" cy="547350"/>
            </a:xfrm>
            <a:custGeom>
              <a:rect b="b" l="l" r="r" t="t"/>
              <a:pathLst>
                <a:path extrusionOk="0" h="21894" w="43977">
                  <a:moveTo>
                    <a:pt x="5575" y="0"/>
                  </a:moveTo>
                  <a:lnTo>
                    <a:pt x="0" y="21846"/>
                  </a:lnTo>
                  <a:lnTo>
                    <a:pt x="38362" y="21894"/>
                  </a:lnTo>
                  <a:lnTo>
                    <a:pt x="43977" y="8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173" name="Google Shape;173;p84"/>
            <p:cNvSpPr/>
            <p:nvPr/>
          </p:nvSpPr>
          <p:spPr>
            <a:xfrm>
              <a:off x="6318950" y="4609250"/>
              <a:ext cx="2111125" cy="541900"/>
            </a:xfrm>
            <a:custGeom>
              <a:rect b="b" l="l" r="r" t="t"/>
              <a:pathLst>
                <a:path extrusionOk="0" h="21676" w="84445">
                  <a:moveTo>
                    <a:pt x="5603" y="0"/>
                  </a:moveTo>
                  <a:lnTo>
                    <a:pt x="0" y="21676"/>
                  </a:lnTo>
                  <a:lnTo>
                    <a:pt x="84445" y="21502"/>
                  </a:lnTo>
                  <a:lnTo>
                    <a:pt x="84445" y="4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174" name="Google Shape;174;p84"/>
            <p:cNvSpPr/>
            <p:nvPr/>
          </p:nvSpPr>
          <p:spPr>
            <a:xfrm flipH="1">
              <a:off x="-594014" y="4873823"/>
              <a:ext cx="5349365" cy="449396"/>
            </a:xfrm>
            <a:custGeom>
              <a:rect b="b" l="l" r="r" t="t"/>
              <a:pathLst>
                <a:path extrusionOk="0" fill="none" h="4728" w="56278">
                  <a:moveTo>
                    <a:pt x="0" y="4727"/>
                  </a:moveTo>
                  <a:lnTo>
                    <a:pt x="25536" y="4727"/>
                  </a:lnTo>
                  <a:lnTo>
                    <a:pt x="30262" y="1"/>
                  </a:lnTo>
                  <a:lnTo>
                    <a:pt x="56277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40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5" name="Google Shape;175;p84"/>
          <p:cNvSpPr txBox="1"/>
          <p:nvPr>
            <p:ph type="title"/>
          </p:nvPr>
        </p:nvSpPr>
        <p:spPr>
          <a:xfrm>
            <a:off x="714675" y="521225"/>
            <a:ext cx="77148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76" name="Google Shape;176;p84"/>
          <p:cNvSpPr txBox="1"/>
          <p:nvPr>
            <p:ph idx="1" type="subTitle"/>
          </p:nvPr>
        </p:nvSpPr>
        <p:spPr>
          <a:xfrm>
            <a:off x="1020337" y="1894645"/>
            <a:ext cx="31389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 b="1" sz="2200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9pPr>
          </a:lstStyle>
          <a:p/>
        </p:txBody>
      </p:sp>
      <p:sp>
        <p:nvSpPr>
          <p:cNvPr id="177" name="Google Shape;177;p84"/>
          <p:cNvSpPr txBox="1"/>
          <p:nvPr>
            <p:ph idx="2" type="subTitle"/>
          </p:nvPr>
        </p:nvSpPr>
        <p:spPr>
          <a:xfrm>
            <a:off x="1020338" y="2226479"/>
            <a:ext cx="31389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84"/>
          <p:cNvSpPr txBox="1"/>
          <p:nvPr>
            <p:ph idx="3" type="subTitle"/>
          </p:nvPr>
        </p:nvSpPr>
        <p:spPr>
          <a:xfrm>
            <a:off x="4984750" y="1894654"/>
            <a:ext cx="31389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 b="1" sz="2200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9pPr>
          </a:lstStyle>
          <a:p/>
        </p:txBody>
      </p:sp>
      <p:sp>
        <p:nvSpPr>
          <p:cNvPr id="179" name="Google Shape;179;p84"/>
          <p:cNvSpPr txBox="1"/>
          <p:nvPr>
            <p:ph idx="4" type="subTitle"/>
          </p:nvPr>
        </p:nvSpPr>
        <p:spPr>
          <a:xfrm>
            <a:off x="4984751" y="2226487"/>
            <a:ext cx="31389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84"/>
          <p:cNvSpPr txBox="1"/>
          <p:nvPr>
            <p:ph idx="5" type="subTitle"/>
          </p:nvPr>
        </p:nvSpPr>
        <p:spPr>
          <a:xfrm>
            <a:off x="1020337" y="3514811"/>
            <a:ext cx="31389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 b="1" sz="2200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9pPr>
          </a:lstStyle>
          <a:p/>
        </p:txBody>
      </p:sp>
      <p:sp>
        <p:nvSpPr>
          <p:cNvPr id="181" name="Google Shape;181;p84"/>
          <p:cNvSpPr txBox="1"/>
          <p:nvPr>
            <p:ph idx="6" type="subTitle"/>
          </p:nvPr>
        </p:nvSpPr>
        <p:spPr>
          <a:xfrm>
            <a:off x="1020350" y="3846645"/>
            <a:ext cx="31389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84"/>
          <p:cNvSpPr txBox="1"/>
          <p:nvPr>
            <p:ph idx="7" type="subTitle"/>
          </p:nvPr>
        </p:nvSpPr>
        <p:spPr>
          <a:xfrm>
            <a:off x="4984750" y="3514814"/>
            <a:ext cx="31389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 b="1" sz="2200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9pPr>
          </a:lstStyle>
          <a:p/>
        </p:txBody>
      </p:sp>
      <p:sp>
        <p:nvSpPr>
          <p:cNvPr id="183" name="Google Shape;183;p84"/>
          <p:cNvSpPr txBox="1"/>
          <p:nvPr>
            <p:ph idx="8" type="subTitle"/>
          </p:nvPr>
        </p:nvSpPr>
        <p:spPr>
          <a:xfrm>
            <a:off x="4984751" y="3846647"/>
            <a:ext cx="31389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8099331" scaled="0"/>
        </a:gra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85"/>
          <p:cNvGrpSpPr/>
          <p:nvPr/>
        </p:nvGrpSpPr>
        <p:grpSpPr>
          <a:xfrm>
            <a:off x="-38737" y="742428"/>
            <a:ext cx="9297685" cy="4422997"/>
            <a:chOff x="-38737" y="742428"/>
            <a:chExt cx="9297685" cy="4422997"/>
          </a:xfrm>
        </p:grpSpPr>
        <p:sp>
          <p:nvSpPr>
            <p:cNvPr id="186" name="Google Shape;186;p85"/>
            <p:cNvSpPr/>
            <p:nvPr/>
          </p:nvSpPr>
          <p:spPr>
            <a:xfrm flipH="1" rot="10800000">
              <a:off x="100" y="4613125"/>
              <a:ext cx="9144000" cy="552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85"/>
            <p:cNvSpPr/>
            <p:nvPr/>
          </p:nvSpPr>
          <p:spPr>
            <a:xfrm>
              <a:off x="-1" y="3691996"/>
              <a:ext cx="9143941" cy="416176"/>
            </a:xfrm>
            <a:custGeom>
              <a:rect b="b" l="l" r="r" t="t"/>
              <a:pathLst>
                <a:path extrusionOk="0" fill="none" h="2379" w="52272">
                  <a:moveTo>
                    <a:pt x="0" y="1"/>
                  </a:moveTo>
                  <a:lnTo>
                    <a:pt x="23309" y="1"/>
                  </a:lnTo>
                  <a:lnTo>
                    <a:pt x="25683" y="2378"/>
                  </a:lnTo>
                  <a:lnTo>
                    <a:pt x="52272" y="2378"/>
                  </a:ln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40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85"/>
            <p:cNvSpPr/>
            <p:nvPr/>
          </p:nvSpPr>
          <p:spPr>
            <a:xfrm>
              <a:off x="-38737" y="742428"/>
              <a:ext cx="9297685" cy="598895"/>
            </a:xfrm>
            <a:custGeom>
              <a:rect b="b" l="l" r="r" t="t"/>
              <a:pathLst>
                <a:path extrusionOk="0" fill="none" h="3768" w="58499">
                  <a:moveTo>
                    <a:pt x="58499" y="2472"/>
                  </a:moveTo>
                  <a:lnTo>
                    <a:pt x="44663" y="2472"/>
                  </a:lnTo>
                  <a:lnTo>
                    <a:pt x="42191" y="0"/>
                  </a:lnTo>
                  <a:lnTo>
                    <a:pt x="27753" y="0"/>
                  </a:lnTo>
                  <a:lnTo>
                    <a:pt x="23986" y="3768"/>
                  </a:lnTo>
                  <a:lnTo>
                    <a:pt x="0" y="3768"/>
                  </a:ln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40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85"/>
            <p:cNvSpPr/>
            <p:nvPr/>
          </p:nvSpPr>
          <p:spPr>
            <a:xfrm>
              <a:off x="681182" y="993807"/>
              <a:ext cx="1130850" cy="676700"/>
            </a:xfrm>
            <a:custGeom>
              <a:rect b="b" l="l" r="r" t="t"/>
              <a:pathLst>
                <a:path extrusionOk="0" h="27068" w="45234">
                  <a:moveTo>
                    <a:pt x="6867" y="0"/>
                  </a:moveTo>
                  <a:lnTo>
                    <a:pt x="0" y="26756"/>
                  </a:lnTo>
                  <a:lnTo>
                    <a:pt x="38270" y="27068"/>
                  </a:lnTo>
                  <a:lnTo>
                    <a:pt x="45234" y="9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190" name="Google Shape;190;p85"/>
            <p:cNvSpPr/>
            <p:nvPr/>
          </p:nvSpPr>
          <p:spPr>
            <a:xfrm>
              <a:off x="7298482" y="3775107"/>
              <a:ext cx="1130850" cy="676700"/>
            </a:xfrm>
            <a:custGeom>
              <a:rect b="b" l="l" r="r" t="t"/>
              <a:pathLst>
                <a:path extrusionOk="0" h="27068" w="45234">
                  <a:moveTo>
                    <a:pt x="6867" y="0"/>
                  </a:moveTo>
                  <a:lnTo>
                    <a:pt x="0" y="26756"/>
                  </a:lnTo>
                  <a:lnTo>
                    <a:pt x="38270" y="27068"/>
                  </a:lnTo>
                  <a:lnTo>
                    <a:pt x="45234" y="9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</p:grpSp>
      <p:sp>
        <p:nvSpPr>
          <p:cNvPr id="191" name="Google Shape;191;p85"/>
          <p:cNvSpPr txBox="1"/>
          <p:nvPr>
            <p:ph type="title"/>
          </p:nvPr>
        </p:nvSpPr>
        <p:spPr>
          <a:xfrm>
            <a:off x="1194450" y="2092275"/>
            <a:ext cx="6755100" cy="9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2700006" scaled="0"/>
        </a:gra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8"/>
          <p:cNvSpPr/>
          <p:nvPr>
            <p:ph idx="2" type="pic"/>
          </p:nvPr>
        </p:nvSpPr>
        <p:spPr>
          <a:xfrm>
            <a:off x="-58200" y="-74100"/>
            <a:ext cx="9260400" cy="5291700"/>
          </a:xfrm>
          <a:prstGeom prst="rect">
            <a:avLst/>
          </a:prstGeom>
          <a:noFill/>
          <a:ln>
            <a:noFill/>
          </a:ln>
        </p:spPr>
      </p:sp>
      <p:sp>
        <p:nvSpPr>
          <p:cNvPr id="194" name="Google Shape;194;p88"/>
          <p:cNvSpPr txBox="1"/>
          <p:nvPr>
            <p:ph type="title"/>
          </p:nvPr>
        </p:nvSpPr>
        <p:spPr>
          <a:xfrm>
            <a:off x="4076625" y="3192325"/>
            <a:ext cx="4036500" cy="14148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2700006" scaled="0"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4_1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8100019" scaled="0"/>
        </a:gra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90"/>
          <p:cNvGrpSpPr/>
          <p:nvPr/>
        </p:nvGrpSpPr>
        <p:grpSpPr>
          <a:xfrm>
            <a:off x="-594014" y="-19776"/>
            <a:ext cx="9738014" cy="5342995"/>
            <a:chOff x="-594014" y="-19776"/>
            <a:chExt cx="9738014" cy="5342995"/>
          </a:xfrm>
        </p:grpSpPr>
        <p:sp>
          <p:nvSpPr>
            <p:cNvPr id="197" name="Google Shape;197;p90"/>
            <p:cNvSpPr/>
            <p:nvPr/>
          </p:nvSpPr>
          <p:spPr>
            <a:xfrm rot="-5400000">
              <a:off x="6213600" y="2216125"/>
              <a:ext cx="5146500" cy="71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90"/>
            <p:cNvSpPr/>
            <p:nvPr/>
          </p:nvSpPr>
          <p:spPr>
            <a:xfrm flipH="1" rot="10800000">
              <a:off x="-26301" y="-19776"/>
              <a:ext cx="8450292" cy="384601"/>
            </a:xfrm>
            <a:custGeom>
              <a:rect b="b" l="l" r="r" t="t"/>
              <a:pathLst>
                <a:path extrusionOk="0" fill="none" h="2379" w="52272">
                  <a:moveTo>
                    <a:pt x="0" y="1"/>
                  </a:moveTo>
                  <a:lnTo>
                    <a:pt x="23309" y="1"/>
                  </a:lnTo>
                  <a:lnTo>
                    <a:pt x="25683" y="2378"/>
                  </a:lnTo>
                  <a:lnTo>
                    <a:pt x="52272" y="2378"/>
                  </a:ln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40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90"/>
            <p:cNvSpPr/>
            <p:nvPr/>
          </p:nvSpPr>
          <p:spPr>
            <a:xfrm>
              <a:off x="-9500" y="4598900"/>
              <a:ext cx="8438595" cy="544632"/>
            </a:xfrm>
            <a:custGeom>
              <a:rect b="b" l="l" r="r" t="t"/>
              <a:pathLst>
                <a:path extrusionOk="0" h="26384" w="337274">
                  <a:moveTo>
                    <a:pt x="95" y="0"/>
                  </a:moveTo>
                  <a:lnTo>
                    <a:pt x="0" y="26384"/>
                  </a:lnTo>
                  <a:lnTo>
                    <a:pt x="337274" y="26348"/>
                  </a:lnTo>
                  <a:lnTo>
                    <a:pt x="337274" y="5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200" name="Google Shape;200;p90"/>
            <p:cNvSpPr/>
            <p:nvPr/>
          </p:nvSpPr>
          <p:spPr>
            <a:xfrm>
              <a:off x="5065975" y="4606475"/>
              <a:ext cx="1099425" cy="547350"/>
            </a:xfrm>
            <a:custGeom>
              <a:rect b="b" l="l" r="r" t="t"/>
              <a:pathLst>
                <a:path extrusionOk="0" h="21894" w="43977">
                  <a:moveTo>
                    <a:pt x="5575" y="0"/>
                  </a:moveTo>
                  <a:lnTo>
                    <a:pt x="0" y="21846"/>
                  </a:lnTo>
                  <a:lnTo>
                    <a:pt x="38362" y="21894"/>
                  </a:lnTo>
                  <a:lnTo>
                    <a:pt x="43977" y="8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201" name="Google Shape;201;p90"/>
            <p:cNvSpPr/>
            <p:nvPr/>
          </p:nvSpPr>
          <p:spPr>
            <a:xfrm>
              <a:off x="6318950" y="4609250"/>
              <a:ext cx="2111125" cy="541900"/>
            </a:xfrm>
            <a:custGeom>
              <a:rect b="b" l="l" r="r" t="t"/>
              <a:pathLst>
                <a:path extrusionOk="0" h="21676" w="84445">
                  <a:moveTo>
                    <a:pt x="5603" y="0"/>
                  </a:moveTo>
                  <a:lnTo>
                    <a:pt x="0" y="21676"/>
                  </a:lnTo>
                  <a:lnTo>
                    <a:pt x="84445" y="21502"/>
                  </a:lnTo>
                  <a:lnTo>
                    <a:pt x="84445" y="4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202" name="Google Shape;202;p90"/>
            <p:cNvSpPr/>
            <p:nvPr/>
          </p:nvSpPr>
          <p:spPr>
            <a:xfrm flipH="1">
              <a:off x="-594014" y="4873823"/>
              <a:ext cx="5349365" cy="449396"/>
            </a:xfrm>
            <a:custGeom>
              <a:rect b="b" l="l" r="r" t="t"/>
              <a:pathLst>
                <a:path extrusionOk="0" fill="none" h="4728" w="56278">
                  <a:moveTo>
                    <a:pt x="0" y="4727"/>
                  </a:moveTo>
                  <a:lnTo>
                    <a:pt x="25536" y="4727"/>
                  </a:lnTo>
                  <a:lnTo>
                    <a:pt x="30262" y="1"/>
                  </a:lnTo>
                  <a:lnTo>
                    <a:pt x="56277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40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3" name="Google Shape;203;p90"/>
          <p:cNvSpPr txBox="1"/>
          <p:nvPr>
            <p:ph type="title"/>
          </p:nvPr>
        </p:nvSpPr>
        <p:spPr>
          <a:xfrm>
            <a:off x="714675" y="521225"/>
            <a:ext cx="50286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04" name="Google Shape;204;p90"/>
          <p:cNvSpPr txBox="1"/>
          <p:nvPr>
            <p:ph idx="1" type="body"/>
          </p:nvPr>
        </p:nvSpPr>
        <p:spPr>
          <a:xfrm>
            <a:off x="760150" y="2328675"/>
            <a:ext cx="3658500" cy="16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5" name="Google Shape;205;p90"/>
          <p:cNvSpPr txBox="1"/>
          <p:nvPr>
            <p:ph idx="2" type="body"/>
          </p:nvPr>
        </p:nvSpPr>
        <p:spPr>
          <a:xfrm>
            <a:off x="4542716" y="2328675"/>
            <a:ext cx="3658500" cy="16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6" name="Google Shape;206;p90"/>
          <p:cNvSpPr txBox="1"/>
          <p:nvPr>
            <p:ph idx="3" type="subTitle"/>
          </p:nvPr>
        </p:nvSpPr>
        <p:spPr>
          <a:xfrm>
            <a:off x="760150" y="1971950"/>
            <a:ext cx="36585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200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90"/>
          <p:cNvSpPr txBox="1"/>
          <p:nvPr>
            <p:ph idx="4" type="subTitle"/>
          </p:nvPr>
        </p:nvSpPr>
        <p:spPr>
          <a:xfrm>
            <a:off x="4542716" y="1971950"/>
            <a:ext cx="36585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200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8099331" scaled="0"/>
        </a:gra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209;p92"/>
          <p:cNvGrpSpPr/>
          <p:nvPr/>
        </p:nvGrpSpPr>
        <p:grpSpPr>
          <a:xfrm>
            <a:off x="-33789" y="-58626"/>
            <a:ext cx="9297685" cy="5203626"/>
            <a:chOff x="-33789" y="-58626"/>
            <a:chExt cx="9297685" cy="5203626"/>
          </a:xfrm>
        </p:grpSpPr>
        <p:sp>
          <p:nvSpPr>
            <p:cNvPr id="210" name="Google Shape;210;p92"/>
            <p:cNvSpPr/>
            <p:nvPr/>
          </p:nvSpPr>
          <p:spPr>
            <a:xfrm rot="-5400000">
              <a:off x="-2216100" y="2214600"/>
              <a:ext cx="5146500" cy="71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92"/>
            <p:cNvSpPr/>
            <p:nvPr/>
          </p:nvSpPr>
          <p:spPr>
            <a:xfrm flipH="1">
              <a:off x="-33789" y="-58626"/>
              <a:ext cx="9297685" cy="598895"/>
            </a:xfrm>
            <a:custGeom>
              <a:rect b="b" l="l" r="r" t="t"/>
              <a:pathLst>
                <a:path extrusionOk="0" fill="none" h="3768" w="58499">
                  <a:moveTo>
                    <a:pt x="58499" y="2472"/>
                  </a:moveTo>
                  <a:lnTo>
                    <a:pt x="44663" y="2472"/>
                  </a:lnTo>
                  <a:lnTo>
                    <a:pt x="42191" y="0"/>
                  </a:lnTo>
                  <a:lnTo>
                    <a:pt x="27753" y="0"/>
                  </a:lnTo>
                  <a:lnTo>
                    <a:pt x="23986" y="3768"/>
                  </a:lnTo>
                  <a:lnTo>
                    <a:pt x="0" y="3768"/>
                  </a:ln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40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2" name="Google Shape;212;p92"/>
          <p:cNvSpPr txBox="1"/>
          <p:nvPr>
            <p:ph idx="1" type="subTitle"/>
          </p:nvPr>
        </p:nvSpPr>
        <p:spPr>
          <a:xfrm>
            <a:off x="814950" y="1788150"/>
            <a:ext cx="45048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213" name="Google Shape;213;p92"/>
          <p:cNvSpPr txBox="1"/>
          <p:nvPr>
            <p:ph type="title"/>
          </p:nvPr>
        </p:nvSpPr>
        <p:spPr>
          <a:xfrm>
            <a:off x="714675" y="521225"/>
            <a:ext cx="77148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14" name="Google Shape;214;p92"/>
          <p:cNvSpPr/>
          <p:nvPr>
            <p:ph idx="2" type="pic"/>
          </p:nvPr>
        </p:nvSpPr>
        <p:spPr>
          <a:xfrm>
            <a:off x="5012136" y="1770300"/>
            <a:ext cx="7554000" cy="33732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3500032" scaled="0"/>
        </a:gra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75"/>
          <p:cNvGrpSpPr/>
          <p:nvPr/>
        </p:nvGrpSpPr>
        <p:grpSpPr>
          <a:xfrm>
            <a:off x="-232900" y="-58626"/>
            <a:ext cx="10141432" cy="5348633"/>
            <a:chOff x="-232900" y="-58626"/>
            <a:chExt cx="10141432" cy="5348633"/>
          </a:xfrm>
        </p:grpSpPr>
        <p:sp>
          <p:nvSpPr>
            <p:cNvPr id="22" name="Google Shape;22;p75"/>
            <p:cNvSpPr/>
            <p:nvPr/>
          </p:nvSpPr>
          <p:spPr>
            <a:xfrm rot="-5400000">
              <a:off x="-2216100" y="2214600"/>
              <a:ext cx="5146500" cy="71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75"/>
            <p:cNvSpPr/>
            <p:nvPr/>
          </p:nvSpPr>
          <p:spPr>
            <a:xfrm flipH="1">
              <a:off x="-33789" y="-58626"/>
              <a:ext cx="9297685" cy="598895"/>
            </a:xfrm>
            <a:custGeom>
              <a:rect b="b" l="l" r="r" t="t"/>
              <a:pathLst>
                <a:path extrusionOk="0" fill="none" h="3768" w="58499">
                  <a:moveTo>
                    <a:pt x="58499" y="2472"/>
                  </a:moveTo>
                  <a:lnTo>
                    <a:pt x="44663" y="2472"/>
                  </a:lnTo>
                  <a:lnTo>
                    <a:pt x="42191" y="0"/>
                  </a:lnTo>
                  <a:lnTo>
                    <a:pt x="27753" y="0"/>
                  </a:lnTo>
                  <a:lnTo>
                    <a:pt x="23986" y="3768"/>
                  </a:lnTo>
                  <a:lnTo>
                    <a:pt x="0" y="3768"/>
                  </a:ln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40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75"/>
            <p:cNvSpPr/>
            <p:nvPr/>
          </p:nvSpPr>
          <p:spPr>
            <a:xfrm flipH="1" rot="10800000">
              <a:off x="-232900" y="4610587"/>
              <a:ext cx="9763125" cy="304800"/>
            </a:xfrm>
            <a:custGeom>
              <a:rect b="b" l="l" r="r" t="t"/>
              <a:pathLst>
                <a:path extrusionOk="0" h="12192" w="390525">
                  <a:moveTo>
                    <a:pt x="0" y="12192"/>
                  </a:moveTo>
                  <a:lnTo>
                    <a:pt x="164973" y="12192"/>
                  </a:lnTo>
                  <a:lnTo>
                    <a:pt x="176022" y="0"/>
                  </a:lnTo>
                  <a:lnTo>
                    <a:pt x="390525" y="0"/>
                  </a:ln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5" name="Google Shape;25;p75"/>
            <p:cNvSpPr/>
            <p:nvPr/>
          </p:nvSpPr>
          <p:spPr>
            <a:xfrm>
              <a:off x="6558107" y="4613307"/>
              <a:ext cx="1130850" cy="676700"/>
            </a:xfrm>
            <a:custGeom>
              <a:rect b="b" l="l" r="r" t="t"/>
              <a:pathLst>
                <a:path extrusionOk="0" h="27068" w="45234">
                  <a:moveTo>
                    <a:pt x="6867" y="0"/>
                  </a:moveTo>
                  <a:lnTo>
                    <a:pt x="0" y="26756"/>
                  </a:lnTo>
                  <a:lnTo>
                    <a:pt x="38270" y="27068"/>
                  </a:lnTo>
                  <a:lnTo>
                    <a:pt x="45234" y="9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26" name="Google Shape;26;p75"/>
            <p:cNvSpPr/>
            <p:nvPr/>
          </p:nvSpPr>
          <p:spPr>
            <a:xfrm>
              <a:off x="7886832" y="4613307"/>
              <a:ext cx="2021700" cy="668900"/>
            </a:xfrm>
            <a:custGeom>
              <a:rect b="b" l="l" r="r" t="t"/>
              <a:pathLst>
                <a:path extrusionOk="0" h="26756" w="80868">
                  <a:moveTo>
                    <a:pt x="6867" y="0"/>
                  </a:moveTo>
                  <a:lnTo>
                    <a:pt x="0" y="26756"/>
                  </a:lnTo>
                  <a:lnTo>
                    <a:pt x="80868" y="26602"/>
                  </a:lnTo>
                  <a:lnTo>
                    <a:pt x="80866" y="27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</p:grpSp>
      <p:sp>
        <p:nvSpPr>
          <p:cNvPr id="27" name="Google Shape;27;p75"/>
          <p:cNvSpPr txBox="1"/>
          <p:nvPr>
            <p:ph type="title"/>
          </p:nvPr>
        </p:nvSpPr>
        <p:spPr>
          <a:xfrm>
            <a:off x="714675" y="521225"/>
            <a:ext cx="77148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8" name="Google Shape;28;p75"/>
          <p:cNvSpPr txBox="1"/>
          <p:nvPr>
            <p:ph idx="2" type="title"/>
          </p:nvPr>
        </p:nvSpPr>
        <p:spPr>
          <a:xfrm>
            <a:off x="1327836" y="1086551"/>
            <a:ext cx="911100" cy="7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9" name="Google Shape;29;p75"/>
          <p:cNvSpPr txBox="1"/>
          <p:nvPr>
            <p:ph idx="1" type="subTitle"/>
          </p:nvPr>
        </p:nvSpPr>
        <p:spPr>
          <a:xfrm>
            <a:off x="1327826" y="1779237"/>
            <a:ext cx="31407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200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75"/>
          <p:cNvSpPr txBox="1"/>
          <p:nvPr>
            <p:ph idx="3" type="subTitle"/>
          </p:nvPr>
        </p:nvSpPr>
        <p:spPr>
          <a:xfrm>
            <a:off x="1327836" y="2157960"/>
            <a:ext cx="24990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5"/>
          <p:cNvSpPr txBox="1"/>
          <p:nvPr>
            <p:ph idx="4" type="title"/>
          </p:nvPr>
        </p:nvSpPr>
        <p:spPr>
          <a:xfrm>
            <a:off x="4955136" y="1086551"/>
            <a:ext cx="911100" cy="7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2" name="Google Shape;32;p75"/>
          <p:cNvSpPr txBox="1"/>
          <p:nvPr>
            <p:ph idx="5" type="subTitle"/>
          </p:nvPr>
        </p:nvSpPr>
        <p:spPr>
          <a:xfrm>
            <a:off x="4955125" y="1779237"/>
            <a:ext cx="31407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200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5"/>
          <p:cNvSpPr txBox="1"/>
          <p:nvPr>
            <p:ph idx="6" type="subTitle"/>
          </p:nvPr>
        </p:nvSpPr>
        <p:spPr>
          <a:xfrm>
            <a:off x="4955136" y="2157960"/>
            <a:ext cx="24990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5"/>
          <p:cNvSpPr txBox="1"/>
          <p:nvPr>
            <p:ph idx="7" type="title"/>
          </p:nvPr>
        </p:nvSpPr>
        <p:spPr>
          <a:xfrm>
            <a:off x="1327836" y="2724162"/>
            <a:ext cx="911100" cy="7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75"/>
          <p:cNvSpPr txBox="1"/>
          <p:nvPr>
            <p:ph idx="8" type="subTitle"/>
          </p:nvPr>
        </p:nvSpPr>
        <p:spPr>
          <a:xfrm>
            <a:off x="1327826" y="3416954"/>
            <a:ext cx="31407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200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5"/>
          <p:cNvSpPr txBox="1"/>
          <p:nvPr>
            <p:ph idx="9" type="subTitle"/>
          </p:nvPr>
        </p:nvSpPr>
        <p:spPr>
          <a:xfrm>
            <a:off x="1327836" y="3795822"/>
            <a:ext cx="24990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5"/>
          <p:cNvSpPr txBox="1"/>
          <p:nvPr>
            <p:ph idx="13" type="title"/>
          </p:nvPr>
        </p:nvSpPr>
        <p:spPr>
          <a:xfrm>
            <a:off x="4955136" y="2724162"/>
            <a:ext cx="911100" cy="7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75"/>
          <p:cNvSpPr txBox="1"/>
          <p:nvPr>
            <p:ph idx="14" type="subTitle"/>
          </p:nvPr>
        </p:nvSpPr>
        <p:spPr>
          <a:xfrm>
            <a:off x="4955125" y="3416955"/>
            <a:ext cx="31407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200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5"/>
          <p:cNvSpPr txBox="1"/>
          <p:nvPr>
            <p:ph idx="15" type="subTitle"/>
          </p:nvPr>
        </p:nvSpPr>
        <p:spPr>
          <a:xfrm>
            <a:off x="4955136" y="3795822"/>
            <a:ext cx="24990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_1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2700006" scaled="0"/>
        </a:gra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93"/>
          <p:cNvGrpSpPr/>
          <p:nvPr/>
        </p:nvGrpSpPr>
        <p:grpSpPr>
          <a:xfrm>
            <a:off x="100" y="-15975"/>
            <a:ext cx="9607714" cy="5345797"/>
            <a:chOff x="100" y="-15975"/>
            <a:chExt cx="9607714" cy="5345797"/>
          </a:xfrm>
        </p:grpSpPr>
        <p:sp>
          <p:nvSpPr>
            <p:cNvPr id="217" name="Google Shape;217;p93"/>
            <p:cNvSpPr/>
            <p:nvPr/>
          </p:nvSpPr>
          <p:spPr>
            <a:xfrm>
              <a:off x="1547850" y="4609325"/>
              <a:ext cx="7584225" cy="673900"/>
            </a:xfrm>
            <a:custGeom>
              <a:rect b="b" l="l" r="r" t="t"/>
              <a:pathLst>
                <a:path extrusionOk="0" h="26956" w="303369">
                  <a:moveTo>
                    <a:pt x="190" y="0"/>
                  </a:moveTo>
                  <a:lnTo>
                    <a:pt x="0" y="26956"/>
                  </a:lnTo>
                  <a:lnTo>
                    <a:pt x="303369" y="26210"/>
                  </a:lnTo>
                  <a:lnTo>
                    <a:pt x="303369" y="43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218" name="Google Shape;218;p93"/>
            <p:cNvSpPr/>
            <p:nvPr/>
          </p:nvSpPr>
          <p:spPr>
            <a:xfrm>
              <a:off x="5800000" y="4617200"/>
              <a:ext cx="1130850" cy="676700"/>
            </a:xfrm>
            <a:custGeom>
              <a:rect b="b" l="l" r="r" t="t"/>
              <a:pathLst>
                <a:path extrusionOk="0" h="27068" w="45234">
                  <a:moveTo>
                    <a:pt x="6867" y="0"/>
                  </a:moveTo>
                  <a:lnTo>
                    <a:pt x="0" y="26756"/>
                  </a:lnTo>
                  <a:lnTo>
                    <a:pt x="38270" y="27068"/>
                  </a:lnTo>
                  <a:lnTo>
                    <a:pt x="45234" y="9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219" name="Google Shape;219;p93"/>
            <p:cNvSpPr/>
            <p:nvPr/>
          </p:nvSpPr>
          <p:spPr>
            <a:xfrm>
              <a:off x="7128725" y="4617050"/>
              <a:ext cx="2021700" cy="669050"/>
            </a:xfrm>
            <a:custGeom>
              <a:rect b="b" l="l" r="r" t="t"/>
              <a:pathLst>
                <a:path extrusionOk="0" h="26762" w="80868">
                  <a:moveTo>
                    <a:pt x="6867" y="6"/>
                  </a:moveTo>
                  <a:lnTo>
                    <a:pt x="0" y="26762"/>
                  </a:lnTo>
                  <a:lnTo>
                    <a:pt x="80868" y="26608"/>
                  </a:lnTo>
                  <a:lnTo>
                    <a:pt x="8085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220" name="Google Shape;220;p93"/>
            <p:cNvSpPr/>
            <p:nvPr/>
          </p:nvSpPr>
          <p:spPr>
            <a:xfrm>
              <a:off x="3947938" y="4777525"/>
              <a:ext cx="5659876" cy="552297"/>
            </a:xfrm>
            <a:custGeom>
              <a:rect b="b" l="l" r="r" t="t"/>
              <a:pathLst>
                <a:path extrusionOk="0" fill="none" h="4978" w="51014">
                  <a:moveTo>
                    <a:pt x="1" y="3301"/>
                  </a:moveTo>
                  <a:lnTo>
                    <a:pt x="7560" y="3301"/>
                  </a:lnTo>
                  <a:lnTo>
                    <a:pt x="10860" y="1"/>
                  </a:lnTo>
                  <a:lnTo>
                    <a:pt x="29697" y="1"/>
                  </a:lnTo>
                  <a:lnTo>
                    <a:pt x="34677" y="4978"/>
                  </a:lnTo>
                  <a:lnTo>
                    <a:pt x="51014" y="4978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40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93"/>
            <p:cNvSpPr/>
            <p:nvPr/>
          </p:nvSpPr>
          <p:spPr>
            <a:xfrm>
              <a:off x="100" y="-15975"/>
              <a:ext cx="9144000" cy="552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2" name="Google Shape;222;p93"/>
          <p:cNvSpPr txBox="1"/>
          <p:nvPr>
            <p:ph type="title"/>
          </p:nvPr>
        </p:nvSpPr>
        <p:spPr>
          <a:xfrm>
            <a:off x="2251275" y="800016"/>
            <a:ext cx="6178200" cy="8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3" name="Google Shape;223;p93"/>
          <p:cNvSpPr txBox="1"/>
          <p:nvPr>
            <p:ph idx="2" type="title"/>
          </p:nvPr>
        </p:nvSpPr>
        <p:spPr>
          <a:xfrm>
            <a:off x="714675" y="800016"/>
            <a:ext cx="1460400" cy="1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8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224" name="Google Shape;224;p93"/>
          <p:cNvSpPr txBox="1"/>
          <p:nvPr>
            <p:ph idx="1" type="subTitle"/>
          </p:nvPr>
        </p:nvSpPr>
        <p:spPr>
          <a:xfrm>
            <a:off x="2251275" y="1608015"/>
            <a:ext cx="61782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93"/>
          <p:cNvSpPr/>
          <p:nvPr>
            <p:ph idx="3" type="pic"/>
          </p:nvPr>
        </p:nvSpPr>
        <p:spPr>
          <a:xfrm>
            <a:off x="-354350" y="2408475"/>
            <a:ext cx="6443400" cy="28773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8900732" scaled="0"/>
        </a:gra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94"/>
          <p:cNvGrpSpPr/>
          <p:nvPr/>
        </p:nvGrpSpPr>
        <p:grpSpPr>
          <a:xfrm>
            <a:off x="-38737" y="-1500"/>
            <a:ext cx="9297685" cy="5295400"/>
            <a:chOff x="-38737" y="-1500"/>
            <a:chExt cx="9297685" cy="5295400"/>
          </a:xfrm>
        </p:grpSpPr>
        <p:sp>
          <p:nvSpPr>
            <p:cNvPr id="228" name="Google Shape;228;p94"/>
            <p:cNvSpPr/>
            <p:nvPr/>
          </p:nvSpPr>
          <p:spPr>
            <a:xfrm rot="5400000">
              <a:off x="5780824" y="1795350"/>
              <a:ext cx="5146500" cy="1552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94"/>
            <p:cNvSpPr/>
            <p:nvPr/>
          </p:nvSpPr>
          <p:spPr>
            <a:xfrm>
              <a:off x="-19951" y="4609325"/>
              <a:ext cx="7584225" cy="673900"/>
            </a:xfrm>
            <a:custGeom>
              <a:rect b="b" l="l" r="r" t="t"/>
              <a:pathLst>
                <a:path extrusionOk="0" h="26956" w="303369">
                  <a:moveTo>
                    <a:pt x="190" y="0"/>
                  </a:moveTo>
                  <a:lnTo>
                    <a:pt x="0" y="26956"/>
                  </a:lnTo>
                  <a:lnTo>
                    <a:pt x="303369" y="26210"/>
                  </a:lnTo>
                  <a:lnTo>
                    <a:pt x="303369" y="43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230" name="Google Shape;230;p94"/>
            <p:cNvSpPr/>
            <p:nvPr/>
          </p:nvSpPr>
          <p:spPr>
            <a:xfrm>
              <a:off x="4232199" y="4617200"/>
              <a:ext cx="1130850" cy="676700"/>
            </a:xfrm>
            <a:custGeom>
              <a:rect b="b" l="l" r="r" t="t"/>
              <a:pathLst>
                <a:path extrusionOk="0" h="27068" w="45234">
                  <a:moveTo>
                    <a:pt x="6867" y="0"/>
                  </a:moveTo>
                  <a:lnTo>
                    <a:pt x="0" y="26756"/>
                  </a:lnTo>
                  <a:lnTo>
                    <a:pt x="38270" y="27068"/>
                  </a:lnTo>
                  <a:lnTo>
                    <a:pt x="45234" y="9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231" name="Google Shape;231;p94"/>
            <p:cNvSpPr/>
            <p:nvPr/>
          </p:nvSpPr>
          <p:spPr>
            <a:xfrm>
              <a:off x="5560924" y="4617050"/>
              <a:ext cx="2021700" cy="669050"/>
            </a:xfrm>
            <a:custGeom>
              <a:rect b="b" l="l" r="r" t="t"/>
              <a:pathLst>
                <a:path extrusionOk="0" h="26762" w="80868">
                  <a:moveTo>
                    <a:pt x="6867" y="6"/>
                  </a:moveTo>
                  <a:lnTo>
                    <a:pt x="0" y="26762"/>
                  </a:lnTo>
                  <a:lnTo>
                    <a:pt x="80868" y="26608"/>
                  </a:lnTo>
                  <a:lnTo>
                    <a:pt x="8085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232" name="Google Shape;232;p94"/>
            <p:cNvSpPr/>
            <p:nvPr/>
          </p:nvSpPr>
          <p:spPr>
            <a:xfrm rot="10800000">
              <a:off x="-38737" y="536274"/>
              <a:ext cx="9297685" cy="598895"/>
            </a:xfrm>
            <a:custGeom>
              <a:rect b="b" l="l" r="r" t="t"/>
              <a:pathLst>
                <a:path extrusionOk="0" fill="none" h="3768" w="58499">
                  <a:moveTo>
                    <a:pt x="58499" y="2472"/>
                  </a:moveTo>
                  <a:lnTo>
                    <a:pt x="44663" y="2472"/>
                  </a:lnTo>
                  <a:lnTo>
                    <a:pt x="42191" y="0"/>
                  </a:lnTo>
                  <a:lnTo>
                    <a:pt x="27753" y="0"/>
                  </a:lnTo>
                  <a:lnTo>
                    <a:pt x="23986" y="3768"/>
                  </a:lnTo>
                  <a:lnTo>
                    <a:pt x="0" y="3768"/>
                  </a:ln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40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94"/>
            <p:cNvSpPr/>
            <p:nvPr/>
          </p:nvSpPr>
          <p:spPr>
            <a:xfrm rot="10800000">
              <a:off x="-9455" y="3941625"/>
              <a:ext cx="9143941" cy="416176"/>
            </a:xfrm>
            <a:custGeom>
              <a:rect b="b" l="l" r="r" t="t"/>
              <a:pathLst>
                <a:path extrusionOk="0" fill="none" h="2379" w="52272">
                  <a:moveTo>
                    <a:pt x="0" y="1"/>
                  </a:moveTo>
                  <a:lnTo>
                    <a:pt x="23309" y="1"/>
                  </a:lnTo>
                  <a:lnTo>
                    <a:pt x="25683" y="2378"/>
                  </a:lnTo>
                  <a:lnTo>
                    <a:pt x="52272" y="2378"/>
                  </a:ln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40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4" name="Google Shape;234;p94"/>
          <p:cNvSpPr txBox="1"/>
          <p:nvPr>
            <p:ph hasCustomPrompt="1" type="title"/>
          </p:nvPr>
        </p:nvSpPr>
        <p:spPr>
          <a:xfrm>
            <a:off x="1615525" y="1500070"/>
            <a:ext cx="5124900" cy="14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5" name="Google Shape;235;p94"/>
          <p:cNvSpPr txBox="1"/>
          <p:nvPr>
            <p:ph idx="1" type="subTitle"/>
          </p:nvPr>
        </p:nvSpPr>
        <p:spPr>
          <a:xfrm>
            <a:off x="1615525" y="2909170"/>
            <a:ext cx="51249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8099331" scaled="0"/>
        </a:gra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oogle Shape;237;p95"/>
          <p:cNvGrpSpPr/>
          <p:nvPr/>
        </p:nvGrpSpPr>
        <p:grpSpPr>
          <a:xfrm>
            <a:off x="-38737" y="-1500"/>
            <a:ext cx="9297685" cy="5295400"/>
            <a:chOff x="-38737" y="-1500"/>
            <a:chExt cx="9297685" cy="5295400"/>
          </a:xfrm>
        </p:grpSpPr>
        <p:sp>
          <p:nvSpPr>
            <p:cNvPr id="238" name="Google Shape;238;p95"/>
            <p:cNvSpPr/>
            <p:nvPr/>
          </p:nvSpPr>
          <p:spPr>
            <a:xfrm flipH="1" rot="-5400000">
              <a:off x="-2215950" y="2214450"/>
              <a:ext cx="5146500" cy="714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95"/>
            <p:cNvSpPr/>
            <p:nvPr/>
          </p:nvSpPr>
          <p:spPr>
            <a:xfrm>
              <a:off x="5800000" y="4617200"/>
              <a:ext cx="1130850" cy="676700"/>
            </a:xfrm>
            <a:custGeom>
              <a:rect b="b" l="l" r="r" t="t"/>
              <a:pathLst>
                <a:path extrusionOk="0" h="27068" w="45234">
                  <a:moveTo>
                    <a:pt x="6867" y="0"/>
                  </a:moveTo>
                  <a:lnTo>
                    <a:pt x="0" y="26756"/>
                  </a:lnTo>
                  <a:lnTo>
                    <a:pt x="38270" y="27068"/>
                  </a:lnTo>
                  <a:lnTo>
                    <a:pt x="45234" y="9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240" name="Google Shape;240;p95"/>
            <p:cNvSpPr/>
            <p:nvPr/>
          </p:nvSpPr>
          <p:spPr>
            <a:xfrm>
              <a:off x="7128725" y="4617050"/>
              <a:ext cx="2021700" cy="669050"/>
            </a:xfrm>
            <a:custGeom>
              <a:rect b="b" l="l" r="r" t="t"/>
              <a:pathLst>
                <a:path extrusionOk="0" h="26762" w="80868">
                  <a:moveTo>
                    <a:pt x="6867" y="6"/>
                  </a:moveTo>
                  <a:lnTo>
                    <a:pt x="0" y="26762"/>
                  </a:lnTo>
                  <a:lnTo>
                    <a:pt x="80868" y="26608"/>
                  </a:lnTo>
                  <a:lnTo>
                    <a:pt x="8085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241" name="Google Shape;241;p95"/>
            <p:cNvSpPr/>
            <p:nvPr/>
          </p:nvSpPr>
          <p:spPr>
            <a:xfrm flipH="1" rot="10800000">
              <a:off x="-38737" y="355299"/>
              <a:ext cx="9297685" cy="598895"/>
            </a:xfrm>
            <a:custGeom>
              <a:rect b="b" l="l" r="r" t="t"/>
              <a:pathLst>
                <a:path extrusionOk="0" fill="none" h="3768" w="58499">
                  <a:moveTo>
                    <a:pt x="58499" y="2472"/>
                  </a:moveTo>
                  <a:lnTo>
                    <a:pt x="44663" y="2472"/>
                  </a:lnTo>
                  <a:lnTo>
                    <a:pt x="42191" y="0"/>
                  </a:lnTo>
                  <a:lnTo>
                    <a:pt x="27753" y="0"/>
                  </a:lnTo>
                  <a:lnTo>
                    <a:pt x="23986" y="3768"/>
                  </a:lnTo>
                  <a:lnTo>
                    <a:pt x="0" y="3768"/>
                  </a:ln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40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95"/>
            <p:cNvSpPr/>
            <p:nvPr/>
          </p:nvSpPr>
          <p:spPr>
            <a:xfrm rot="10800000">
              <a:off x="-1" y="4398825"/>
              <a:ext cx="9143941" cy="416176"/>
            </a:xfrm>
            <a:custGeom>
              <a:rect b="b" l="l" r="r" t="t"/>
              <a:pathLst>
                <a:path extrusionOk="0" fill="none" h="2379" w="52272">
                  <a:moveTo>
                    <a:pt x="0" y="1"/>
                  </a:moveTo>
                  <a:lnTo>
                    <a:pt x="23309" y="1"/>
                  </a:lnTo>
                  <a:lnTo>
                    <a:pt x="25683" y="2378"/>
                  </a:lnTo>
                  <a:lnTo>
                    <a:pt x="52272" y="2378"/>
                  </a:ln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40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3" name="Google Shape;243;p95"/>
          <p:cNvSpPr txBox="1"/>
          <p:nvPr>
            <p:ph type="title"/>
          </p:nvPr>
        </p:nvSpPr>
        <p:spPr>
          <a:xfrm>
            <a:off x="1071662" y="1081675"/>
            <a:ext cx="3190200" cy="10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6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244" name="Google Shape;244;p95"/>
          <p:cNvSpPr txBox="1"/>
          <p:nvPr>
            <p:ph idx="1" type="subTitle"/>
          </p:nvPr>
        </p:nvSpPr>
        <p:spPr>
          <a:xfrm>
            <a:off x="1071685" y="2105175"/>
            <a:ext cx="31902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95"/>
          <p:cNvSpPr txBox="1"/>
          <p:nvPr>
            <p:ph idx="2" type="title"/>
          </p:nvPr>
        </p:nvSpPr>
        <p:spPr>
          <a:xfrm>
            <a:off x="1071662" y="2659950"/>
            <a:ext cx="3190200" cy="10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6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246" name="Google Shape;246;p95"/>
          <p:cNvSpPr txBox="1"/>
          <p:nvPr>
            <p:ph idx="3" type="subTitle"/>
          </p:nvPr>
        </p:nvSpPr>
        <p:spPr>
          <a:xfrm>
            <a:off x="1071685" y="3683450"/>
            <a:ext cx="31902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95"/>
          <p:cNvSpPr txBox="1"/>
          <p:nvPr>
            <p:ph idx="4" type="title"/>
          </p:nvPr>
        </p:nvSpPr>
        <p:spPr>
          <a:xfrm>
            <a:off x="4882112" y="1081675"/>
            <a:ext cx="3190200" cy="10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6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248" name="Google Shape;248;p95"/>
          <p:cNvSpPr txBox="1"/>
          <p:nvPr>
            <p:ph idx="5" type="subTitle"/>
          </p:nvPr>
        </p:nvSpPr>
        <p:spPr>
          <a:xfrm>
            <a:off x="4882135" y="2105175"/>
            <a:ext cx="31902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95"/>
          <p:cNvSpPr txBox="1"/>
          <p:nvPr>
            <p:ph idx="6" type="title"/>
          </p:nvPr>
        </p:nvSpPr>
        <p:spPr>
          <a:xfrm>
            <a:off x="4882112" y="2659950"/>
            <a:ext cx="3190200" cy="10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6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250" name="Google Shape;250;p95"/>
          <p:cNvSpPr txBox="1"/>
          <p:nvPr>
            <p:ph idx="7" type="subTitle"/>
          </p:nvPr>
        </p:nvSpPr>
        <p:spPr>
          <a:xfrm>
            <a:off x="4882135" y="3683450"/>
            <a:ext cx="31902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6_1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8900732" scaled="0"/>
        </a:gra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96"/>
          <p:cNvGrpSpPr/>
          <p:nvPr/>
        </p:nvGrpSpPr>
        <p:grpSpPr>
          <a:xfrm>
            <a:off x="-594014" y="-19776"/>
            <a:ext cx="9738014" cy="5342995"/>
            <a:chOff x="-594014" y="-19776"/>
            <a:chExt cx="9738014" cy="5342995"/>
          </a:xfrm>
        </p:grpSpPr>
        <p:sp>
          <p:nvSpPr>
            <p:cNvPr id="253" name="Google Shape;253;p96"/>
            <p:cNvSpPr/>
            <p:nvPr/>
          </p:nvSpPr>
          <p:spPr>
            <a:xfrm rot="-5400000">
              <a:off x="6213600" y="2216125"/>
              <a:ext cx="5146500" cy="71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96"/>
            <p:cNvSpPr/>
            <p:nvPr/>
          </p:nvSpPr>
          <p:spPr>
            <a:xfrm flipH="1" rot="10800000">
              <a:off x="-26301" y="-19776"/>
              <a:ext cx="8450292" cy="384601"/>
            </a:xfrm>
            <a:custGeom>
              <a:rect b="b" l="l" r="r" t="t"/>
              <a:pathLst>
                <a:path extrusionOk="0" fill="none" h="2379" w="52272">
                  <a:moveTo>
                    <a:pt x="0" y="1"/>
                  </a:moveTo>
                  <a:lnTo>
                    <a:pt x="23309" y="1"/>
                  </a:lnTo>
                  <a:lnTo>
                    <a:pt x="25683" y="2378"/>
                  </a:lnTo>
                  <a:lnTo>
                    <a:pt x="52272" y="2378"/>
                  </a:ln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40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96"/>
            <p:cNvSpPr/>
            <p:nvPr/>
          </p:nvSpPr>
          <p:spPr>
            <a:xfrm>
              <a:off x="-9500" y="4598900"/>
              <a:ext cx="8438595" cy="544632"/>
            </a:xfrm>
            <a:custGeom>
              <a:rect b="b" l="l" r="r" t="t"/>
              <a:pathLst>
                <a:path extrusionOk="0" h="26384" w="337274">
                  <a:moveTo>
                    <a:pt x="95" y="0"/>
                  </a:moveTo>
                  <a:lnTo>
                    <a:pt x="0" y="26384"/>
                  </a:lnTo>
                  <a:lnTo>
                    <a:pt x="337274" y="26348"/>
                  </a:lnTo>
                  <a:lnTo>
                    <a:pt x="337274" y="5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256" name="Google Shape;256;p96"/>
            <p:cNvSpPr/>
            <p:nvPr/>
          </p:nvSpPr>
          <p:spPr>
            <a:xfrm>
              <a:off x="5065975" y="4606475"/>
              <a:ext cx="1099425" cy="547350"/>
            </a:xfrm>
            <a:custGeom>
              <a:rect b="b" l="l" r="r" t="t"/>
              <a:pathLst>
                <a:path extrusionOk="0" h="21894" w="43977">
                  <a:moveTo>
                    <a:pt x="5575" y="0"/>
                  </a:moveTo>
                  <a:lnTo>
                    <a:pt x="0" y="21846"/>
                  </a:lnTo>
                  <a:lnTo>
                    <a:pt x="38362" y="21894"/>
                  </a:lnTo>
                  <a:lnTo>
                    <a:pt x="43977" y="8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257" name="Google Shape;257;p96"/>
            <p:cNvSpPr/>
            <p:nvPr/>
          </p:nvSpPr>
          <p:spPr>
            <a:xfrm>
              <a:off x="6318950" y="4609250"/>
              <a:ext cx="2111125" cy="541900"/>
            </a:xfrm>
            <a:custGeom>
              <a:rect b="b" l="l" r="r" t="t"/>
              <a:pathLst>
                <a:path extrusionOk="0" h="21676" w="84445">
                  <a:moveTo>
                    <a:pt x="5603" y="0"/>
                  </a:moveTo>
                  <a:lnTo>
                    <a:pt x="0" y="21676"/>
                  </a:lnTo>
                  <a:lnTo>
                    <a:pt x="84445" y="21502"/>
                  </a:lnTo>
                  <a:lnTo>
                    <a:pt x="84445" y="4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258" name="Google Shape;258;p96"/>
            <p:cNvSpPr/>
            <p:nvPr/>
          </p:nvSpPr>
          <p:spPr>
            <a:xfrm flipH="1">
              <a:off x="-594014" y="4873823"/>
              <a:ext cx="5349365" cy="449396"/>
            </a:xfrm>
            <a:custGeom>
              <a:rect b="b" l="l" r="r" t="t"/>
              <a:pathLst>
                <a:path extrusionOk="0" fill="none" h="4728" w="56278">
                  <a:moveTo>
                    <a:pt x="0" y="4727"/>
                  </a:moveTo>
                  <a:lnTo>
                    <a:pt x="25536" y="4727"/>
                  </a:lnTo>
                  <a:lnTo>
                    <a:pt x="30262" y="1"/>
                  </a:lnTo>
                  <a:lnTo>
                    <a:pt x="56277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40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9" name="Google Shape;259;p96"/>
          <p:cNvSpPr txBox="1"/>
          <p:nvPr>
            <p:ph type="title"/>
          </p:nvPr>
        </p:nvSpPr>
        <p:spPr>
          <a:xfrm>
            <a:off x="714700" y="2940875"/>
            <a:ext cx="2523900" cy="82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6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260" name="Google Shape;260;p96"/>
          <p:cNvSpPr txBox="1"/>
          <p:nvPr>
            <p:ph idx="1" type="subTitle"/>
          </p:nvPr>
        </p:nvSpPr>
        <p:spPr>
          <a:xfrm>
            <a:off x="714700" y="2115700"/>
            <a:ext cx="25239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96"/>
          <p:cNvSpPr txBox="1"/>
          <p:nvPr>
            <p:ph idx="2" type="subTitle"/>
          </p:nvPr>
        </p:nvSpPr>
        <p:spPr>
          <a:xfrm>
            <a:off x="714700" y="1577950"/>
            <a:ext cx="25239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200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96"/>
          <p:cNvSpPr txBox="1"/>
          <p:nvPr>
            <p:ph idx="3" type="title"/>
          </p:nvPr>
        </p:nvSpPr>
        <p:spPr>
          <a:xfrm>
            <a:off x="3255150" y="2940875"/>
            <a:ext cx="2523900" cy="82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6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263" name="Google Shape;263;p96"/>
          <p:cNvSpPr txBox="1"/>
          <p:nvPr>
            <p:ph idx="4" type="subTitle"/>
          </p:nvPr>
        </p:nvSpPr>
        <p:spPr>
          <a:xfrm>
            <a:off x="3255150" y="2115700"/>
            <a:ext cx="25239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96"/>
          <p:cNvSpPr txBox="1"/>
          <p:nvPr>
            <p:ph idx="5" type="subTitle"/>
          </p:nvPr>
        </p:nvSpPr>
        <p:spPr>
          <a:xfrm>
            <a:off x="3255150" y="1577950"/>
            <a:ext cx="25239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200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96"/>
          <p:cNvSpPr txBox="1"/>
          <p:nvPr>
            <p:ph idx="6" type="title"/>
          </p:nvPr>
        </p:nvSpPr>
        <p:spPr>
          <a:xfrm>
            <a:off x="5795600" y="2940875"/>
            <a:ext cx="2523900" cy="82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6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266" name="Google Shape;266;p96"/>
          <p:cNvSpPr txBox="1"/>
          <p:nvPr>
            <p:ph idx="7" type="subTitle"/>
          </p:nvPr>
        </p:nvSpPr>
        <p:spPr>
          <a:xfrm>
            <a:off x="5795600" y="2115700"/>
            <a:ext cx="25239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96"/>
          <p:cNvSpPr txBox="1"/>
          <p:nvPr>
            <p:ph idx="8" type="subTitle"/>
          </p:nvPr>
        </p:nvSpPr>
        <p:spPr>
          <a:xfrm>
            <a:off x="5795600" y="1577950"/>
            <a:ext cx="25239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200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96"/>
          <p:cNvSpPr txBox="1"/>
          <p:nvPr>
            <p:ph idx="9" type="title"/>
          </p:nvPr>
        </p:nvSpPr>
        <p:spPr>
          <a:xfrm>
            <a:off x="714675" y="521225"/>
            <a:ext cx="77148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n columns">
  <p:cSld name="CUSTOM_3_2_1_1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8900044" scaled="0"/>
        </a:gra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oogle Shape;270;p97"/>
          <p:cNvGrpSpPr/>
          <p:nvPr/>
        </p:nvGrpSpPr>
        <p:grpSpPr>
          <a:xfrm>
            <a:off x="-232900" y="-58626"/>
            <a:ext cx="10141432" cy="5348633"/>
            <a:chOff x="-232900" y="-58626"/>
            <a:chExt cx="10141432" cy="5348633"/>
          </a:xfrm>
        </p:grpSpPr>
        <p:sp>
          <p:nvSpPr>
            <p:cNvPr id="271" name="Google Shape;271;p97"/>
            <p:cNvSpPr/>
            <p:nvPr/>
          </p:nvSpPr>
          <p:spPr>
            <a:xfrm>
              <a:off x="6558107" y="4613307"/>
              <a:ext cx="1130850" cy="676700"/>
            </a:xfrm>
            <a:custGeom>
              <a:rect b="b" l="l" r="r" t="t"/>
              <a:pathLst>
                <a:path extrusionOk="0" h="27068" w="45234">
                  <a:moveTo>
                    <a:pt x="6867" y="0"/>
                  </a:moveTo>
                  <a:lnTo>
                    <a:pt x="0" y="26756"/>
                  </a:lnTo>
                  <a:lnTo>
                    <a:pt x="38270" y="27068"/>
                  </a:lnTo>
                  <a:lnTo>
                    <a:pt x="45234" y="9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272" name="Google Shape;272;p97"/>
            <p:cNvSpPr/>
            <p:nvPr/>
          </p:nvSpPr>
          <p:spPr>
            <a:xfrm>
              <a:off x="7886832" y="4613307"/>
              <a:ext cx="2021700" cy="668900"/>
            </a:xfrm>
            <a:custGeom>
              <a:rect b="b" l="l" r="r" t="t"/>
              <a:pathLst>
                <a:path extrusionOk="0" h="26756" w="80868">
                  <a:moveTo>
                    <a:pt x="6867" y="0"/>
                  </a:moveTo>
                  <a:lnTo>
                    <a:pt x="0" y="26756"/>
                  </a:lnTo>
                  <a:lnTo>
                    <a:pt x="80868" y="26602"/>
                  </a:lnTo>
                  <a:lnTo>
                    <a:pt x="80866" y="27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273" name="Google Shape;273;p97"/>
            <p:cNvSpPr/>
            <p:nvPr/>
          </p:nvSpPr>
          <p:spPr>
            <a:xfrm rot="-5400000">
              <a:off x="-2216100" y="2214600"/>
              <a:ext cx="5146500" cy="71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97"/>
            <p:cNvSpPr/>
            <p:nvPr/>
          </p:nvSpPr>
          <p:spPr>
            <a:xfrm flipH="1">
              <a:off x="-33789" y="-58626"/>
              <a:ext cx="9297685" cy="598895"/>
            </a:xfrm>
            <a:custGeom>
              <a:rect b="b" l="l" r="r" t="t"/>
              <a:pathLst>
                <a:path extrusionOk="0" fill="none" h="3768" w="58499">
                  <a:moveTo>
                    <a:pt x="58499" y="2472"/>
                  </a:moveTo>
                  <a:lnTo>
                    <a:pt x="44663" y="2472"/>
                  </a:lnTo>
                  <a:lnTo>
                    <a:pt x="42191" y="0"/>
                  </a:lnTo>
                  <a:lnTo>
                    <a:pt x="27753" y="0"/>
                  </a:lnTo>
                  <a:lnTo>
                    <a:pt x="23986" y="3768"/>
                  </a:lnTo>
                  <a:lnTo>
                    <a:pt x="0" y="3768"/>
                  </a:ln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40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97"/>
            <p:cNvSpPr/>
            <p:nvPr/>
          </p:nvSpPr>
          <p:spPr>
            <a:xfrm flipH="1" rot="10800000">
              <a:off x="-232900" y="4610587"/>
              <a:ext cx="9763125" cy="304800"/>
            </a:xfrm>
            <a:custGeom>
              <a:rect b="b" l="l" r="r" t="t"/>
              <a:pathLst>
                <a:path extrusionOk="0" h="12192" w="390525">
                  <a:moveTo>
                    <a:pt x="0" y="12192"/>
                  </a:moveTo>
                  <a:lnTo>
                    <a:pt x="164973" y="12192"/>
                  </a:lnTo>
                  <a:lnTo>
                    <a:pt x="176022" y="0"/>
                  </a:lnTo>
                  <a:lnTo>
                    <a:pt x="390525" y="0"/>
                  </a:ln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sp>
        <p:nvSpPr>
          <p:cNvPr id="276" name="Google Shape;276;p97"/>
          <p:cNvSpPr txBox="1"/>
          <p:nvPr>
            <p:ph type="title"/>
          </p:nvPr>
        </p:nvSpPr>
        <p:spPr>
          <a:xfrm>
            <a:off x="714675" y="521225"/>
            <a:ext cx="77148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77" name="Google Shape;277;p97"/>
          <p:cNvSpPr txBox="1"/>
          <p:nvPr>
            <p:ph idx="1" type="subTitle"/>
          </p:nvPr>
        </p:nvSpPr>
        <p:spPr>
          <a:xfrm>
            <a:off x="1555604" y="1463075"/>
            <a:ext cx="3008100" cy="41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97"/>
          <p:cNvSpPr txBox="1"/>
          <p:nvPr>
            <p:ph idx="2" type="title"/>
          </p:nvPr>
        </p:nvSpPr>
        <p:spPr>
          <a:xfrm>
            <a:off x="894612" y="1463076"/>
            <a:ext cx="474000" cy="410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9" name="Google Shape;279;p97"/>
          <p:cNvSpPr txBox="1"/>
          <p:nvPr>
            <p:ph idx="3" type="subTitle"/>
          </p:nvPr>
        </p:nvSpPr>
        <p:spPr>
          <a:xfrm>
            <a:off x="1555604" y="2070900"/>
            <a:ext cx="3008100" cy="41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97"/>
          <p:cNvSpPr txBox="1"/>
          <p:nvPr>
            <p:ph idx="4" type="title"/>
          </p:nvPr>
        </p:nvSpPr>
        <p:spPr>
          <a:xfrm>
            <a:off x="894612" y="2070900"/>
            <a:ext cx="474000" cy="410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1" name="Google Shape;281;p97"/>
          <p:cNvSpPr txBox="1"/>
          <p:nvPr>
            <p:ph idx="5" type="subTitle"/>
          </p:nvPr>
        </p:nvSpPr>
        <p:spPr>
          <a:xfrm>
            <a:off x="1555604" y="2678725"/>
            <a:ext cx="3008100" cy="41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97"/>
          <p:cNvSpPr txBox="1"/>
          <p:nvPr>
            <p:ph idx="6" type="title"/>
          </p:nvPr>
        </p:nvSpPr>
        <p:spPr>
          <a:xfrm>
            <a:off x="894612" y="2678725"/>
            <a:ext cx="474000" cy="410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3" name="Google Shape;283;p97"/>
          <p:cNvSpPr txBox="1"/>
          <p:nvPr>
            <p:ph idx="7" type="subTitle"/>
          </p:nvPr>
        </p:nvSpPr>
        <p:spPr>
          <a:xfrm>
            <a:off x="1555604" y="3286550"/>
            <a:ext cx="3008100" cy="41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97"/>
          <p:cNvSpPr txBox="1"/>
          <p:nvPr>
            <p:ph idx="8" type="title"/>
          </p:nvPr>
        </p:nvSpPr>
        <p:spPr>
          <a:xfrm>
            <a:off x="894612" y="3286550"/>
            <a:ext cx="474000" cy="410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5" name="Google Shape;285;p97"/>
          <p:cNvSpPr txBox="1"/>
          <p:nvPr>
            <p:ph idx="9" type="subTitle"/>
          </p:nvPr>
        </p:nvSpPr>
        <p:spPr>
          <a:xfrm>
            <a:off x="1555604" y="3894375"/>
            <a:ext cx="3008100" cy="41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97"/>
          <p:cNvSpPr txBox="1"/>
          <p:nvPr>
            <p:ph idx="13" type="title"/>
          </p:nvPr>
        </p:nvSpPr>
        <p:spPr>
          <a:xfrm>
            <a:off x="894612" y="3894375"/>
            <a:ext cx="474000" cy="410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7" name="Google Shape;287;p97"/>
          <p:cNvSpPr txBox="1"/>
          <p:nvPr>
            <p:ph idx="14" type="subTitle"/>
          </p:nvPr>
        </p:nvSpPr>
        <p:spPr>
          <a:xfrm>
            <a:off x="5413279" y="1463075"/>
            <a:ext cx="3008100" cy="41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97"/>
          <p:cNvSpPr txBox="1"/>
          <p:nvPr>
            <p:ph idx="15" type="title"/>
          </p:nvPr>
        </p:nvSpPr>
        <p:spPr>
          <a:xfrm>
            <a:off x="4752037" y="1463075"/>
            <a:ext cx="474000" cy="410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9" name="Google Shape;289;p97"/>
          <p:cNvSpPr txBox="1"/>
          <p:nvPr>
            <p:ph idx="16" type="subTitle"/>
          </p:nvPr>
        </p:nvSpPr>
        <p:spPr>
          <a:xfrm>
            <a:off x="5413279" y="2070909"/>
            <a:ext cx="3008100" cy="41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97"/>
          <p:cNvSpPr txBox="1"/>
          <p:nvPr>
            <p:ph idx="17" type="title"/>
          </p:nvPr>
        </p:nvSpPr>
        <p:spPr>
          <a:xfrm>
            <a:off x="4752037" y="2070900"/>
            <a:ext cx="474000" cy="410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1" name="Google Shape;291;p97"/>
          <p:cNvSpPr txBox="1"/>
          <p:nvPr>
            <p:ph idx="18" type="subTitle"/>
          </p:nvPr>
        </p:nvSpPr>
        <p:spPr>
          <a:xfrm>
            <a:off x="5413279" y="2678731"/>
            <a:ext cx="3008100" cy="41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97"/>
          <p:cNvSpPr txBox="1"/>
          <p:nvPr>
            <p:ph idx="19" type="title"/>
          </p:nvPr>
        </p:nvSpPr>
        <p:spPr>
          <a:xfrm>
            <a:off x="4752037" y="2678725"/>
            <a:ext cx="474000" cy="410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3" name="Google Shape;293;p97"/>
          <p:cNvSpPr txBox="1"/>
          <p:nvPr>
            <p:ph idx="20" type="subTitle"/>
          </p:nvPr>
        </p:nvSpPr>
        <p:spPr>
          <a:xfrm>
            <a:off x="5413279" y="3286553"/>
            <a:ext cx="3008100" cy="41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97"/>
          <p:cNvSpPr txBox="1"/>
          <p:nvPr>
            <p:ph idx="21" type="title"/>
          </p:nvPr>
        </p:nvSpPr>
        <p:spPr>
          <a:xfrm>
            <a:off x="4752037" y="3286550"/>
            <a:ext cx="474000" cy="410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5" name="Google Shape;295;p97"/>
          <p:cNvSpPr txBox="1"/>
          <p:nvPr>
            <p:ph idx="22" type="subTitle"/>
          </p:nvPr>
        </p:nvSpPr>
        <p:spPr>
          <a:xfrm>
            <a:off x="5413279" y="3894375"/>
            <a:ext cx="3008100" cy="41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97"/>
          <p:cNvSpPr txBox="1"/>
          <p:nvPr>
            <p:ph idx="23" type="title"/>
          </p:nvPr>
        </p:nvSpPr>
        <p:spPr>
          <a:xfrm>
            <a:off x="4752037" y="3894375"/>
            <a:ext cx="474000" cy="410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8099331" scaled="0"/>
        </a:gra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oogle Shape;298;p98"/>
          <p:cNvGrpSpPr/>
          <p:nvPr/>
        </p:nvGrpSpPr>
        <p:grpSpPr>
          <a:xfrm>
            <a:off x="-38737" y="-1500"/>
            <a:ext cx="9297685" cy="5146500"/>
            <a:chOff x="-38737" y="-1500"/>
            <a:chExt cx="9297685" cy="5146500"/>
          </a:xfrm>
        </p:grpSpPr>
        <p:sp>
          <p:nvSpPr>
            <p:cNvPr id="299" name="Google Shape;299;p98"/>
            <p:cNvSpPr/>
            <p:nvPr/>
          </p:nvSpPr>
          <p:spPr>
            <a:xfrm flipH="1" rot="-5400000">
              <a:off x="-2220750" y="2219250"/>
              <a:ext cx="5146500" cy="705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0" name="Google Shape;300;p98"/>
            <p:cNvGrpSpPr/>
            <p:nvPr/>
          </p:nvGrpSpPr>
          <p:grpSpPr>
            <a:xfrm>
              <a:off x="-38737" y="327611"/>
              <a:ext cx="9297685" cy="4488278"/>
              <a:chOff x="-38737" y="327611"/>
              <a:chExt cx="9297685" cy="4488278"/>
            </a:xfrm>
          </p:grpSpPr>
          <p:sp>
            <p:nvSpPr>
              <p:cNvPr id="301" name="Google Shape;301;p98"/>
              <p:cNvSpPr/>
              <p:nvPr/>
            </p:nvSpPr>
            <p:spPr>
              <a:xfrm flipH="1" rot="10800000">
                <a:off x="-38737" y="327611"/>
                <a:ext cx="9297685" cy="598895"/>
              </a:xfrm>
              <a:custGeom>
                <a:rect b="b" l="l" r="r" t="t"/>
                <a:pathLst>
                  <a:path extrusionOk="0" fill="none" h="3768" w="58499">
                    <a:moveTo>
                      <a:pt x="58499" y="2472"/>
                    </a:moveTo>
                    <a:lnTo>
                      <a:pt x="44663" y="2472"/>
                    </a:lnTo>
                    <a:lnTo>
                      <a:pt x="42191" y="0"/>
                    </a:lnTo>
                    <a:lnTo>
                      <a:pt x="27753" y="0"/>
                    </a:lnTo>
                    <a:lnTo>
                      <a:pt x="23986" y="3768"/>
                    </a:lnTo>
                    <a:lnTo>
                      <a:pt x="0" y="3768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409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98"/>
              <p:cNvSpPr/>
              <p:nvPr/>
            </p:nvSpPr>
            <p:spPr>
              <a:xfrm flipH="1" rot="10800000">
                <a:off x="-1" y="4399713"/>
                <a:ext cx="9143941" cy="416176"/>
              </a:xfrm>
              <a:custGeom>
                <a:rect b="b" l="l" r="r" t="t"/>
                <a:pathLst>
                  <a:path extrusionOk="0" fill="none" h="2379" w="52272">
                    <a:moveTo>
                      <a:pt x="0" y="1"/>
                    </a:moveTo>
                    <a:lnTo>
                      <a:pt x="23309" y="1"/>
                    </a:lnTo>
                    <a:lnTo>
                      <a:pt x="25683" y="2378"/>
                    </a:lnTo>
                    <a:lnTo>
                      <a:pt x="52272" y="2378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409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03" name="Google Shape;303;p98"/>
          <p:cNvSpPr txBox="1"/>
          <p:nvPr>
            <p:ph type="title"/>
          </p:nvPr>
        </p:nvSpPr>
        <p:spPr>
          <a:xfrm>
            <a:off x="1107313" y="1196100"/>
            <a:ext cx="2283900" cy="15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304" name="Google Shape;304;p98"/>
          <p:cNvSpPr txBox="1"/>
          <p:nvPr>
            <p:ph idx="1" type="subTitle"/>
          </p:nvPr>
        </p:nvSpPr>
        <p:spPr>
          <a:xfrm>
            <a:off x="1107388" y="2979000"/>
            <a:ext cx="2658300" cy="96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8099331" scaled="0"/>
        </a:gra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99"/>
          <p:cNvGrpSpPr/>
          <p:nvPr/>
        </p:nvGrpSpPr>
        <p:grpSpPr>
          <a:xfrm>
            <a:off x="-594014" y="-19776"/>
            <a:ext cx="9738014" cy="5342995"/>
            <a:chOff x="-594014" y="-19776"/>
            <a:chExt cx="9738014" cy="5342995"/>
          </a:xfrm>
        </p:grpSpPr>
        <p:sp>
          <p:nvSpPr>
            <p:cNvPr id="307" name="Google Shape;307;p99"/>
            <p:cNvSpPr/>
            <p:nvPr/>
          </p:nvSpPr>
          <p:spPr>
            <a:xfrm rot="-5400000">
              <a:off x="6213600" y="2216125"/>
              <a:ext cx="5146500" cy="71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99"/>
            <p:cNvSpPr/>
            <p:nvPr/>
          </p:nvSpPr>
          <p:spPr>
            <a:xfrm flipH="1" rot="10800000">
              <a:off x="-26301" y="-19776"/>
              <a:ext cx="8450292" cy="384601"/>
            </a:xfrm>
            <a:custGeom>
              <a:rect b="b" l="l" r="r" t="t"/>
              <a:pathLst>
                <a:path extrusionOk="0" fill="none" h="2379" w="52272">
                  <a:moveTo>
                    <a:pt x="0" y="1"/>
                  </a:moveTo>
                  <a:lnTo>
                    <a:pt x="23309" y="1"/>
                  </a:lnTo>
                  <a:lnTo>
                    <a:pt x="25683" y="2378"/>
                  </a:lnTo>
                  <a:lnTo>
                    <a:pt x="52272" y="2378"/>
                  </a:ln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40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99"/>
            <p:cNvSpPr/>
            <p:nvPr/>
          </p:nvSpPr>
          <p:spPr>
            <a:xfrm>
              <a:off x="-9500" y="4598900"/>
              <a:ext cx="8438595" cy="544632"/>
            </a:xfrm>
            <a:custGeom>
              <a:rect b="b" l="l" r="r" t="t"/>
              <a:pathLst>
                <a:path extrusionOk="0" h="26384" w="337274">
                  <a:moveTo>
                    <a:pt x="95" y="0"/>
                  </a:moveTo>
                  <a:lnTo>
                    <a:pt x="0" y="26384"/>
                  </a:lnTo>
                  <a:lnTo>
                    <a:pt x="337274" y="26348"/>
                  </a:lnTo>
                  <a:lnTo>
                    <a:pt x="337274" y="5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310" name="Google Shape;310;p99"/>
            <p:cNvSpPr/>
            <p:nvPr/>
          </p:nvSpPr>
          <p:spPr>
            <a:xfrm>
              <a:off x="5065975" y="4606475"/>
              <a:ext cx="1099425" cy="547350"/>
            </a:xfrm>
            <a:custGeom>
              <a:rect b="b" l="l" r="r" t="t"/>
              <a:pathLst>
                <a:path extrusionOk="0" h="21894" w="43977">
                  <a:moveTo>
                    <a:pt x="5575" y="0"/>
                  </a:moveTo>
                  <a:lnTo>
                    <a:pt x="0" y="21846"/>
                  </a:lnTo>
                  <a:lnTo>
                    <a:pt x="38362" y="21894"/>
                  </a:lnTo>
                  <a:lnTo>
                    <a:pt x="43977" y="8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311" name="Google Shape;311;p99"/>
            <p:cNvSpPr/>
            <p:nvPr/>
          </p:nvSpPr>
          <p:spPr>
            <a:xfrm>
              <a:off x="6318950" y="4609250"/>
              <a:ext cx="2111125" cy="541900"/>
            </a:xfrm>
            <a:custGeom>
              <a:rect b="b" l="l" r="r" t="t"/>
              <a:pathLst>
                <a:path extrusionOk="0" h="21676" w="84445">
                  <a:moveTo>
                    <a:pt x="5603" y="0"/>
                  </a:moveTo>
                  <a:lnTo>
                    <a:pt x="0" y="21676"/>
                  </a:lnTo>
                  <a:lnTo>
                    <a:pt x="84445" y="21502"/>
                  </a:lnTo>
                  <a:lnTo>
                    <a:pt x="84445" y="4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312" name="Google Shape;312;p99"/>
            <p:cNvSpPr/>
            <p:nvPr/>
          </p:nvSpPr>
          <p:spPr>
            <a:xfrm flipH="1">
              <a:off x="-594014" y="4873823"/>
              <a:ext cx="5349365" cy="449396"/>
            </a:xfrm>
            <a:custGeom>
              <a:rect b="b" l="l" r="r" t="t"/>
              <a:pathLst>
                <a:path extrusionOk="0" fill="none" h="4728" w="56278">
                  <a:moveTo>
                    <a:pt x="0" y="4727"/>
                  </a:moveTo>
                  <a:lnTo>
                    <a:pt x="25536" y="4727"/>
                  </a:lnTo>
                  <a:lnTo>
                    <a:pt x="30262" y="1"/>
                  </a:lnTo>
                  <a:lnTo>
                    <a:pt x="56277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40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3" name="Google Shape;313;p99"/>
          <p:cNvSpPr txBox="1"/>
          <p:nvPr>
            <p:ph type="title"/>
          </p:nvPr>
        </p:nvSpPr>
        <p:spPr>
          <a:xfrm>
            <a:off x="714675" y="521225"/>
            <a:ext cx="77148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314" name="Google Shape;314;p99"/>
          <p:cNvSpPr txBox="1"/>
          <p:nvPr>
            <p:ph idx="1" type="subTitle"/>
          </p:nvPr>
        </p:nvSpPr>
        <p:spPr>
          <a:xfrm>
            <a:off x="1691045" y="3124463"/>
            <a:ext cx="25209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 b="1" sz="2200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9pPr>
          </a:lstStyle>
          <a:p/>
        </p:txBody>
      </p:sp>
      <p:sp>
        <p:nvSpPr>
          <p:cNvPr id="315" name="Google Shape;315;p99"/>
          <p:cNvSpPr txBox="1"/>
          <p:nvPr>
            <p:ph idx="2" type="subTitle"/>
          </p:nvPr>
        </p:nvSpPr>
        <p:spPr>
          <a:xfrm>
            <a:off x="1691051" y="3476384"/>
            <a:ext cx="2520900" cy="6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99"/>
          <p:cNvSpPr txBox="1"/>
          <p:nvPr>
            <p:ph idx="3" type="subTitle"/>
          </p:nvPr>
        </p:nvSpPr>
        <p:spPr>
          <a:xfrm>
            <a:off x="4932053" y="3124463"/>
            <a:ext cx="25209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 b="1" sz="2200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9pPr>
          </a:lstStyle>
          <a:p/>
        </p:txBody>
      </p:sp>
      <p:sp>
        <p:nvSpPr>
          <p:cNvPr id="317" name="Google Shape;317;p99"/>
          <p:cNvSpPr txBox="1"/>
          <p:nvPr>
            <p:ph idx="4" type="subTitle"/>
          </p:nvPr>
        </p:nvSpPr>
        <p:spPr>
          <a:xfrm>
            <a:off x="4932053" y="3476384"/>
            <a:ext cx="2520900" cy="6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8900732" scaled="0"/>
        </a:gra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00"/>
          <p:cNvSpPr/>
          <p:nvPr/>
        </p:nvSpPr>
        <p:spPr>
          <a:xfrm rot="-5400000">
            <a:off x="-2216100" y="2214600"/>
            <a:ext cx="5146500" cy="71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00"/>
          <p:cNvSpPr txBox="1"/>
          <p:nvPr>
            <p:ph type="title"/>
          </p:nvPr>
        </p:nvSpPr>
        <p:spPr>
          <a:xfrm>
            <a:off x="714675" y="536275"/>
            <a:ext cx="38574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5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21" name="Google Shape;321;p100"/>
          <p:cNvSpPr txBox="1"/>
          <p:nvPr>
            <p:ph idx="1" type="subTitle"/>
          </p:nvPr>
        </p:nvSpPr>
        <p:spPr>
          <a:xfrm>
            <a:off x="714675" y="1510925"/>
            <a:ext cx="38574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2" name="Google Shape;322;p100"/>
          <p:cNvSpPr/>
          <p:nvPr>
            <p:ph idx="2" type="pic"/>
          </p:nvPr>
        </p:nvSpPr>
        <p:spPr>
          <a:xfrm>
            <a:off x="4476825" y="-102600"/>
            <a:ext cx="6443400" cy="53487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323" name="Google Shape;323;p100"/>
          <p:cNvSpPr txBox="1"/>
          <p:nvPr/>
        </p:nvSpPr>
        <p:spPr>
          <a:xfrm>
            <a:off x="812775" y="3558501"/>
            <a:ext cx="3661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 </a:t>
            </a:r>
            <a:r>
              <a:rPr b="0" i="0" lang="en" sz="12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This presentation template was created by </a:t>
            </a:r>
            <a:r>
              <a:rPr b="1" i="0" lang="en" sz="1200" u="none" cap="none" strike="noStrike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2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including icons by </a:t>
            </a:r>
            <a:r>
              <a:rPr b="1" i="0" lang="en" sz="1200" u="none" cap="none" strike="noStrike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i="0" lang="en" sz="12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b="0" i="0" lang="en" sz="12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and infographics &amp; images by </a:t>
            </a:r>
            <a:r>
              <a:rPr b="1" i="0" lang="en" sz="1200" u="none" cap="none" strike="noStrike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i="0" sz="12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4_1_1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8100019" scaled="0"/>
        </a:gra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oogle Shape;325;p101"/>
          <p:cNvGrpSpPr/>
          <p:nvPr/>
        </p:nvGrpSpPr>
        <p:grpSpPr>
          <a:xfrm>
            <a:off x="-232900" y="-58626"/>
            <a:ext cx="10141432" cy="5348633"/>
            <a:chOff x="-232900" y="-58626"/>
            <a:chExt cx="10141432" cy="5348633"/>
          </a:xfrm>
        </p:grpSpPr>
        <p:sp>
          <p:nvSpPr>
            <p:cNvPr id="326" name="Google Shape;326;p101"/>
            <p:cNvSpPr/>
            <p:nvPr/>
          </p:nvSpPr>
          <p:spPr>
            <a:xfrm flipH="1">
              <a:off x="-33789" y="-58626"/>
              <a:ext cx="9297685" cy="598895"/>
            </a:xfrm>
            <a:custGeom>
              <a:rect b="b" l="l" r="r" t="t"/>
              <a:pathLst>
                <a:path extrusionOk="0" fill="none" h="3768" w="58499">
                  <a:moveTo>
                    <a:pt x="58499" y="2472"/>
                  </a:moveTo>
                  <a:lnTo>
                    <a:pt x="44663" y="2472"/>
                  </a:lnTo>
                  <a:lnTo>
                    <a:pt x="42191" y="0"/>
                  </a:lnTo>
                  <a:lnTo>
                    <a:pt x="27753" y="0"/>
                  </a:lnTo>
                  <a:lnTo>
                    <a:pt x="23986" y="3768"/>
                  </a:lnTo>
                  <a:lnTo>
                    <a:pt x="0" y="3768"/>
                  </a:ln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40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01"/>
            <p:cNvSpPr/>
            <p:nvPr/>
          </p:nvSpPr>
          <p:spPr>
            <a:xfrm flipH="1" rot="10800000">
              <a:off x="-232900" y="4610587"/>
              <a:ext cx="9763125" cy="304800"/>
            </a:xfrm>
            <a:custGeom>
              <a:rect b="b" l="l" r="r" t="t"/>
              <a:pathLst>
                <a:path extrusionOk="0" h="12192" w="390525">
                  <a:moveTo>
                    <a:pt x="0" y="12192"/>
                  </a:moveTo>
                  <a:lnTo>
                    <a:pt x="164973" y="12192"/>
                  </a:lnTo>
                  <a:lnTo>
                    <a:pt x="176022" y="0"/>
                  </a:lnTo>
                  <a:lnTo>
                    <a:pt x="390525" y="0"/>
                  </a:ln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28" name="Google Shape;328;p101"/>
            <p:cNvSpPr/>
            <p:nvPr/>
          </p:nvSpPr>
          <p:spPr>
            <a:xfrm>
              <a:off x="6558107" y="4613307"/>
              <a:ext cx="1130850" cy="676700"/>
            </a:xfrm>
            <a:custGeom>
              <a:rect b="b" l="l" r="r" t="t"/>
              <a:pathLst>
                <a:path extrusionOk="0" h="27068" w="45234">
                  <a:moveTo>
                    <a:pt x="6867" y="0"/>
                  </a:moveTo>
                  <a:lnTo>
                    <a:pt x="0" y="26756"/>
                  </a:lnTo>
                  <a:lnTo>
                    <a:pt x="38270" y="27068"/>
                  </a:lnTo>
                  <a:lnTo>
                    <a:pt x="45234" y="9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329" name="Google Shape;329;p101"/>
            <p:cNvSpPr/>
            <p:nvPr/>
          </p:nvSpPr>
          <p:spPr>
            <a:xfrm>
              <a:off x="7886832" y="4613307"/>
              <a:ext cx="2021700" cy="668900"/>
            </a:xfrm>
            <a:custGeom>
              <a:rect b="b" l="l" r="r" t="t"/>
              <a:pathLst>
                <a:path extrusionOk="0" h="26756" w="80868">
                  <a:moveTo>
                    <a:pt x="6867" y="0"/>
                  </a:moveTo>
                  <a:lnTo>
                    <a:pt x="0" y="26756"/>
                  </a:lnTo>
                  <a:lnTo>
                    <a:pt x="80868" y="26602"/>
                  </a:lnTo>
                  <a:lnTo>
                    <a:pt x="80866" y="27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</p:grpSp>
      <p:sp>
        <p:nvSpPr>
          <p:cNvPr id="330" name="Google Shape;330;p101"/>
          <p:cNvSpPr txBox="1"/>
          <p:nvPr>
            <p:ph type="title"/>
          </p:nvPr>
        </p:nvSpPr>
        <p:spPr>
          <a:xfrm>
            <a:off x="714675" y="521225"/>
            <a:ext cx="77148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331" name="Google Shape;331;p101"/>
          <p:cNvSpPr txBox="1"/>
          <p:nvPr>
            <p:ph idx="1" type="body"/>
          </p:nvPr>
        </p:nvSpPr>
        <p:spPr>
          <a:xfrm>
            <a:off x="743825" y="1306550"/>
            <a:ext cx="3828300" cy="29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2" name="Google Shape;332;p101"/>
          <p:cNvSpPr txBox="1"/>
          <p:nvPr>
            <p:ph idx="2" type="body"/>
          </p:nvPr>
        </p:nvSpPr>
        <p:spPr>
          <a:xfrm>
            <a:off x="4571875" y="1306604"/>
            <a:ext cx="3828300" cy="29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4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8100019" scaled="0"/>
        </a:gra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oogle Shape;334;p102"/>
          <p:cNvGrpSpPr/>
          <p:nvPr/>
        </p:nvGrpSpPr>
        <p:grpSpPr>
          <a:xfrm>
            <a:off x="-594014" y="-19776"/>
            <a:ext cx="9738014" cy="5342995"/>
            <a:chOff x="-594014" y="-19776"/>
            <a:chExt cx="9738014" cy="5342995"/>
          </a:xfrm>
        </p:grpSpPr>
        <p:sp>
          <p:nvSpPr>
            <p:cNvPr id="335" name="Google Shape;335;p102"/>
            <p:cNvSpPr/>
            <p:nvPr/>
          </p:nvSpPr>
          <p:spPr>
            <a:xfrm rot="-5400000">
              <a:off x="6213600" y="2216125"/>
              <a:ext cx="5146500" cy="71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02"/>
            <p:cNvSpPr/>
            <p:nvPr/>
          </p:nvSpPr>
          <p:spPr>
            <a:xfrm flipH="1" rot="10800000">
              <a:off x="-26301" y="-19776"/>
              <a:ext cx="8450292" cy="384601"/>
            </a:xfrm>
            <a:custGeom>
              <a:rect b="b" l="l" r="r" t="t"/>
              <a:pathLst>
                <a:path extrusionOk="0" fill="none" h="2379" w="52272">
                  <a:moveTo>
                    <a:pt x="0" y="1"/>
                  </a:moveTo>
                  <a:lnTo>
                    <a:pt x="23309" y="1"/>
                  </a:lnTo>
                  <a:lnTo>
                    <a:pt x="25683" y="2378"/>
                  </a:lnTo>
                  <a:lnTo>
                    <a:pt x="52272" y="2378"/>
                  </a:ln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40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02"/>
            <p:cNvSpPr/>
            <p:nvPr/>
          </p:nvSpPr>
          <p:spPr>
            <a:xfrm>
              <a:off x="-9500" y="4598900"/>
              <a:ext cx="8438595" cy="544632"/>
            </a:xfrm>
            <a:custGeom>
              <a:rect b="b" l="l" r="r" t="t"/>
              <a:pathLst>
                <a:path extrusionOk="0" h="26384" w="337274">
                  <a:moveTo>
                    <a:pt x="95" y="0"/>
                  </a:moveTo>
                  <a:lnTo>
                    <a:pt x="0" y="26384"/>
                  </a:lnTo>
                  <a:lnTo>
                    <a:pt x="337274" y="26348"/>
                  </a:lnTo>
                  <a:lnTo>
                    <a:pt x="337274" y="5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338" name="Google Shape;338;p102"/>
            <p:cNvSpPr/>
            <p:nvPr/>
          </p:nvSpPr>
          <p:spPr>
            <a:xfrm>
              <a:off x="5065975" y="4606475"/>
              <a:ext cx="1099425" cy="547350"/>
            </a:xfrm>
            <a:custGeom>
              <a:rect b="b" l="l" r="r" t="t"/>
              <a:pathLst>
                <a:path extrusionOk="0" h="21894" w="43977">
                  <a:moveTo>
                    <a:pt x="5575" y="0"/>
                  </a:moveTo>
                  <a:lnTo>
                    <a:pt x="0" y="21846"/>
                  </a:lnTo>
                  <a:lnTo>
                    <a:pt x="38362" y="21894"/>
                  </a:lnTo>
                  <a:lnTo>
                    <a:pt x="43977" y="8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339" name="Google Shape;339;p102"/>
            <p:cNvSpPr/>
            <p:nvPr/>
          </p:nvSpPr>
          <p:spPr>
            <a:xfrm>
              <a:off x="6318950" y="4609250"/>
              <a:ext cx="2111125" cy="541900"/>
            </a:xfrm>
            <a:custGeom>
              <a:rect b="b" l="l" r="r" t="t"/>
              <a:pathLst>
                <a:path extrusionOk="0" h="21676" w="84445">
                  <a:moveTo>
                    <a:pt x="5603" y="0"/>
                  </a:moveTo>
                  <a:lnTo>
                    <a:pt x="0" y="21676"/>
                  </a:lnTo>
                  <a:lnTo>
                    <a:pt x="84445" y="21502"/>
                  </a:lnTo>
                  <a:lnTo>
                    <a:pt x="84445" y="4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340" name="Google Shape;340;p102"/>
            <p:cNvSpPr/>
            <p:nvPr/>
          </p:nvSpPr>
          <p:spPr>
            <a:xfrm flipH="1">
              <a:off x="-594014" y="4873823"/>
              <a:ext cx="5349365" cy="449396"/>
            </a:xfrm>
            <a:custGeom>
              <a:rect b="b" l="l" r="r" t="t"/>
              <a:pathLst>
                <a:path extrusionOk="0" fill="none" h="4728" w="56278">
                  <a:moveTo>
                    <a:pt x="0" y="4727"/>
                  </a:moveTo>
                  <a:lnTo>
                    <a:pt x="25536" y="4727"/>
                  </a:lnTo>
                  <a:lnTo>
                    <a:pt x="30262" y="1"/>
                  </a:lnTo>
                  <a:lnTo>
                    <a:pt x="56277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40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1" name="Google Shape;341;p102"/>
          <p:cNvSpPr txBox="1"/>
          <p:nvPr>
            <p:ph type="title"/>
          </p:nvPr>
        </p:nvSpPr>
        <p:spPr>
          <a:xfrm>
            <a:off x="714675" y="521225"/>
            <a:ext cx="77148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342" name="Google Shape;342;p102"/>
          <p:cNvSpPr txBox="1"/>
          <p:nvPr>
            <p:ph idx="1" type="body"/>
          </p:nvPr>
        </p:nvSpPr>
        <p:spPr>
          <a:xfrm>
            <a:off x="714675" y="1076275"/>
            <a:ext cx="3857400" cy="3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3" name="Google Shape;343;p102"/>
          <p:cNvSpPr txBox="1"/>
          <p:nvPr>
            <p:ph idx="2" type="body"/>
          </p:nvPr>
        </p:nvSpPr>
        <p:spPr>
          <a:xfrm>
            <a:off x="4572125" y="1076275"/>
            <a:ext cx="3857400" cy="3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2700006" scaled="0"/>
        </a:gra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7"/>
          <p:cNvSpPr txBox="1"/>
          <p:nvPr>
            <p:ph type="title"/>
          </p:nvPr>
        </p:nvSpPr>
        <p:spPr>
          <a:xfrm>
            <a:off x="1019475" y="2016363"/>
            <a:ext cx="3405000" cy="14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2" name="Google Shape;42;p77"/>
          <p:cNvSpPr txBox="1"/>
          <p:nvPr>
            <p:ph idx="2" type="title"/>
          </p:nvPr>
        </p:nvSpPr>
        <p:spPr>
          <a:xfrm>
            <a:off x="1019475" y="819600"/>
            <a:ext cx="1560600" cy="11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8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3" name="Google Shape;43;p77"/>
          <p:cNvSpPr txBox="1"/>
          <p:nvPr>
            <p:ph idx="1" type="subTitle"/>
          </p:nvPr>
        </p:nvSpPr>
        <p:spPr>
          <a:xfrm>
            <a:off x="1019475" y="3466050"/>
            <a:ext cx="27012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7"/>
          <p:cNvSpPr/>
          <p:nvPr>
            <p:ph idx="3" type="pic"/>
          </p:nvPr>
        </p:nvSpPr>
        <p:spPr>
          <a:xfrm>
            <a:off x="4019625" y="572825"/>
            <a:ext cx="6443400" cy="46749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45" name="Google Shape;45;p77"/>
          <p:cNvSpPr/>
          <p:nvPr/>
        </p:nvSpPr>
        <p:spPr>
          <a:xfrm flipH="1" rot="10800000">
            <a:off x="-26301" y="208824"/>
            <a:ext cx="8450292" cy="384601"/>
          </a:xfrm>
          <a:custGeom>
            <a:rect b="b" l="l" r="r" t="t"/>
            <a:pathLst>
              <a:path extrusionOk="0" fill="none" h="2379" w="52272">
                <a:moveTo>
                  <a:pt x="0" y="1"/>
                </a:moveTo>
                <a:lnTo>
                  <a:pt x="23309" y="1"/>
                </a:lnTo>
                <a:lnTo>
                  <a:pt x="25683" y="2378"/>
                </a:lnTo>
                <a:lnTo>
                  <a:pt x="52272" y="2378"/>
                </a:lnTo>
              </a:path>
            </a:pathLst>
          </a:custGeom>
          <a:noFill/>
          <a:ln cap="flat" cmpd="sng" w="9525">
            <a:solidFill>
              <a:schemeClr val="lt2"/>
            </a:solidFill>
            <a:prstDash val="solid"/>
            <a:miter lim="409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77"/>
          <p:cNvSpPr/>
          <p:nvPr/>
        </p:nvSpPr>
        <p:spPr>
          <a:xfrm>
            <a:off x="5180725" y="-64175"/>
            <a:ext cx="3967175" cy="673025"/>
          </a:xfrm>
          <a:custGeom>
            <a:rect b="b" l="l" r="r" t="t"/>
            <a:pathLst>
              <a:path extrusionOk="0" h="26921" w="158687">
                <a:moveTo>
                  <a:pt x="6929" y="0"/>
                </a:moveTo>
                <a:lnTo>
                  <a:pt x="0" y="26921"/>
                </a:lnTo>
                <a:lnTo>
                  <a:pt x="157886" y="26472"/>
                </a:lnTo>
                <a:lnTo>
                  <a:pt x="158687" y="19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47" name="Google Shape;47;p77"/>
          <p:cNvSpPr/>
          <p:nvPr/>
        </p:nvSpPr>
        <p:spPr>
          <a:xfrm>
            <a:off x="5793575" y="-64175"/>
            <a:ext cx="1131850" cy="667425"/>
          </a:xfrm>
          <a:custGeom>
            <a:rect b="b" l="l" r="r" t="t"/>
            <a:pathLst>
              <a:path extrusionOk="0" h="26697" w="45274">
                <a:moveTo>
                  <a:pt x="6895" y="0"/>
                </a:moveTo>
                <a:lnTo>
                  <a:pt x="0" y="26643"/>
                </a:lnTo>
                <a:lnTo>
                  <a:pt x="38345" y="26697"/>
                </a:lnTo>
                <a:lnTo>
                  <a:pt x="45274" y="188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</p:sp>
      <p:sp>
        <p:nvSpPr>
          <p:cNvPr id="48" name="Google Shape;48;p77"/>
          <p:cNvSpPr/>
          <p:nvPr/>
        </p:nvSpPr>
        <p:spPr>
          <a:xfrm>
            <a:off x="7122300" y="-61800"/>
            <a:ext cx="2030350" cy="666075"/>
          </a:xfrm>
          <a:custGeom>
            <a:rect b="b" l="l" r="r" t="t"/>
            <a:pathLst>
              <a:path extrusionOk="0" h="26643" w="81214">
                <a:moveTo>
                  <a:pt x="7032" y="93"/>
                </a:moveTo>
                <a:lnTo>
                  <a:pt x="0" y="26643"/>
                </a:lnTo>
                <a:lnTo>
                  <a:pt x="80868" y="26489"/>
                </a:lnTo>
                <a:lnTo>
                  <a:pt x="81214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8099331" scaled="0"/>
        </a:gra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p107"/>
          <p:cNvGrpSpPr/>
          <p:nvPr/>
        </p:nvGrpSpPr>
        <p:grpSpPr>
          <a:xfrm>
            <a:off x="-232900" y="-58626"/>
            <a:ext cx="10141432" cy="5348633"/>
            <a:chOff x="-232900" y="-58626"/>
            <a:chExt cx="10141432" cy="5348633"/>
          </a:xfrm>
        </p:grpSpPr>
        <p:sp>
          <p:nvSpPr>
            <p:cNvPr id="347" name="Google Shape;347;p107"/>
            <p:cNvSpPr/>
            <p:nvPr/>
          </p:nvSpPr>
          <p:spPr>
            <a:xfrm flipH="1">
              <a:off x="-33789" y="-58626"/>
              <a:ext cx="9297685" cy="598895"/>
            </a:xfrm>
            <a:custGeom>
              <a:rect b="b" l="l" r="r" t="t"/>
              <a:pathLst>
                <a:path extrusionOk="0" fill="none" h="3768" w="58499">
                  <a:moveTo>
                    <a:pt x="58499" y="2472"/>
                  </a:moveTo>
                  <a:lnTo>
                    <a:pt x="44663" y="2472"/>
                  </a:lnTo>
                  <a:lnTo>
                    <a:pt x="42191" y="0"/>
                  </a:lnTo>
                  <a:lnTo>
                    <a:pt x="27753" y="0"/>
                  </a:lnTo>
                  <a:lnTo>
                    <a:pt x="23986" y="3768"/>
                  </a:lnTo>
                  <a:lnTo>
                    <a:pt x="0" y="3768"/>
                  </a:ln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40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07"/>
            <p:cNvSpPr/>
            <p:nvPr/>
          </p:nvSpPr>
          <p:spPr>
            <a:xfrm flipH="1" rot="10800000">
              <a:off x="-232900" y="4610587"/>
              <a:ext cx="9763125" cy="304800"/>
            </a:xfrm>
            <a:custGeom>
              <a:rect b="b" l="l" r="r" t="t"/>
              <a:pathLst>
                <a:path extrusionOk="0" h="12192" w="390525">
                  <a:moveTo>
                    <a:pt x="0" y="12192"/>
                  </a:moveTo>
                  <a:lnTo>
                    <a:pt x="164973" y="12192"/>
                  </a:lnTo>
                  <a:lnTo>
                    <a:pt x="176022" y="0"/>
                  </a:lnTo>
                  <a:lnTo>
                    <a:pt x="390525" y="0"/>
                  </a:ln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49" name="Google Shape;349;p107"/>
            <p:cNvSpPr/>
            <p:nvPr/>
          </p:nvSpPr>
          <p:spPr>
            <a:xfrm>
              <a:off x="6558107" y="4613307"/>
              <a:ext cx="1130850" cy="676700"/>
            </a:xfrm>
            <a:custGeom>
              <a:rect b="b" l="l" r="r" t="t"/>
              <a:pathLst>
                <a:path extrusionOk="0" h="27068" w="45234">
                  <a:moveTo>
                    <a:pt x="6867" y="0"/>
                  </a:moveTo>
                  <a:lnTo>
                    <a:pt x="0" y="26756"/>
                  </a:lnTo>
                  <a:lnTo>
                    <a:pt x="38270" y="27068"/>
                  </a:lnTo>
                  <a:lnTo>
                    <a:pt x="45234" y="9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350" name="Google Shape;350;p107"/>
            <p:cNvSpPr/>
            <p:nvPr/>
          </p:nvSpPr>
          <p:spPr>
            <a:xfrm>
              <a:off x="7886832" y="4613307"/>
              <a:ext cx="2021700" cy="668900"/>
            </a:xfrm>
            <a:custGeom>
              <a:rect b="b" l="l" r="r" t="t"/>
              <a:pathLst>
                <a:path extrusionOk="0" h="26756" w="80868">
                  <a:moveTo>
                    <a:pt x="6867" y="0"/>
                  </a:moveTo>
                  <a:lnTo>
                    <a:pt x="0" y="26756"/>
                  </a:lnTo>
                  <a:lnTo>
                    <a:pt x="80868" y="26602"/>
                  </a:lnTo>
                  <a:lnTo>
                    <a:pt x="80866" y="27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8900732" scaled="0"/>
        </a:gra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2" name="Google Shape;352;p108"/>
          <p:cNvGrpSpPr/>
          <p:nvPr/>
        </p:nvGrpSpPr>
        <p:grpSpPr>
          <a:xfrm>
            <a:off x="-594014" y="-19776"/>
            <a:ext cx="9738014" cy="5342995"/>
            <a:chOff x="-594014" y="-19776"/>
            <a:chExt cx="9738014" cy="5342995"/>
          </a:xfrm>
        </p:grpSpPr>
        <p:sp>
          <p:nvSpPr>
            <p:cNvPr id="353" name="Google Shape;353;p108"/>
            <p:cNvSpPr/>
            <p:nvPr/>
          </p:nvSpPr>
          <p:spPr>
            <a:xfrm rot="-5400000">
              <a:off x="6213600" y="2216125"/>
              <a:ext cx="5146500" cy="71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08"/>
            <p:cNvSpPr/>
            <p:nvPr/>
          </p:nvSpPr>
          <p:spPr>
            <a:xfrm flipH="1" rot="10800000">
              <a:off x="-26301" y="-19776"/>
              <a:ext cx="8450292" cy="384601"/>
            </a:xfrm>
            <a:custGeom>
              <a:rect b="b" l="l" r="r" t="t"/>
              <a:pathLst>
                <a:path extrusionOk="0" fill="none" h="2379" w="52272">
                  <a:moveTo>
                    <a:pt x="0" y="1"/>
                  </a:moveTo>
                  <a:lnTo>
                    <a:pt x="23309" y="1"/>
                  </a:lnTo>
                  <a:lnTo>
                    <a:pt x="25683" y="2378"/>
                  </a:lnTo>
                  <a:lnTo>
                    <a:pt x="52272" y="2378"/>
                  </a:ln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40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08"/>
            <p:cNvSpPr/>
            <p:nvPr/>
          </p:nvSpPr>
          <p:spPr>
            <a:xfrm>
              <a:off x="-9500" y="4598900"/>
              <a:ext cx="8438595" cy="544632"/>
            </a:xfrm>
            <a:custGeom>
              <a:rect b="b" l="l" r="r" t="t"/>
              <a:pathLst>
                <a:path extrusionOk="0" h="26384" w="337274">
                  <a:moveTo>
                    <a:pt x="95" y="0"/>
                  </a:moveTo>
                  <a:lnTo>
                    <a:pt x="0" y="26384"/>
                  </a:lnTo>
                  <a:lnTo>
                    <a:pt x="337274" y="26348"/>
                  </a:lnTo>
                  <a:lnTo>
                    <a:pt x="337274" y="5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356" name="Google Shape;356;p108"/>
            <p:cNvSpPr/>
            <p:nvPr/>
          </p:nvSpPr>
          <p:spPr>
            <a:xfrm>
              <a:off x="5065975" y="4606475"/>
              <a:ext cx="1099425" cy="547350"/>
            </a:xfrm>
            <a:custGeom>
              <a:rect b="b" l="l" r="r" t="t"/>
              <a:pathLst>
                <a:path extrusionOk="0" h="21894" w="43977">
                  <a:moveTo>
                    <a:pt x="5575" y="0"/>
                  </a:moveTo>
                  <a:lnTo>
                    <a:pt x="0" y="21846"/>
                  </a:lnTo>
                  <a:lnTo>
                    <a:pt x="38362" y="21894"/>
                  </a:lnTo>
                  <a:lnTo>
                    <a:pt x="43977" y="8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357" name="Google Shape;357;p108"/>
            <p:cNvSpPr/>
            <p:nvPr/>
          </p:nvSpPr>
          <p:spPr>
            <a:xfrm>
              <a:off x="6318950" y="4609250"/>
              <a:ext cx="2111125" cy="541900"/>
            </a:xfrm>
            <a:custGeom>
              <a:rect b="b" l="l" r="r" t="t"/>
              <a:pathLst>
                <a:path extrusionOk="0" h="21676" w="84445">
                  <a:moveTo>
                    <a:pt x="5603" y="0"/>
                  </a:moveTo>
                  <a:lnTo>
                    <a:pt x="0" y="21676"/>
                  </a:lnTo>
                  <a:lnTo>
                    <a:pt x="84445" y="21502"/>
                  </a:lnTo>
                  <a:lnTo>
                    <a:pt x="84445" y="4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358" name="Google Shape;358;p108"/>
            <p:cNvSpPr/>
            <p:nvPr/>
          </p:nvSpPr>
          <p:spPr>
            <a:xfrm flipH="1">
              <a:off x="-594014" y="4873823"/>
              <a:ext cx="5349365" cy="449396"/>
            </a:xfrm>
            <a:custGeom>
              <a:rect b="b" l="l" r="r" t="t"/>
              <a:pathLst>
                <a:path extrusionOk="0" fill="none" h="4728" w="56278">
                  <a:moveTo>
                    <a:pt x="0" y="4727"/>
                  </a:moveTo>
                  <a:lnTo>
                    <a:pt x="25536" y="4727"/>
                  </a:lnTo>
                  <a:lnTo>
                    <a:pt x="30262" y="1"/>
                  </a:lnTo>
                  <a:lnTo>
                    <a:pt x="56277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40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BLANK_1_1_1_1_2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51b705fa41_0_171"/>
          <p:cNvSpPr txBox="1"/>
          <p:nvPr>
            <p:ph type="title"/>
          </p:nvPr>
        </p:nvSpPr>
        <p:spPr>
          <a:xfrm>
            <a:off x="5571350" y="430343"/>
            <a:ext cx="3063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1" name="Google Shape;361;g251b705fa41_0_171"/>
          <p:cNvSpPr txBox="1"/>
          <p:nvPr>
            <p:ph idx="1" type="subTitle"/>
          </p:nvPr>
        </p:nvSpPr>
        <p:spPr>
          <a:xfrm>
            <a:off x="5571350" y="880826"/>
            <a:ext cx="2562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2" name="Google Shape;362;g251b705fa41_0_171"/>
          <p:cNvSpPr txBox="1"/>
          <p:nvPr>
            <p:ph idx="2" type="title"/>
          </p:nvPr>
        </p:nvSpPr>
        <p:spPr>
          <a:xfrm>
            <a:off x="5571350" y="1505518"/>
            <a:ext cx="3086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3" name="Google Shape;363;g251b705fa41_0_171"/>
          <p:cNvSpPr txBox="1"/>
          <p:nvPr>
            <p:ph idx="3" type="subTitle"/>
          </p:nvPr>
        </p:nvSpPr>
        <p:spPr>
          <a:xfrm>
            <a:off x="5571350" y="1969884"/>
            <a:ext cx="2562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4" name="Google Shape;364;g251b705fa41_0_171"/>
          <p:cNvSpPr txBox="1"/>
          <p:nvPr>
            <p:ph idx="4" type="title"/>
          </p:nvPr>
        </p:nvSpPr>
        <p:spPr>
          <a:xfrm>
            <a:off x="5571350" y="2580693"/>
            <a:ext cx="3063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5" name="Google Shape;365;g251b705fa41_0_171"/>
          <p:cNvSpPr txBox="1"/>
          <p:nvPr>
            <p:ph idx="5" type="subTitle"/>
          </p:nvPr>
        </p:nvSpPr>
        <p:spPr>
          <a:xfrm>
            <a:off x="5571350" y="3058941"/>
            <a:ext cx="2562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g251b705fa41_0_171"/>
          <p:cNvSpPr txBox="1"/>
          <p:nvPr>
            <p:ph idx="6" type="title"/>
          </p:nvPr>
        </p:nvSpPr>
        <p:spPr>
          <a:xfrm>
            <a:off x="5571350" y="3655868"/>
            <a:ext cx="3063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7" name="Google Shape;367;g251b705fa41_0_171"/>
          <p:cNvSpPr txBox="1"/>
          <p:nvPr>
            <p:ph idx="7" type="subTitle"/>
          </p:nvPr>
        </p:nvSpPr>
        <p:spPr>
          <a:xfrm>
            <a:off x="5571350" y="4147999"/>
            <a:ext cx="2562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g251b705fa41_0_171"/>
          <p:cNvSpPr txBox="1"/>
          <p:nvPr>
            <p:ph idx="8" type="title"/>
          </p:nvPr>
        </p:nvSpPr>
        <p:spPr>
          <a:xfrm>
            <a:off x="720000" y="365913"/>
            <a:ext cx="198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9" name="Google Shape;369;g251b705fa41_0_171"/>
          <p:cNvSpPr txBox="1"/>
          <p:nvPr>
            <p:ph idx="9" type="title"/>
          </p:nvPr>
        </p:nvSpPr>
        <p:spPr>
          <a:xfrm>
            <a:off x="4099525" y="373950"/>
            <a:ext cx="1326000" cy="10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70" name="Google Shape;370;g251b705fa41_0_171"/>
          <p:cNvSpPr txBox="1"/>
          <p:nvPr>
            <p:ph idx="13" type="title"/>
          </p:nvPr>
        </p:nvSpPr>
        <p:spPr>
          <a:xfrm>
            <a:off x="4099525" y="2557800"/>
            <a:ext cx="1326000" cy="10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71" name="Google Shape;371;g251b705fa41_0_171"/>
          <p:cNvSpPr txBox="1"/>
          <p:nvPr>
            <p:ph idx="14" type="title"/>
          </p:nvPr>
        </p:nvSpPr>
        <p:spPr>
          <a:xfrm>
            <a:off x="4099525" y="1465875"/>
            <a:ext cx="1326000" cy="10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72" name="Google Shape;372;g251b705fa41_0_171"/>
          <p:cNvSpPr txBox="1"/>
          <p:nvPr>
            <p:ph idx="15" type="title"/>
          </p:nvPr>
        </p:nvSpPr>
        <p:spPr>
          <a:xfrm>
            <a:off x="4099525" y="3649725"/>
            <a:ext cx="1326000" cy="10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73" name="Google Shape;373;g251b705fa41_0_171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8900044" scaled="0"/>
        </a:gra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80"/>
          <p:cNvGrpSpPr/>
          <p:nvPr/>
        </p:nvGrpSpPr>
        <p:grpSpPr>
          <a:xfrm>
            <a:off x="-232900" y="-58626"/>
            <a:ext cx="10141432" cy="5348633"/>
            <a:chOff x="-232900" y="-58626"/>
            <a:chExt cx="10141432" cy="5348633"/>
          </a:xfrm>
        </p:grpSpPr>
        <p:sp>
          <p:nvSpPr>
            <p:cNvPr id="51" name="Google Shape;51;p80"/>
            <p:cNvSpPr/>
            <p:nvPr/>
          </p:nvSpPr>
          <p:spPr>
            <a:xfrm rot="-5400000">
              <a:off x="-2216100" y="2214600"/>
              <a:ext cx="5146500" cy="71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80"/>
            <p:cNvSpPr/>
            <p:nvPr/>
          </p:nvSpPr>
          <p:spPr>
            <a:xfrm flipH="1">
              <a:off x="-33789" y="-58626"/>
              <a:ext cx="9297685" cy="598895"/>
            </a:xfrm>
            <a:custGeom>
              <a:rect b="b" l="l" r="r" t="t"/>
              <a:pathLst>
                <a:path extrusionOk="0" fill="none" h="3768" w="58499">
                  <a:moveTo>
                    <a:pt x="58499" y="2472"/>
                  </a:moveTo>
                  <a:lnTo>
                    <a:pt x="44663" y="2472"/>
                  </a:lnTo>
                  <a:lnTo>
                    <a:pt x="42191" y="0"/>
                  </a:lnTo>
                  <a:lnTo>
                    <a:pt x="27753" y="0"/>
                  </a:lnTo>
                  <a:lnTo>
                    <a:pt x="23986" y="3768"/>
                  </a:lnTo>
                  <a:lnTo>
                    <a:pt x="0" y="3768"/>
                  </a:ln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40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80"/>
            <p:cNvSpPr/>
            <p:nvPr/>
          </p:nvSpPr>
          <p:spPr>
            <a:xfrm flipH="1" rot="10800000">
              <a:off x="-232900" y="4610587"/>
              <a:ext cx="9763125" cy="304800"/>
            </a:xfrm>
            <a:custGeom>
              <a:rect b="b" l="l" r="r" t="t"/>
              <a:pathLst>
                <a:path extrusionOk="0" h="12192" w="390525">
                  <a:moveTo>
                    <a:pt x="0" y="12192"/>
                  </a:moveTo>
                  <a:lnTo>
                    <a:pt x="164973" y="12192"/>
                  </a:lnTo>
                  <a:lnTo>
                    <a:pt x="176022" y="0"/>
                  </a:lnTo>
                  <a:lnTo>
                    <a:pt x="390525" y="0"/>
                  </a:ln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54" name="Google Shape;54;p80"/>
            <p:cNvSpPr/>
            <p:nvPr/>
          </p:nvSpPr>
          <p:spPr>
            <a:xfrm>
              <a:off x="6558107" y="4613307"/>
              <a:ext cx="1130850" cy="676700"/>
            </a:xfrm>
            <a:custGeom>
              <a:rect b="b" l="l" r="r" t="t"/>
              <a:pathLst>
                <a:path extrusionOk="0" h="27068" w="45234">
                  <a:moveTo>
                    <a:pt x="6867" y="0"/>
                  </a:moveTo>
                  <a:lnTo>
                    <a:pt x="0" y="26756"/>
                  </a:lnTo>
                  <a:lnTo>
                    <a:pt x="38270" y="27068"/>
                  </a:lnTo>
                  <a:lnTo>
                    <a:pt x="45234" y="9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55" name="Google Shape;55;p80"/>
            <p:cNvSpPr/>
            <p:nvPr/>
          </p:nvSpPr>
          <p:spPr>
            <a:xfrm>
              <a:off x="7886832" y="4613307"/>
              <a:ext cx="2021700" cy="668900"/>
            </a:xfrm>
            <a:custGeom>
              <a:rect b="b" l="l" r="r" t="t"/>
              <a:pathLst>
                <a:path extrusionOk="0" h="26756" w="80868">
                  <a:moveTo>
                    <a:pt x="6867" y="0"/>
                  </a:moveTo>
                  <a:lnTo>
                    <a:pt x="0" y="26756"/>
                  </a:lnTo>
                  <a:lnTo>
                    <a:pt x="80868" y="26602"/>
                  </a:lnTo>
                  <a:lnTo>
                    <a:pt x="80866" y="27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</p:grpSp>
      <p:sp>
        <p:nvSpPr>
          <p:cNvPr id="56" name="Google Shape;56;p80"/>
          <p:cNvSpPr txBox="1"/>
          <p:nvPr>
            <p:ph type="title"/>
          </p:nvPr>
        </p:nvSpPr>
        <p:spPr>
          <a:xfrm>
            <a:off x="714675" y="521225"/>
            <a:ext cx="77148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57" name="Google Shape;57;p80"/>
          <p:cNvSpPr txBox="1"/>
          <p:nvPr>
            <p:ph idx="1" type="subTitle"/>
          </p:nvPr>
        </p:nvSpPr>
        <p:spPr>
          <a:xfrm>
            <a:off x="2057050" y="1743926"/>
            <a:ext cx="25977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 b="1" sz="2200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9pPr>
          </a:lstStyle>
          <a:p/>
        </p:txBody>
      </p:sp>
      <p:sp>
        <p:nvSpPr>
          <p:cNvPr id="58" name="Google Shape;58;p80"/>
          <p:cNvSpPr txBox="1"/>
          <p:nvPr>
            <p:ph idx="2" type="subTitle"/>
          </p:nvPr>
        </p:nvSpPr>
        <p:spPr>
          <a:xfrm>
            <a:off x="2057051" y="2067328"/>
            <a:ext cx="25977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0"/>
          <p:cNvSpPr txBox="1"/>
          <p:nvPr>
            <p:ph idx="3" type="subTitle"/>
          </p:nvPr>
        </p:nvSpPr>
        <p:spPr>
          <a:xfrm>
            <a:off x="5729325" y="1743926"/>
            <a:ext cx="25977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 b="1" sz="2200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9pPr>
          </a:lstStyle>
          <a:p/>
        </p:txBody>
      </p:sp>
      <p:sp>
        <p:nvSpPr>
          <p:cNvPr id="60" name="Google Shape;60;p80"/>
          <p:cNvSpPr txBox="1"/>
          <p:nvPr>
            <p:ph idx="4" type="subTitle"/>
          </p:nvPr>
        </p:nvSpPr>
        <p:spPr>
          <a:xfrm>
            <a:off x="5729326" y="2067328"/>
            <a:ext cx="25977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0"/>
          <p:cNvSpPr txBox="1"/>
          <p:nvPr>
            <p:ph idx="5" type="subTitle"/>
          </p:nvPr>
        </p:nvSpPr>
        <p:spPr>
          <a:xfrm>
            <a:off x="2057050" y="3126970"/>
            <a:ext cx="25977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 b="1" sz="2200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9pPr>
          </a:lstStyle>
          <a:p/>
        </p:txBody>
      </p:sp>
      <p:sp>
        <p:nvSpPr>
          <p:cNvPr id="62" name="Google Shape;62;p80"/>
          <p:cNvSpPr txBox="1"/>
          <p:nvPr>
            <p:ph idx="6" type="subTitle"/>
          </p:nvPr>
        </p:nvSpPr>
        <p:spPr>
          <a:xfrm>
            <a:off x="2057051" y="3450371"/>
            <a:ext cx="25977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0"/>
          <p:cNvSpPr txBox="1"/>
          <p:nvPr>
            <p:ph idx="7" type="subTitle"/>
          </p:nvPr>
        </p:nvSpPr>
        <p:spPr>
          <a:xfrm>
            <a:off x="5729325" y="3126970"/>
            <a:ext cx="25977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 b="1" sz="2200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9pPr>
          </a:lstStyle>
          <a:p/>
        </p:txBody>
      </p:sp>
      <p:sp>
        <p:nvSpPr>
          <p:cNvPr id="64" name="Google Shape;64;p80"/>
          <p:cNvSpPr txBox="1"/>
          <p:nvPr>
            <p:ph idx="8" type="subTitle"/>
          </p:nvPr>
        </p:nvSpPr>
        <p:spPr>
          <a:xfrm>
            <a:off x="5729326" y="3450371"/>
            <a:ext cx="25977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2700006" scaled="0"/>
        </a:gra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86"/>
          <p:cNvGrpSpPr/>
          <p:nvPr/>
        </p:nvGrpSpPr>
        <p:grpSpPr>
          <a:xfrm>
            <a:off x="4773650" y="-71350"/>
            <a:ext cx="4370350" cy="5217875"/>
            <a:chOff x="4773650" y="-71350"/>
            <a:chExt cx="4370350" cy="5217875"/>
          </a:xfrm>
        </p:grpSpPr>
        <p:sp>
          <p:nvSpPr>
            <p:cNvPr id="67" name="Google Shape;67;p86"/>
            <p:cNvSpPr/>
            <p:nvPr/>
          </p:nvSpPr>
          <p:spPr>
            <a:xfrm>
              <a:off x="4773650" y="-71350"/>
              <a:ext cx="3670275" cy="680175"/>
            </a:xfrm>
            <a:custGeom>
              <a:rect b="b" l="l" r="r" t="t"/>
              <a:pathLst>
                <a:path extrusionOk="0" h="27207" w="146811">
                  <a:moveTo>
                    <a:pt x="6032" y="0"/>
                  </a:moveTo>
                  <a:lnTo>
                    <a:pt x="0" y="27207"/>
                  </a:lnTo>
                  <a:lnTo>
                    <a:pt x="146540" y="26751"/>
                  </a:lnTo>
                  <a:lnTo>
                    <a:pt x="146811" y="47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68" name="Google Shape;68;p86"/>
            <p:cNvSpPr/>
            <p:nvPr/>
          </p:nvSpPr>
          <p:spPr>
            <a:xfrm>
              <a:off x="5386507" y="-67000"/>
              <a:ext cx="1130850" cy="670250"/>
            </a:xfrm>
            <a:custGeom>
              <a:rect b="b" l="l" r="r" t="t"/>
              <a:pathLst>
                <a:path extrusionOk="0" h="26810" w="45234">
                  <a:moveTo>
                    <a:pt x="6867" y="0"/>
                  </a:moveTo>
                  <a:lnTo>
                    <a:pt x="0" y="26756"/>
                  </a:lnTo>
                  <a:lnTo>
                    <a:pt x="38345" y="26810"/>
                  </a:lnTo>
                  <a:lnTo>
                    <a:pt x="45234" y="9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69" name="Google Shape;69;p86"/>
            <p:cNvSpPr/>
            <p:nvPr/>
          </p:nvSpPr>
          <p:spPr>
            <a:xfrm>
              <a:off x="6715225" y="-68950"/>
              <a:ext cx="1724125" cy="673225"/>
            </a:xfrm>
            <a:custGeom>
              <a:rect b="b" l="l" r="r" t="t"/>
              <a:pathLst>
                <a:path extrusionOk="0" h="26929" w="68965">
                  <a:moveTo>
                    <a:pt x="6867" y="173"/>
                  </a:moveTo>
                  <a:lnTo>
                    <a:pt x="0" y="26929"/>
                  </a:lnTo>
                  <a:lnTo>
                    <a:pt x="68965" y="26827"/>
                  </a:lnTo>
                  <a:lnTo>
                    <a:pt x="6895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70" name="Google Shape;70;p86"/>
            <p:cNvSpPr/>
            <p:nvPr/>
          </p:nvSpPr>
          <p:spPr>
            <a:xfrm rot="-5400000">
              <a:off x="6190050" y="2192575"/>
              <a:ext cx="5193600" cy="71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" name="Google Shape;71;p86"/>
          <p:cNvSpPr txBox="1"/>
          <p:nvPr>
            <p:ph type="title"/>
          </p:nvPr>
        </p:nvSpPr>
        <p:spPr>
          <a:xfrm>
            <a:off x="5032007" y="2087433"/>
            <a:ext cx="3405000" cy="14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2" name="Google Shape;72;p86"/>
          <p:cNvSpPr txBox="1"/>
          <p:nvPr>
            <p:ph idx="2" type="title"/>
          </p:nvPr>
        </p:nvSpPr>
        <p:spPr>
          <a:xfrm>
            <a:off x="5032000" y="902513"/>
            <a:ext cx="1738200" cy="11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8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73" name="Google Shape;73;p86"/>
          <p:cNvSpPr txBox="1"/>
          <p:nvPr>
            <p:ph idx="1" type="subTitle"/>
          </p:nvPr>
        </p:nvSpPr>
        <p:spPr>
          <a:xfrm>
            <a:off x="5032007" y="3641895"/>
            <a:ext cx="27012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86"/>
          <p:cNvSpPr/>
          <p:nvPr>
            <p:ph idx="3" type="pic"/>
          </p:nvPr>
        </p:nvSpPr>
        <p:spPr>
          <a:xfrm>
            <a:off x="-1492843" y="-102600"/>
            <a:ext cx="6443400" cy="53487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8100019" scaled="0"/>
        </a:gra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74"/>
          <p:cNvGrpSpPr/>
          <p:nvPr/>
        </p:nvGrpSpPr>
        <p:grpSpPr>
          <a:xfrm>
            <a:off x="-594014" y="-19776"/>
            <a:ext cx="9738014" cy="5342995"/>
            <a:chOff x="-594014" y="-19776"/>
            <a:chExt cx="9738014" cy="5342995"/>
          </a:xfrm>
        </p:grpSpPr>
        <p:sp>
          <p:nvSpPr>
            <p:cNvPr id="77" name="Google Shape;77;p74"/>
            <p:cNvSpPr/>
            <p:nvPr/>
          </p:nvSpPr>
          <p:spPr>
            <a:xfrm rot="-5400000">
              <a:off x="6213600" y="2216125"/>
              <a:ext cx="5146500" cy="71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74"/>
            <p:cNvSpPr/>
            <p:nvPr/>
          </p:nvSpPr>
          <p:spPr>
            <a:xfrm flipH="1" rot="10800000">
              <a:off x="-26301" y="-19776"/>
              <a:ext cx="8450292" cy="384601"/>
            </a:xfrm>
            <a:custGeom>
              <a:rect b="b" l="l" r="r" t="t"/>
              <a:pathLst>
                <a:path extrusionOk="0" fill="none" h="2379" w="52272">
                  <a:moveTo>
                    <a:pt x="0" y="1"/>
                  </a:moveTo>
                  <a:lnTo>
                    <a:pt x="23309" y="1"/>
                  </a:lnTo>
                  <a:lnTo>
                    <a:pt x="25683" y="2378"/>
                  </a:lnTo>
                  <a:lnTo>
                    <a:pt x="52272" y="2378"/>
                  </a:ln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40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74"/>
            <p:cNvSpPr/>
            <p:nvPr/>
          </p:nvSpPr>
          <p:spPr>
            <a:xfrm>
              <a:off x="-9500" y="4598900"/>
              <a:ext cx="8438595" cy="544632"/>
            </a:xfrm>
            <a:custGeom>
              <a:rect b="b" l="l" r="r" t="t"/>
              <a:pathLst>
                <a:path extrusionOk="0" h="26384" w="337274">
                  <a:moveTo>
                    <a:pt x="95" y="0"/>
                  </a:moveTo>
                  <a:lnTo>
                    <a:pt x="0" y="26384"/>
                  </a:lnTo>
                  <a:lnTo>
                    <a:pt x="337274" y="26348"/>
                  </a:lnTo>
                  <a:lnTo>
                    <a:pt x="337274" y="5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80" name="Google Shape;80;p74"/>
            <p:cNvSpPr/>
            <p:nvPr/>
          </p:nvSpPr>
          <p:spPr>
            <a:xfrm>
              <a:off x="5065975" y="4606475"/>
              <a:ext cx="1099425" cy="547350"/>
            </a:xfrm>
            <a:custGeom>
              <a:rect b="b" l="l" r="r" t="t"/>
              <a:pathLst>
                <a:path extrusionOk="0" h="21894" w="43977">
                  <a:moveTo>
                    <a:pt x="5575" y="0"/>
                  </a:moveTo>
                  <a:lnTo>
                    <a:pt x="0" y="21846"/>
                  </a:lnTo>
                  <a:lnTo>
                    <a:pt x="38362" y="21894"/>
                  </a:lnTo>
                  <a:lnTo>
                    <a:pt x="43977" y="8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81" name="Google Shape;81;p74"/>
            <p:cNvSpPr/>
            <p:nvPr/>
          </p:nvSpPr>
          <p:spPr>
            <a:xfrm>
              <a:off x="6318950" y="4609250"/>
              <a:ext cx="2111125" cy="541900"/>
            </a:xfrm>
            <a:custGeom>
              <a:rect b="b" l="l" r="r" t="t"/>
              <a:pathLst>
                <a:path extrusionOk="0" h="21676" w="84445">
                  <a:moveTo>
                    <a:pt x="5603" y="0"/>
                  </a:moveTo>
                  <a:lnTo>
                    <a:pt x="0" y="21676"/>
                  </a:lnTo>
                  <a:lnTo>
                    <a:pt x="84445" y="21502"/>
                  </a:lnTo>
                  <a:lnTo>
                    <a:pt x="84445" y="4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82" name="Google Shape;82;p74"/>
            <p:cNvSpPr/>
            <p:nvPr/>
          </p:nvSpPr>
          <p:spPr>
            <a:xfrm flipH="1">
              <a:off x="-594014" y="4873823"/>
              <a:ext cx="5349365" cy="449396"/>
            </a:xfrm>
            <a:custGeom>
              <a:rect b="b" l="l" r="r" t="t"/>
              <a:pathLst>
                <a:path extrusionOk="0" fill="none" h="4728" w="56278">
                  <a:moveTo>
                    <a:pt x="0" y="4727"/>
                  </a:moveTo>
                  <a:lnTo>
                    <a:pt x="25536" y="4727"/>
                  </a:lnTo>
                  <a:lnTo>
                    <a:pt x="30262" y="1"/>
                  </a:lnTo>
                  <a:lnTo>
                    <a:pt x="56277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40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74"/>
          <p:cNvSpPr txBox="1"/>
          <p:nvPr>
            <p:ph type="title"/>
          </p:nvPr>
        </p:nvSpPr>
        <p:spPr>
          <a:xfrm>
            <a:off x="714675" y="521225"/>
            <a:ext cx="77148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8100019" scaled="0"/>
        </a:gra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8"/>
          <p:cNvSpPr txBox="1"/>
          <p:nvPr>
            <p:ph type="title"/>
          </p:nvPr>
        </p:nvSpPr>
        <p:spPr>
          <a:xfrm>
            <a:off x="4986075" y="848449"/>
            <a:ext cx="3328800" cy="19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6" name="Google Shape;86;p78"/>
          <p:cNvSpPr txBox="1"/>
          <p:nvPr>
            <p:ph idx="1" type="subTitle"/>
          </p:nvPr>
        </p:nvSpPr>
        <p:spPr>
          <a:xfrm>
            <a:off x="4986225" y="2727738"/>
            <a:ext cx="3328800" cy="16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7" name="Google Shape;87;p78"/>
          <p:cNvSpPr/>
          <p:nvPr>
            <p:ph idx="2" type="pic"/>
          </p:nvPr>
        </p:nvSpPr>
        <p:spPr>
          <a:xfrm>
            <a:off x="-1342950" y="536275"/>
            <a:ext cx="6443400" cy="53487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  <p:grpSp>
        <p:nvGrpSpPr>
          <p:cNvPr id="88" name="Google Shape;88;p78"/>
          <p:cNvGrpSpPr/>
          <p:nvPr/>
        </p:nvGrpSpPr>
        <p:grpSpPr>
          <a:xfrm>
            <a:off x="-13100" y="-21919"/>
            <a:ext cx="10997593" cy="5345797"/>
            <a:chOff x="-11925" y="-15975"/>
            <a:chExt cx="10997593" cy="5345797"/>
          </a:xfrm>
        </p:grpSpPr>
        <p:sp>
          <p:nvSpPr>
            <p:cNvPr id="89" name="Google Shape;89;p78"/>
            <p:cNvSpPr/>
            <p:nvPr/>
          </p:nvSpPr>
          <p:spPr>
            <a:xfrm>
              <a:off x="-11925" y="4608134"/>
              <a:ext cx="9144300" cy="673900"/>
            </a:xfrm>
            <a:custGeom>
              <a:rect b="b" l="l" r="r" t="t"/>
              <a:pathLst>
                <a:path extrusionOk="0" h="26956" w="303369">
                  <a:moveTo>
                    <a:pt x="190" y="0"/>
                  </a:moveTo>
                  <a:lnTo>
                    <a:pt x="0" y="26956"/>
                  </a:lnTo>
                  <a:lnTo>
                    <a:pt x="303369" y="26210"/>
                  </a:lnTo>
                  <a:lnTo>
                    <a:pt x="303369" y="43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90" name="Google Shape;90;p78"/>
            <p:cNvSpPr/>
            <p:nvPr/>
          </p:nvSpPr>
          <p:spPr>
            <a:xfrm>
              <a:off x="5800000" y="4616844"/>
              <a:ext cx="1133000" cy="677050"/>
            </a:xfrm>
            <a:custGeom>
              <a:rect b="b" l="l" r="r" t="t"/>
              <a:pathLst>
                <a:path extrusionOk="0" h="27082" w="45320">
                  <a:moveTo>
                    <a:pt x="6867" y="14"/>
                  </a:moveTo>
                  <a:lnTo>
                    <a:pt x="0" y="26770"/>
                  </a:lnTo>
                  <a:lnTo>
                    <a:pt x="38270" y="27082"/>
                  </a:lnTo>
                  <a:lnTo>
                    <a:pt x="4532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91" name="Google Shape;91;p78"/>
            <p:cNvSpPr/>
            <p:nvPr/>
          </p:nvSpPr>
          <p:spPr>
            <a:xfrm>
              <a:off x="7128725" y="4617050"/>
              <a:ext cx="2021700" cy="669050"/>
            </a:xfrm>
            <a:custGeom>
              <a:rect b="b" l="l" r="r" t="t"/>
              <a:pathLst>
                <a:path extrusionOk="0" h="26762" w="80868">
                  <a:moveTo>
                    <a:pt x="6867" y="6"/>
                  </a:moveTo>
                  <a:lnTo>
                    <a:pt x="0" y="26762"/>
                  </a:lnTo>
                  <a:lnTo>
                    <a:pt x="80868" y="26608"/>
                  </a:lnTo>
                  <a:lnTo>
                    <a:pt x="8085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92" name="Google Shape;92;p78"/>
            <p:cNvSpPr/>
            <p:nvPr/>
          </p:nvSpPr>
          <p:spPr>
            <a:xfrm>
              <a:off x="100" y="-15975"/>
              <a:ext cx="9144000" cy="552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78"/>
            <p:cNvSpPr/>
            <p:nvPr/>
          </p:nvSpPr>
          <p:spPr>
            <a:xfrm>
              <a:off x="5056941" y="345326"/>
              <a:ext cx="5928727" cy="381896"/>
            </a:xfrm>
            <a:custGeom>
              <a:rect b="b" l="l" r="r" t="t"/>
              <a:pathLst>
                <a:path extrusionOk="0" fill="none" h="3768" w="58499">
                  <a:moveTo>
                    <a:pt x="58499" y="2472"/>
                  </a:moveTo>
                  <a:lnTo>
                    <a:pt x="44663" y="2472"/>
                  </a:lnTo>
                  <a:lnTo>
                    <a:pt x="42191" y="0"/>
                  </a:lnTo>
                  <a:lnTo>
                    <a:pt x="27753" y="0"/>
                  </a:lnTo>
                  <a:lnTo>
                    <a:pt x="23986" y="3768"/>
                  </a:lnTo>
                  <a:lnTo>
                    <a:pt x="0" y="3768"/>
                  </a:ln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40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78"/>
            <p:cNvSpPr/>
            <p:nvPr/>
          </p:nvSpPr>
          <p:spPr>
            <a:xfrm>
              <a:off x="3947938" y="4777525"/>
              <a:ext cx="5659876" cy="552297"/>
            </a:xfrm>
            <a:custGeom>
              <a:rect b="b" l="l" r="r" t="t"/>
              <a:pathLst>
                <a:path extrusionOk="0" fill="none" h="4978" w="51014">
                  <a:moveTo>
                    <a:pt x="1" y="3301"/>
                  </a:moveTo>
                  <a:lnTo>
                    <a:pt x="7560" y="3301"/>
                  </a:lnTo>
                  <a:lnTo>
                    <a:pt x="10860" y="1"/>
                  </a:lnTo>
                  <a:lnTo>
                    <a:pt x="29697" y="1"/>
                  </a:lnTo>
                  <a:lnTo>
                    <a:pt x="34677" y="4978"/>
                  </a:lnTo>
                  <a:lnTo>
                    <a:pt x="51014" y="4978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40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3500032" scaled="0"/>
        </a:gra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79"/>
          <p:cNvGrpSpPr/>
          <p:nvPr/>
        </p:nvGrpSpPr>
        <p:grpSpPr>
          <a:xfrm>
            <a:off x="-561900" y="-1500"/>
            <a:ext cx="9789322" cy="5146500"/>
            <a:chOff x="-561900" y="-1500"/>
            <a:chExt cx="9789322" cy="5146500"/>
          </a:xfrm>
        </p:grpSpPr>
        <p:sp>
          <p:nvSpPr>
            <p:cNvPr id="97" name="Google Shape;97;p79"/>
            <p:cNvSpPr/>
            <p:nvPr/>
          </p:nvSpPr>
          <p:spPr>
            <a:xfrm rot="-5400000">
              <a:off x="-2216100" y="2214600"/>
              <a:ext cx="5146500" cy="71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79"/>
            <p:cNvSpPr/>
            <p:nvPr/>
          </p:nvSpPr>
          <p:spPr>
            <a:xfrm flipH="1">
              <a:off x="-159976" y="4451050"/>
              <a:ext cx="9387398" cy="427251"/>
            </a:xfrm>
            <a:custGeom>
              <a:rect b="b" l="l" r="r" t="t"/>
              <a:pathLst>
                <a:path extrusionOk="0" fill="none" h="2379" w="52272">
                  <a:moveTo>
                    <a:pt x="0" y="1"/>
                  </a:moveTo>
                  <a:lnTo>
                    <a:pt x="23309" y="1"/>
                  </a:lnTo>
                  <a:lnTo>
                    <a:pt x="25683" y="2378"/>
                  </a:lnTo>
                  <a:lnTo>
                    <a:pt x="52272" y="2378"/>
                  </a:ln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40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79"/>
            <p:cNvSpPr/>
            <p:nvPr/>
          </p:nvSpPr>
          <p:spPr>
            <a:xfrm flipH="1" rot="10800000">
              <a:off x="-561900" y="230053"/>
              <a:ext cx="9763125" cy="304800"/>
            </a:xfrm>
            <a:custGeom>
              <a:rect b="b" l="l" r="r" t="t"/>
              <a:pathLst>
                <a:path extrusionOk="0" h="12192" w="390525">
                  <a:moveTo>
                    <a:pt x="0" y="12192"/>
                  </a:moveTo>
                  <a:lnTo>
                    <a:pt x="164973" y="12192"/>
                  </a:lnTo>
                  <a:lnTo>
                    <a:pt x="176022" y="0"/>
                  </a:lnTo>
                  <a:lnTo>
                    <a:pt x="390525" y="0"/>
                  </a:ln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sp>
        <p:nvSpPr>
          <p:cNvPr id="100" name="Google Shape;100;p79"/>
          <p:cNvSpPr txBox="1"/>
          <p:nvPr>
            <p:ph type="title"/>
          </p:nvPr>
        </p:nvSpPr>
        <p:spPr>
          <a:xfrm>
            <a:off x="714675" y="521225"/>
            <a:ext cx="77148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_2_1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8900044" scaled="0"/>
        </a:gra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87"/>
          <p:cNvGrpSpPr/>
          <p:nvPr/>
        </p:nvGrpSpPr>
        <p:grpSpPr>
          <a:xfrm>
            <a:off x="-594014" y="-19776"/>
            <a:ext cx="9738014" cy="5342995"/>
            <a:chOff x="-594014" y="-19776"/>
            <a:chExt cx="9738014" cy="5342995"/>
          </a:xfrm>
        </p:grpSpPr>
        <p:sp>
          <p:nvSpPr>
            <p:cNvPr id="103" name="Google Shape;103;p87"/>
            <p:cNvSpPr/>
            <p:nvPr/>
          </p:nvSpPr>
          <p:spPr>
            <a:xfrm rot="-5400000">
              <a:off x="6213600" y="2216125"/>
              <a:ext cx="5146500" cy="71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87"/>
            <p:cNvSpPr/>
            <p:nvPr/>
          </p:nvSpPr>
          <p:spPr>
            <a:xfrm flipH="1" rot="10800000">
              <a:off x="-26301" y="-19776"/>
              <a:ext cx="8450292" cy="384601"/>
            </a:xfrm>
            <a:custGeom>
              <a:rect b="b" l="l" r="r" t="t"/>
              <a:pathLst>
                <a:path extrusionOk="0" fill="none" h="2379" w="52272">
                  <a:moveTo>
                    <a:pt x="0" y="1"/>
                  </a:moveTo>
                  <a:lnTo>
                    <a:pt x="23309" y="1"/>
                  </a:lnTo>
                  <a:lnTo>
                    <a:pt x="25683" y="2378"/>
                  </a:lnTo>
                  <a:lnTo>
                    <a:pt x="52272" y="2378"/>
                  </a:ln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40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87"/>
            <p:cNvSpPr/>
            <p:nvPr/>
          </p:nvSpPr>
          <p:spPr>
            <a:xfrm>
              <a:off x="-9500" y="4598900"/>
              <a:ext cx="8438595" cy="544632"/>
            </a:xfrm>
            <a:custGeom>
              <a:rect b="b" l="l" r="r" t="t"/>
              <a:pathLst>
                <a:path extrusionOk="0" h="26384" w="337274">
                  <a:moveTo>
                    <a:pt x="95" y="0"/>
                  </a:moveTo>
                  <a:lnTo>
                    <a:pt x="0" y="26384"/>
                  </a:lnTo>
                  <a:lnTo>
                    <a:pt x="337274" y="26348"/>
                  </a:lnTo>
                  <a:lnTo>
                    <a:pt x="337274" y="5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106" name="Google Shape;106;p87"/>
            <p:cNvSpPr/>
            <p:nvPr/>
          </p:nvSpPr>
          <p:spPr>
            <a:xfrm>
              <a:off x="5065975" y="4606475"/>
              <a:ext cx="1099425" cy="547350"/>
            </a:xfrm>
            <a:custGeom>
              <a:rect b="b" l="l" r="r" t="t"/>
              <a:pathLst>
                <a:path extrusionOk="0" h="21894" w="43977">
                  <a:moveTo>
                    <a:pt x="5575" y="0"/>
                  </a:moveTo>
                  <a:lnTo>
                    <a:pt x="0" y="21846"/>
                  </a:lnTo>
                  <a:lnTo>
                    <a:pt x="38362" y="21894"/>
                  </a:lnTo>
                  <a:lnTo>
                    <a:pt x="43977" y="8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107" name="Google Shape;107;p87"/>
            <p:cNvSpPr/>
            <p:nvPr/>
          </p:nvSpPr>
          <p:spPr>
            <a:xfrm>
              <a:off x="6318950" y="4609250"/>
              <a:ext cx="2111125" cy="541900"/>
            </a:xfrm>
            <a:custGeom>
              <a:rect b="b" l="l" r="r" t="t"/>
              <a:pathLst>
                <a:path extrusionOk="0" h="21676" w="84445">
                  <a:moveTo>
                    <a:pt x="5603" y="0"/>
                  </a:moveTo>
                  <a:lnTo>
                    <a:pt x="0" y="21676"/>
                  </a:lnTo>
                  <a:lnTo>
                    <a:pt x="84445" y="21502"/>
                  </a:lnTo>
                  <a:lnTo>
                    <a:pt x="84445" y="4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108" name="Google Shape;108;p87"/>
            <p:cNvSpPr/>
            <p:nvPr/>
          </p:nvSpPr>
          <p:spPr>
            <a:xfrm flipH="1">
              <a:off x="-594014" y="4873823"/>
              <a:ext cx="5349365" cy="449396"/>
            </a:xfrm>
            <a:custGeom>
              <a:rect b="b" l="l" r="r" t="t"/>
              <a:pathLst>
                <a:path extrusionOk="0" fill="none" h="4728" w="56278">
                  <a:moveTo>
                    <a:pt x="0" y="4727"/>
                  </a:moveTo>
                  <a:lnTo>
                    <a:pt x="25536" y="4727"/>
                  </a:lnTo>
                  <a:lnTo>
                    <a:pt x="30262" y="1"/>
                  </a:lnTo>
                  <a:lnTo>
                    <a:pt x="56277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40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87"/>
          <p:cNvSpPr txBox="1"/>
          <p:nvPr>
            <p:ph type="title"/>
          </p:nvPr>
        </p:nvSpPr>
        <p:spPr>
          <a:xfrm>
            <a:off x="714675" y="521225"/>
            <a:ext cx="77148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10" name="Google Shape;110;p87"/>
          <p:cNvSpPr txBox="1"/>
          <p:nvPr>
            <p:ph idx="1" type="subTitle"/>
          </p:nvPr>
        </p:nvSpPr>
        <p:spPr>
          <a:xfrm>
            <a:off x="714675" y="1667944"/>
            <a:ext cx="22911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 b="1" sz="2200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9pPr>
          </a:lstStyle>
          <a:p/>
        </p:txBody>
      </p:sp>
      <p:sp>
        <p:nvSpPr>
          <p:cNvPr id="111" name="Google Shape;111;p87"/>
          <p:cNvSpPr txBox="1"/>
          <p:nvPr>
            <p:ph idx="2" type="subTitle"/>
          </p:nvPr>
        </p:nvSpPr>
        <p:spPr>
          <a:xfrm>
            <a:off x="714675" y="2006975"/>
            <a:ext cx="22911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87"/>
          <p:cNvSpPr txBox="1"/>
          <p:nvPr>
            <p:ph idx="3" type="subTitle"/>
          </p:nvPr>
        </p:nvSpPr>
        <p:spPr>
          <a:xfrm>
            <a:off x="714675" y="3063019"/>
            <a:ext cx="22911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 b="1" sz="2200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9pPr>
          </a:lstStyle>
          <a:p/>
        </p:txBody>
      </p:sp>
      <p:sp>
        <p:nvSpPr>
          <p:cNvPr id="113" name="Google Shape;113;p87"/>
          <p:cNvSpPr txBox="1"/>
          <p:nvPr>
            <p:ph idx="4" type="subTitle"/>
          </p:nvPr>
        </p:nvSpPr>
        <p:spPr>
          <a:xfrm>
            <a:off x="714675" y="3402050"/>
            <a:ext cx="22911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87"/>
          <p:cNvSpPr txBox="1"/>
          <p:nvPr>
            <p:ph idx="5" type="subTitle"/>
          </p:nvPr>
        </p:nvSpPr>
        <p:spPr>
          <a:xfrm>
            <a:off x="3264655" y="1667944"/>
            <a:ext cx="22911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 b="1" sz="2200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9pPr>
          </a:lstStyle>
          <a:p/>
        </p:txBody>
      </p:sp>
      <p:sp>
        <p:nvSpPr>
          <p:cNvPr id="115" name="Google Shape;115;p87"/>
          <p:cNvSpPr txBox="1"/>
          <p:nvPr>
            <p:ph idx="6" type="subTitle"/>
          </p:nvPr>
        </p:nvSpPr>
        <p:spPr>
          <a:xfrm>
            <a:off x="3264652" y="2006975"/>
            <a:ext cx="22911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87"/>
          <p:cNvSpPr txBox="1"/>
          <p:nvPr>
            <p:ph idx="7" type="subTitle"/>
          </p:nvPr>
        </p:nvSpPr>
        <p:spPr>
          <a:xfrm>
            <a:off x="3264655" y="3063019"/>
            <a:ext cx="22911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 b="1" sz="2200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9pPr>
          </a:lstStyle>
          <a:p/>
        </p:txBody>
      </p:sp>
      <p:sp>
        <p:nvSpPr>
          <p:cNvPr id="117" name="Google Shape;117;p87"/>
          <p:cNvSpPr txBox="1"/>
          <p:nvPr>
            <p:ph idx="8" type="subTitle"/>
          </p:nvPr>
        </p:nvSpPr>
        <p:spPr>
          <a:xfrm>
            <a:off x="3264652" y="3402050"/>
            <a:ext cx="22911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87"/>
          <p:cNvSpPr txBox="1"/>
          <p:nvPr>
            <p:ph idx="9" type="subTitle"/>
          </p:nvPr>
        </p:nvSpPr>
        <p:spPr>
          <a:xfrm>
            <a:off x="5814635" y="1667944"/>
            <a:ext cx="22911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 b="1" sz="2200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9pPr>
          </a:lstStyle>
          <a:p/>
        </p:txBody>
      </p:sp>
      <p:sp>
        <p:nvSpPr>
          <p:cNvPr id="119" name="Google Shape;119;p87"/>
          <p:cNvSpPr txBox="1"/>
          <p:nvPr>
            <p:ph idx="13" type="subTitle"/>
          </p:nvPr>
        </p:nvSpPr>
        <p:spPr>
          <a:xfrm>
            <a:off x="5814628" y="2006975"/>
            <a:ext cx="22911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87"/>
          <p:cNvSpPr txBox="1"/>
          <p:nvPr>
            <p:ph idx="14" type="subTitle"/>
          </p:nvPr>
        </p:nvSpPr>
        <p:spPr>
          <a:xfrm>
            <a:off x="5814635" y="3063019"/>
            <a:ext cx="22911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 b="1" sz="2200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9pPr>
          </a:lstStyle>
          <a:p/>
        </p:txBody>
      </p:sp>
      <p:sp>
        <p:nvSpPr>
          <p:cNvPr id="121" name="Google Shape;121;p87"/>
          <p:cNvSpPr txBox="1"/>
          <p:nvPr>
            <p:ph idx="15" type="subTitle"/>
          </p:nvPr>
        </p:nvSpPr>
        <p:spPr>
          <a:xfrm>
            <a:off x="5814628" y="3402050"/>
            <a:ext cx="22911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34" Type="http://schemas.openxmlformats.org/officeDocument/2006/relationships/theme" Target="../theme/theme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2"/>
          <p:cNvSpPr txBox="1"/>
          <p:nvPr>
            <p:ph type="title"/>
          </p:nvPr>
        </p:nvSpPr>
        <p:spPr>
          <a:xfrm>
            <a:off x="714675" y="521225"/>
            <a:ext cx="77148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mbay"/>
              <a:buNone/>
              <a:defRPr b="1" i="0" sz="3300" u="none" cap="none" strike="noStrike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mbay"/>
              <a:buNone/>
              <a:defRPr b="1" i="0" sz="3300" u="none" cap="none" strike="noStrike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mbay"/>
              <a:buNone/>
              <a:defRPr b="1" i="0" sz="3300" u="none" cap="none" strike="noStrike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mbay"/>
              <a:buNone/>
              <a:defRPr b="1" i="0" sz="3300" u="none" cap="none" strike="noStrike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mbay"/>
              <a:buNone/>
              <a:defRPr b="1" i="0" sz="3300" u="none" cap="none" strike="noStrike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mbay"/>
              <a:buNone/>
              <a:defRPr b="1" i="0" sz="3300" u="none" cap="none" strike="noStrike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mbay"/>
              <a:buNone/>
              <a:defRPr b="1" i="0" sz="3300" u="none" cap="none" strike="noStrike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mbay"/>
              <a:buNone/>
              <a:defRPr b="1" i="0" sz="3300" u="none" cap="none" strike="noStrike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mbay"/>
              <a:buNone/>
              <a:defRPr b="1" i="0" sz="3300" u="none" cap="none" strike="noStrike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9pPr>
          </a:lstStyle>
          <a:p/>
        </p:txBody>
      </p:sp>
      <p:sp>
        <p:nvSpPr>
          <p:cNvPr id="7" name="Google Shape;7;p72"/>
          <p:cNvSpPr txBox="1"/>
          <p:nvPr>
            <p:ph idx="1" type="body"/>
          </p:nvPr>
        </p:nvSpPr>
        <p:spPr>
          <a:xfrm>
            <a:off x="714675" y="1159054"/>
            <a:ext cx="7714800" cy="3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oogle Shape;378;p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4068" r="4068" t="0"/>
          <a:stretch/>
        </p:blipFill>
        <p:spPr>
          <a:xfrm>
            <a:off x="3991251" y="468600"/>
            <a:ext cx="6443400" cy="46749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pic>
      <p:sp>
        <p:nvSpPr>
          <p:cNvPr id="379" name="Google Shape;379;p1"/>
          <p:cNvSpPr txBox="1"/>
          <p:nvPr>
            <p:ph type="ctrTitle"/>
          </p:nvPr>
        </p:nvSpPr>
        <p:spPr>
          <a:xfrm>
            <a:off x="714675" y="1674342"/>
            <a:ext cx="3898500" cy="8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SzPts val="5200"/>
              <a:buNone/>
            </a:pPr>
            <a:r>
              <a:rPr lang="en"/>
              <a:t>Infotex</a:t>
            </a:r>
            <a:endParaRPr/>
          </a:p>
        </p:txBody>
      </p:sp>
      <p:sp>
        <p:nvSpPr>
          <p:cNvPr id="380" name="Google Shape;380;p1"/>
          <p:cNvSpPr txBox="1"/>
          <p:nvPr>
            <p:ph idx="1" type="subTitle"/>
          </p:nvPr>
        </p:nvSpPr>
        <p:spPr>
          <a:xfrm>
            <a:off x="714675" y="3532390"/>
            <a:ext cx="38985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Capstone 2025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Presentación</a:t>
            </a:r>
            <a:r>
              <a:rPr lang="en"/>
              <a:t> 26 de septiembre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388f808b776_0_54"/>
          <p:cNvSpPr txBox="1"/>
          <p:nvPr>
            <p:ph idx="2" type="title"/>
          </p:nvPr>
        </p:nvSpPr>
        <p:spPr>
          <a:xfrm>
            <a:off x="552250" y="335600"/>
            <a:ext cx="7008600" cy="11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0" lang="en" sz="2360">
                <a:latin typeface="Calibri"/>
                <a:ea typeface="Calibri"/>
                <a:cs typeface="Calibri"/>
                <a:sym typeface="Calibri"/>
              </a:rPr>
              <a:t>Riesgos e Issues</a:t>
            </a:r>
            <a:endParaRPr sz="2200"/>
          </a:p>
        </p:txBody>
      </p:sp>
      <p:sp>
        <p:nvSpPr>
          <p:cNvPr id="459" name="Google Shape;459;g388f808b776_0_54"/>
          <p:cNvSpPr/>
          <p:nvPr/>
        </p:nvSpPr>
        <p:spPr>
          <a:xfrm rot="-5400000">
            <a:off x="6138900" y="2243625"/>
            <a:ext cx="5295900" cy="71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g388f808b776_0_54"/>
          <p:cNvSpPr/>
          <p:nvPr/>
        </p:nvSpPr>
        <p:spPr>
          <a:xfrm flipH="1">
            <a:off x="2821781" y="4699662"/>
            <a:ext cx="5609244" cy="547356"/>
          </a:xfrm>
          <a:custGeom>
            <a:rect b="b" l="l" r="r" t="t"/>
            <a:pathLst>
              <a:path extrusionOk="0" fill="none" h="4978" w="51014">
                <a:moveTo>
                  <a:pt x="1" y="3301"/>
                </a:moveTo>
                <a:lnTo>
                  <a:pt x="7560" y="3301"/>
                </a:lnTo>
                <a:lnTo>
                  <a:pt x="10860" y="1"/>
                </a:lnTo>
                <a:lnTo>
                  <a:pt x="29697" y="1"/>
                </a:lnTo>
                <a:lnTo>
                  <a:pt x="34677" y="4978"/>
                </a:lnTo>
                <a:lnTo>
                  <a:pt x="51014" y="4978"/>
                </a:lnTo>
              </a:path>
            </a:pathLst>
          </a:custGeom>
          <a:noFill/>
          <a:ln cap="flat" cmpd="sng" w="9525">
            <a:solidFill>
              <a:schemeClr val="lt2"/>
            </a:solidFill>
            <a:prstDash val="solid"/>
            <a:miter lim="409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g388f808b776_0_54"/>
          <p:cNvSpPr/>
          <p:nvPr/>
        </p:nvSpPr>
        <p:spPr>
          <a:xfrm flipH="1">
            <a:off x="-594014" y="4492823"/>
            <a:ext cx="5349365" cy="449396"/>
          </a:xfrm>
          <a:custGeom>
            <a:rect b="b" l="l" r="r" t="t"/>
            <a:pathLst>
              <a:path extrusionOk="0" fill="none" h="4728" w="56278">
                <a:moveTo>
                  <a:pt x="0" y="4727"/>
                </a:moveTo>
                <a:lnTo>
                  <a:pt x="25536" y="4727"/>
                </a:lnTo>
                <a:lnTo>
                  <a:pt x="30262" y="1"/>
                </a:lnTo>
                <a:lnTo>
                  <a:pt x="56277" y="1"/>
                </a:lnTo>
              </a:path>
            </a:pathLst>
          </a:custGeom>
          <a:noFill/>
          <a:ln cap="flat" cmpd="sng" w="9525">
            <a:solidFill>
              <a:schemeClr val="lt2"/>
            </a:solidFill>
            <a:prstDash val="solid"/>
            <a:miter lim="409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g388f808b776_0_54"/>
          <p:cNvSpPr txBox="1"/>
          <p:nvPr/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Riesgo: Posible atraso en QA si no se completa módulo de Posts.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Nivel: Medio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Mitigación: Priorización en backlog y asignación de recursos.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Issue: Subida de imágenes atrasada.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Acción: Resolución en sprint actual.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Fecha comprometida: 10 Octubre 2025.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51eaa97698_0_0"/>
          <p:cNvSpPr txBox="1"/>
          <p:nvPr>
            <p:ph type="title"/>
          </p:nvPr>
        </p:nvSpPr>
        <p:spPr>
          <a:xfrm>
            <a:off x="714675" y="521225"/>
            <a:ext cx="77148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0" lang="en" sz="2360">
                <a:latin typeface="Calibri"/>
                <a:ea typeface="Calibri"/>
                <a:cs typeface="Calibri"/>
                <a:sym typeface="Calibri"/>
              </a:rPr>
              <a:t>Compromisos próximos</a:t>
            </a:r>
            <a:endParaRPr sz="3300"/>
          </a:p>
        </p:txBody>
      </p:sp>
      <p:sp>
        <p:nvSpPr>
          <p:cNvPr id="468" name="Google Shape;468;g251eaa97698_0_0"/>
          <p:cNvSpPr/>
          <p:nvPr/>
        </p:nvSpPr>
        <p:spPr>
          <a:xfrm>
            <a:off x="1729975" y="1878525"/>
            <a:ext cx="5684100" cy="578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Añadir inicio de </a:t>
            </a:r>
            <a:r>
              <a:rPr b="1"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sesión</a:t>
            </a:r>
            <a:r>
              <a:rPr b="1"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con Github</a:t>
            </a:r>
            <a:endParaRPr b="1" i="0" sz="17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69" name="Google Shape;469;g251eaa97698_0_0"/>
          <p:cNvSpPr/>
          <p:nvPr/>
        </p:nvSpPr>
        <p:spPr>
          <a:xfrm>
            <a:off x="1730025" y="2654825"/>
            <a:ext cx="5684100" cy="5781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Añadir experiencias y habilidades al perfil </a:t>
            </a:r>
            <a:endParaRPr b="1" i="0" sz="18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70" name="Google Shape;470;g251eaa97698_0_0"/>
          <p:cNvSpPr/>
          <p:nvPr/>
        </p:nvSpPr>
        <p:spPr>
          <a:xfrm>
            <a:off x="1729950" y="3431125"/>
            <a:ext cx="5684100" cy="578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1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Añadir vista empresa</a:t>
            </a:r>
            <a:endParaRPr b="1" i="0" sz="1700" u="none" cap="none" strike="noStrik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5" name="Google Shape;475;g251eaa9c813_0_33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9851" r="9859" t="0"/>
          <a:stretch/>
        </p:blipFill>
        <p:spPr>
          <a:xfrm>
            <a:off x="4139610" y="25"/>
            <a:ext cx="6199800" cy="51465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pic>
      <p:grpSp>
        <p:nvGrpSpPr>
          <p:cNvPr id="476" name="Google Shape;476;g251eaa9c813_0_335"/>
          <p:cNvGrpSpPr/>
          <p:nvPr/>
        </p:nvGrpSpPr>
        <p:grpSpPr>
          <a:xfrm>
            <a:off x="-594014" y="25"/>
            <a:ext cx="9941506" cy="5323194"/>
            <a:chOff x="-594014" y="25"/>
            <a:chExt cx="9941506" cy="5323194"/>
          </a:xfrm>
        </p:grpSpPr>
        <p:sp>
          <p:nvSpPr>
            <p:cNvPr id="477" name="Google Shape;477;g251eaa9c813_0_335"/>
            <p:cNvSpPr/>
            <p:nvPr/>
          </p:nvSpPr>
          <p:spPr>
            <a:xfrm rot="-5400000">
              <a:off x="6213600" y="2216125"/>
              <a:ext cx="5146500" cy="71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g251eaa9c813_0_335"/>
            <p:cNvSpPr/>
            <p:nvPr/>
          </p:nvSpPr>
          <p:spPr>
            <a:xfrm rot="10800000">
              <a:off x="-16775" y="536277"/>
              <a:ext cx="9364267" cy="426198"/>
            </a:xfrm>
            <a:custGeom>
              <a:rect b="b" l="l" r="r" t="t"/>
              <a:pathLst>
                <a:path extrusionOk="0" fill="none" h="2379" w="52272">
                  <a:moveTo>
                    <a:pt x="0" y="1"/>
                  </a:moveTo>
                  <a:lnTo>
                    <a:pt x="23309" y="1"/>
                  </a:lnTo>
                  <a:lnTo>
                    <a:pt x="25683" y="2378"/>
                  </a:lnTo>
                  <a:lnTo>
                    <a:pt x="52272" y="2378"/>
                  </a:ln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40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79" name="Google Shape;479;g251eaa9c813_0_335"/>
            <p:cNvGrpSpPr/>
            <p:nvPr/>
          </p:nvGrpSpPr>
          <p:grpSpPr>
            <a:xfrm>
              <a:off x="-594014" y="4598900"/>
              <a:ext cx="9024089" cy="724319"/>
              <a:chOff x="-594014" y="4598900"/>
              <a:chExt cx="9024089" cy="724319"/>
            </a:xfrm>
          </p:grpSpPr>
          <p:sp>
            <p:nvSpPr>
              <p:cNvPr id="480" name="Google Shape;480;g251eaa9c813_0_335"/>
              <p:cNvSpPr/>
              <p:nvPr/>
            </p:nvSpPr>
            <p:spPr>
              <a:xfrm>
                <a:off x="-9500" y="4598900"/>
                <a:ext cx="8438595" cy="544632"/>
              </a:xfrm>
              <a:custGeom>
                <a:rect b="b" l="l" r="r" t="t"/>
                <a:pathLst>
                  <a:path extrusionOk="0" h="26384" w="337274">
                    <a:moveTo>
                      <a:pt x="95" y="0"/>
                    </a:moveTo>
                    <a:lnTo>
                      <a:pt x="0" y="26384"/>
                    </a:lnTo>
                    <a:lnTo>
                      <a:pt x="337274" y="26348"/>
                    </a:lnTo>
                    <a:lnTo>
                      <a:pt x="337274" y="56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g251eaa9c813_0_335"/>
              <p:cNvSpPr/>
              <p:nvPr/>
            </p:nvSpPr>
            <p:spPr>
              <a:xfrm>
                <a:off x="5065975" y="4606475"/>
                <a:ext cx="1099425" cy="547350"/>
              </a:xfrm>
              <a:custGeom>
                <a:rect b="b" l="l" r="r" t="t"/>
                <a:pathLst>
                  <a:path extrusionOk="0" h="21894" w="43977">
                    <a:moveTo>
                      <a:pt x="5575" y="0"/>
                    </a:moveTo>
                    <a:lnTo>
                      <a:pt x="0" y="21846"/>
                    </a:lnTo>
                    <a:lnTo>
                      <a:pt x="38362" y="21894"/>
                    </a:lnTo>
                    <a:lnTo>
                      <a:pt x="43977" y="8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2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g251eaa9c813_0_335"/>
              <p:cNvSpPr/>
              <p:nvPr/>
            </p:nvSpPr>
            <p:spPr>
              <a:xfrm>
                <a:off x="6318950" y="4609250"/>
                <a:ext cx="2111125" cy="541900"/>
              </a:xfrm>
              <a:custGeom>
                <a:rect b="b" l="l" r="r" t="t"/>
                <a:pathLst>
                  <a:path extrusionOk="0" h="21676" w="84445">
                    <a:moveTo>
                      <a:pt x="5603" y="0"/>
                    </a:moveTo>
                    <a:lnTo>
                      <a:pt x="0" y="21676"/>
                    </a:lnTo>
                    <a:lnTo>
                      <a:pt x="84445" y="21502"/>
                    </a:lnTo>
                    <a:lnTo>
                      <a:pt x="84445" y="4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2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g251eaa9c813_0_335"/>
              <p:cNvSpPr/>
              <p:nvPr/>
            </p:nvSpPr>
            <p:spPr>
              <a:xfrm flipH="1">
                <a:off x="-594014" y="4873823"/>
                <a:ext cx="5349365" cy="449396"/>
              </a:xfrm>
              <a:custGeom>
                <a:rect b="b" l="l" r="r" t="t"/>
                <a:pathLst>
                  <a:path extrusionOk="0" fill="none" h="4728" w="56278">
                    <a:moveTo>
                      <a:pt x="0" y="4727"/>
                    </a:moveTo>
                    <a:lnTo>
                      <a:pt x="25536" y="4727"/>
                    </a:lnTo>
                    <a:lnTo>
                      <a:pt x="30262" y="1"/>
                    </a:lnTo>
                    <a:lnTo>
                      <a:pt x="56277" y="1"/>
                    </a:lnTo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miter lim="409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84" name="Google Shape;484;g251eaa9c813_0_335"/>
          <p:cNvSpPr txBox="1"/>
          <p:nvPr>
            <p:ph type="title"/>
          </p:nvPr>
        </p:nvSpPr>
        <p:spPr>
          <a:xfrm>
            <a:off x="714650" y="734100"/>
            <a:ext cx="38574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sz="5700"/>
              <a:t>Gracias</a:t>
            </a:r>
            <a:endParaRPr sz="5700"/>
          </a:p>
        </p:txBody>
      </p:sp>
      <p:sp>
        <p:nvSpPr>
          <p:cNvPr id="485" name="Google Shape;485;g251eaa9c813_0_335"/>
          <p:cNvSpPr txBox="1"/>
          <p:nvPr>
            <p:ph idx="1" type="subTitle"/>
          </p:nvPr>
        </p:nvSpPr>
        <p:spPr>
          <a:xfrm>
            <a:off x="645375" y="2021800"/>
            <a:ext cx="3857400" cy="178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Sebastián Neira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Renato Varela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Docente:</a:t>
            </a:r>
            <a:r>
              <a:rPr lang="en"/>
              <a:t> Fernando Herrera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8424538aef_0_10"/>
          <p:cNvSpPr txBox="1"/>
          <p:nvPr>
            <p:ph type="title"/>
          </p:nvPr>
        </p:nvSpPr>
        <p:spPr>
          <a:xfrm>
            <a:off x="714675" y="521225"/>
            <a:ext cx="77148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Agenda:</a:t>
            </a:r>
            <a:endParaRPr sz="3300"/>
          </a:p>
        </p:txBody>
      </p:sp>
      <p:sp>
        <p:nvSpPr>
          <p:cNvPr id="386" name="Google Shape;386;g38424538aef_0_10"/>
          <p:cNvSpPr txBox="1"/>
          <p:nvPr/>
        </p:nvSpPr>
        <p:spPr>
          <a:xfrm>
            <a:off x="756325" y="1335125"/>
            <a:ext cx="5882700" cy="30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6722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23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Compromisos sesión anterior</a:t>
            </a:r>
            <a:endParaRPr sz="23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22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23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Avance del proyecto</a:t>
            </a:r>
            <a:endParaRPr sz="23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22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23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Logros de la semana</a:t>
            </a:r>
            <a:endParaRPr sz="23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22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23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Próximas actividades</a:t>
            </a:r>
            <a:endParaRPr sz="23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22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23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Explicación de desvíos</a:t>
            </a:r>
            <a:endParaRPr sz="23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22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23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Riesgos e Issues</a:t>
            </a:r>
            <a:endParaRPr sz="23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22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23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Compromisos próximos</a:t>
            </a:r>
            <a:endParaRPr sz="23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88f808b776_0_0"/>
          <p:cNvSpPr/>
          <p:nvPr/>
        </p:nvSpPr>
        <p:spPr>
          <a:xfrm>
            <a:off x="1729975" y="1446112"/>
            <a:ext cx="2647200" cy="1373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Modelo de base de datos</a:t>
            </a:r>
            <a:endParaRPr b="1" sz="17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92" name="Google Shape;392;g388f808b776_0_0"/>
          <p:cNvSpPr/>
          <p:nvPr/>
        </p:nvSpPr>
        <p:spPr>
          <a:xfrm>
            <a:off x="4766963" y="1446112"/>
            <a:ext cx="2647200" cy="1373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Implementación de api base de datos cloud</a:t>
            </a:r>
            <a:endParaRPr b="1" sz="1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93" name="Google Shape;393;g388f808b776_0_0"/>
          <p:cNvSpPr/>
          <p:nvPr/>
        </p:nvSpPr>
        <p:spPr>
          <a:xfrm>
            <a:off x="1729975" y="3166601"/>
            <a:ext cx="2647200" cy="1373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Login y registro de usuario</a:t>
            </a:r>
            <a:endParaRPr b="1" sz="17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94" name="Google Shape;394;g388f808b776_0_0"/>
          <p:cNvSpPr/>
          <p:nvPr/>
        </p:nvSpPr>
        <p:spPr>
          <a:xfrm>
            <a:off x="4766963" y="3166601"/>
            <a:ext cx="2647200" cy="1373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1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Vista administrador</a:t>
            </a:r>
            <a:endParaRPr b="1" i="0" sz="1700" u="none" cap="none" strike="noStrik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95" name="Google Shape;395;g388f808b776_0_0"/>
          <p:cNvSpPr txBox="1"/>
          <p:nvPr/>
        </p:nvSpPr>
        <p:spPr>
          <a:xfrm>
            <a:off x="1420200" y="496100"/>
            <a:ext cx="6303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Compromisos sesión anterior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g388f808b776_0_0"/>
          <p:cNvSpPr/>
          <p:nvPr/>
        </p:nvSpPr>
        <p:spPr>
          <a:xfrm>
            <a:off x="1729975" y="1446112"/>
            <a:ext cx="2647200" cy="1373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Implementar subida de imagenes </a:t>
            </a:r>
            <a:endParaRPr b="1" sz="17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(Logrado)</a:t>
            </a:r>
            <a:endParaRPr b="1" i="0" sz="17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97" name="Google Shape;397;g388f808b776_0_0"/>
          <p:cNvSpPr/>
          <p:nvPr/>
        </p:nvSpPr>
        <p:spPr>
          <a:xfrm>
            <a:off x="4766963" y="1446112"/>
            <a:ext cx="2647200" cy="1373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Mejoras de aspecto</a:t>
            </a:r>
            <a:r>
              <a:rPr b="1" lang="en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b="1" lang="en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 la app</a:t>
            </a:r>
            <a:endParaRPr b="1" sz="1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(Logrado)</a:t>
            </a:r>
            <a:endParaRPr b="1" sz="1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98" name="Google Shape;398;g388f808b776_0_0"/>
          <p:cNvSpPr/>
          <p:nvPr/>
        </p:nvSpPr>
        <p:spPr>
          <a:xfrm>
            <a:off x="1729975" y="3166601"/>
            <a:ext cx="2647200" cy="1373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Arreglo de errores en el repositorio</a:t>
            </a:r>
            <a:endParaRPr b="1" sz="17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(Logrado)</a:t>
            </a:r>
            <a:endParaRPr b="1" i="0" sz="17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99" name="Google Shape;399;g388f808b776_0_0"/>
          <p:cNvSpPr/>
          <p:nvPr/>
        </p:nvSpPr>
        <p:spPr>
          <a:xfrm>
            <a:off x="4766963" y="3166601"/>
            <a:ext cx="2647200" cy="1373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1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Afinamiento de seguridad inicio de sesión </a:t>
            </a:r>
            <a:endParaRPr b="1" sz="17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1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(Logrado)</a:t>
            </a:r>
            <a:endParaRPr b="1" i="0" sz="1700" u="none" cap="none" strike="noStrik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88f808b776_0_25"/>
          <p:cNvSpPr txBox="1"/>
          <p:nvPr>
            <p:ph idx="2" type="title"/>
          </p:nvPr>
        </p:nvSpPr>
        <p:spPr>
          <a:xfrm>
            <a:off x="519650" y="259475"/>
            <a:ext cx="7008600" cy="11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0" lang="en" sz="2360">
                <a:latin typeface="Calibri"/>
                <a:ea typeface="Calibri"/>
                <a:cs typeface="Calibri"/>
                <a:sym typeface="Calibri"/>
              </a:rPr>
              <a:t>Avance del proyecto general</a:t>
            </a:r>
            <a:endParaRPr sz="2200"/>
          </a:p>
        </p:txBody>
      </p:sp>
      <p:sp>
        <p:nvSpPr>
          <p:cNvPr id="405" name="Google Shape;405;g388f808b776_0_25"/>
          <p:cNvSpPr/>
          <p:nvPr/>
        </p:nvSpPr>
        <p:spPr>
          <a:xfrm rot="-5400000">
            <a:off x="6138900" y="2243625"/>
            <a:ext cx="5295900" cy="71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g388f808b776_0_25"/>
          <p:cNvSpPr/>
          <p:nvPr/>
        </p:nvSpPr>
        <p:spPr>
          <a:xfrm flipH="1">
            <a:off x="2821781" y="4699662"/>
            <a:ext cx="5609244" cy="547356"/>
          </a:xfrm>
          <a:custGeom>
            <a:rect b="b" l="l" r="r" t="t"/>
            <a:pathLst>
              <a:path extrusionOk="0" fill="none" h="4978" w="51014">
                <a:moveTo>
                  <a:pt x="1" y="3301"/>
                </a:moveTo>
                <a:lnTo>
                  <a:pt x="7560" y="3301"/>
                </a:lnTo>
                <a:lnTo>
                  <a:pt x="10860" y="1"/>
                </a:lnTo>
                <a:lnTo>
                  <a:pt x="29697" y="1"/>
                </a:lnTo>
                <a:lnTo>
                  <a:pt x="34677" y="4978"/>
                </a:lnTo>
                <a:lnTo>
                  <a:pt x="51014" y="4978"/>
                </a:lnTo>
              </a:path>
            </a:pathLst>
          </a:custGeom>
          <a:noFill/>
          <a:ln cap="flat" cmpd="sng" w="9525">
            <a:solidFill>
              <a:schemeClr val="lt2"/>
            </a:solidFill>
            <a:prstDash val="solid"/>
            <a:miter lim="409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g388f808b776_0_25"/>
          <p:cNvSpPr/>
          <p:nvPr/>
        </p:nvSpPr>
        <p:spPr>
          <a:xfrm flipH="1">
            <a:off x="-594014" y="4492823"/>
            <a:ext cx="5349365" cy="449396"/>
          </a:xfrm>
          <a:custGeom>
            <a:rect b="b" l="l" r="r" t="t"/>
            <a:pathLst>
              <a:path extrusionOk="0" fill="none" h="4728" w="56278">
                <a:moveTo>
                  <a:pt x="0" y="4727"/>
                </a:moveTo>
                <a:lnTo>
                  <a:pt x="25536" y="4727"/>
                </a:lnTo>
                <a:lnTo>
                  <a:pt x="30262" y="1"/>
                </a:lnTo>
                <a:lnTo>
                  <a:pt x="56277" y="1"/>
                </a:lnTo>
              </a:path>
            </a:pathLst>
          </a:custGeom>
          <a:noFill/>
          <a:ln cap="flat" cmpd="sng" w="9525">
            <a:solidFill>
              <a:schemeClr val="lt2"/>
            </a:solidFill>
            <a:prstDash val="solid"/>
            <a:miter lim="409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08" name="Google Shape;408;g388f808b776_0_25"/>
          <p:cNvGraphicFramePr/>
          <p:nvPr/>
        </p:nvGraphicFramePr>
        <p:xfrm>
          <a:off x="1762125" y="113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{034A687D-BD8A-4BA3-A060-315F289FC32E}</a:tableStyleId>
              </a:tblPr>
              <a:tblGrid>
                <a:gridCol w="1738950"/>
                <a:gridCol w="836600"/>
                <a:gridCol w="30442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Métrica</a:t>
                      </a:r>
                      <a:endParaRPr b="1"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Valor</a:t>
                      </a:r>
                      <a:endParaRPr b="1"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Interpretación</a:t>
                      </a:r>
                      <a:endParaRPr b="1"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 de tareas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45</a:t>
                      </a:r>
                      <a:endParaRPr b="1"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Distribuidas en 9 fases, promedio de 5 por fase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Completadas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21 (47%)</a:t>
                      </a:r>
                      <a:endParaRPr b="1"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Buen progreso: casi la mitad del proyecto completado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Pendientes dentro del plazo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12 (27%)</a:t>
                      </a:r>
                      <a:endParaRPr b="1"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Mantenimiento adecuado del flujo de trabajo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Retrasadas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4 (9%)</a:t>
                      </a:r>
                      <a:endParaRPr b="1"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Retrasos leves, concentrados en módulo de </a:t>
                      </a:r>
                      <a:r>
                        <a:rPr i="1" lang="en"/>
                        <a:t>Posts</a:t>
                      </a:r>
                      <a:endParaRPr i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Por iniciar (resto)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8 (17%)</a:t>
                      </a:r>
                      <a:endParaRPr b="1"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Corresponden a fases futuras (Sprints 6 y cierre)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38e21a3173a_1_44"/>
          <p:cNvSpPr txBox="1"/>
          <p:nvPr>
            <p:ph idx="2" type="title"/>
          </p:nvPr>
        </p:nvSpPr>
        <p:spPr>
          <a:xfrm>
            <a:off x="519650" y="259475"/>
            <a:ext cx="7008600" cy="11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0" lang="en" sz="2360">
                <a:latin typeface="Calibri"/>
                <a:ea typeface="Calibri"/>
                <a:cs typeface="Calibri"/>
                <a:sym typeface="Calibri"/>
              </a:rPr>
              <a:t>Avance del proyecto general</a:t>
            </a:r>
            <a:endParaRPr b="0" sz="236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g38e21a3173a_1_44"/>
          <p:cNvSpPr/>
          <p:nvPr/>
        </p:nvSpPr>
        <p:spPr>
          <a:xfrm rot="-5400000">
            <a:off x="6138900" y="2243625"/>
            <a:ext cx="5295900" cy="71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g38e21a3173a_1_44"/>
          <p:cNvSpPr/>
          <p:nvPr/>
        </p:nvSpPr>
        <p:spPr>
          <a:xfrm flipH="1">
            <a:off x="2821781" y="4699662"/>
            <a:ext cx="5609244" cy="547356"/>
          </a:xfrm>
          <a:custGeom>
            <a:rect b="b" l="l" r="r" t="t"/>
            <a:pathLst>
              <a:path extrusionOk="0" fill="none" h="4978" w="51014">
                <a:moveTo>
                  <a:pt x="1" y="3301"/>
                </a:moveTo>
                <a:lnTo>
                  <a:pt x="7560" y="3301"/>
                </a:lnTo>
                <a:lnTo>
                  <a:pt x="10860" y="1"/>
                </a:lnTo>
                <a:lnTo>
                  <a:pt x="29697" y="1"/>
                </a:lnTo>
                <a:lnTo>
                  <a:pt x="34677" y="4978"/>
                </a:lnTo>
                <a:lnTo>
                  <a:pt x="51014" y="4978"/>
                </a:lnTo>
              </a:path>
            </a:pathLst>
          </a:custGeom>
          <a:noFill/>
          <a:ln cap="flat" cmpd="sng" w="9525">
            <a:solidFill>
              <a:schemeClr val="lt2"/>
            </a:solidFill>
            <a:prstDash val="solid"/>
            <a:miter lim="409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g38e21a3173a_1_44"/>
          <p:cNvSpPr/>
          <p:nvPr/>
        </p:nvSpPr>
        <p:spPr>
          <a:xfrm flipH="1">
            <a:off x="-594014" y="4492823"/>
            <a:ext cx="5349365" cy="449396"/>
          </a:xfrm>
          <a:custGeom>
            <a:rect b="b" l="l" r="r" t="t"/>
            <a:pathLst>
              <a:path extrusionOk="0" fill="none" h="4728" w="56278">
                <a:moveTo>
                  <a:pt x="0" y="4727"/>
                </a:moveTo>
                <a:lnTo>
                  <a:pt x="25536" y="4727"/>
                </a:lnTo>
                <a:lnTo>
                  <a:pt x="30262" y="1"/>
                </a:lnTo>
                <a:lnTo>
                  <a:pt x="56277" y="1"/>
                </a:lnTo>
              </a:path>
            </a:pathLst>
          </a:custGeom>
          <a:noFill/>
          <a:ln cap="flat" cmpd="sng" w="9525">
            <a:solidFill>
              <a:schemeClr val="lt2"/>
            </a:solidFill>
            <a:prstDash val="solid"/>
            <a:miter lim="409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7" name="Google Shape;417;g38e21a3173a_1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175" y="1267725"/>
            <a:ext cx="6711649" cy="335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8e21a3173a_1_10"/>
          <p:cNvSpPr txBox="1"/>
          <p:nvPr>
            <p:ph idx="2" type="title"/>
          </p:nvPr>
        </p:nvSpPr>
        <p:spPr>
          <a:xfrm>
            <a:off x="519650" y="259475"/>
            <a:ext cx="7008600" cy="11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0" lang="en" sz="2360">
                <a:latin typeface="Calibri"/>
                <a:ea typeface="Calibri"/>
                <a:cs typeface="Calibri"/>
                <a:sym typeface="Calibri"/>
              </a:rPr>
              <a:t>Avance del proyecto x sprint</a:t>
            </a:r>
            <a:endParaRPr sz="2200"/>
          </a:p>
        </p:txBody>
      </p:sp>
      <p:sp>
        <p:nvSpPr>
          <p:cNvPr id="423" name="Google Shape;423;g38e21a3173a_1_10"/>
          <p:cNvSpPr/>
          <p:nvPr/>
        </p:nvSpPr>
        <p:spPr>
          <a:xfrm rot="-5400000">
            <a:off x="6138900" y="2243625"/>
            <a:ext cx="5295900" cy="71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g38e21a3173a_1_10"/>
          <p:cNvSpPr/>
          <p:nvPr/>
        </p:nvSpPr>
        <p:spPr>
          <a:xfrm flipH="1">
            <a:off x="2821781" y="4699662"/>
            <a:ext cx="5609244" cy="547356"/>
          </a:xfrm>
          <a:custGeom>
            <a:rect b="b" l="l" r="r" t="t"/>
            <a:pathLst>
              <a:path extrusionOk="0" fill="none" h="4978" w="51014">
                <a:moveTo>
                  <a:pt x="1" y="3301"/>
                </a:moveTo>
                <a:lnTo>
                  <a:pt x="7560" y="3301"/>
                </a:lnTo>
                <a:lnTo>
                  <a:pt x="10860" y="1"/>
                </a:lnTo>
                <a:lnTo>
                  <a:pt x="29697" y="1"/>
                </a:lnTo>
                <a:lnTo>
                  <a:pt x="34677" y="4978"/>
                </a:lnTo>
                <a:lnTo>
                  <a:pt x="51014" y="4978"/>
                </a:lnTo>
              </a:path>
            </a:pathLst>
          </a:custGeom>
          <a:noFill/>
          <a:ln cap="flat" cmpd="sng" w="9525">
            <a:solidFill>
              <a:schemeClr val="lt2"/>
            </a:solidFill>
            <a:prstDash val="solid"/>
            <a:miter lim="409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g38e21a3173a_1_10"/>
          <p:cNvSpPr/>
          <p:nvPr/>
        </p:nvSpPr>
        <p:spPr>
          <a:xfrm flipH="1">
            <a:off x="-594014" y="4492823"/>
            <a:ext cx="5349365" cy="449396"/>
          </a:xfrm>
          <a:custGeom>
            <a:rect b="b" l="l" r="r" t="t"/>
            <a:pathLst>
              <a:path extrusionOk="0" fill="none" h="4728" w="56278">
                <a:moveTo>
                  <a:pt x="0" y="4727"/>
                </a:moveTo>
                <a:lnTo>
                  <a:pt x="25536" y="4727"/>
                </a:lnTo>
                <a:lnTo>
                  <a:pt x="30262" y="1"/>
                </a:lnTo>
                <a:lnTo>
                  <a:pt x="56277" y="1"/>
                </a:lnTo>
              </a:path>
            </a:pathLst>
          </a:custGeom>
          <a:noFill/>
          <a:ln cap="flat" cmpd="sng" w="9525">
            <a:solidFill>
              <a:schemeClr val="lt2"/>
            </a:solidFill>
            <a:prstDash val="solid"/>
            <a:miter lim="409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26" name="Google Shape;426;g38e21a3173a_1_10"/>
          <p:cNvGraphicFramePr/>
          <p:nvPr/>
        </p:nvGraphicFramePr>
        <p:xfrm>
          <a:off x="852475" y="155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{034A687D-BD8A-4BA3-A060-315F289FC32E}</a:tableStyleId>
              </a:tblPr>
              <a:tblGrid>
                <a:gridCol w="1457325"/>
                <a:gridCol w="916875"/>
                <a:gridCol w="1238000"/>
                <a:gridCol w="3826825"/>
              </a:tblGrid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Sprint</a:t>
                      </a:r>
                      <a:endParaRPr b="1" sz="11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Fechas</a:t>
                      </a:r>
                      <a:endParaRPr b="1" sz="11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% Completado</a:t>
                      </a:r>
                      <a:endParaRPr b="1" sz="11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Observaciones</a:t>
                      </a:r>
                      <a:endParaRPr b="1" sz="11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Sprint 4 (22/09–12/10)</a:t>
                      </a:r>
                      <a:endParaRPr b="1" sz="11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Parcial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71%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Retrasos en tareas de </a:t>
                      </a:r>
                      <a:r>
                        <a:rPr i="1" lang="en"/>
                        <a:t>Posts</a:t>
                      </a:r>
                      <a:r>
                        <a:rPr lang="en"/>
                        <a:t> (endpoints y likes).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Sprint 5 (13/10–02/11)</a:t>
                      </a:r>
                      <a:endParaRPr b="1" sz="11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 curso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43%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Avance intermedio; pruebas iniciadas, pero integración aún pendiente.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Sprint 6 (03/11–21/11)</a:t>
                      </a:r>
                      <a:endParaRPr b="1" sz="11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Próximo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0%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Incluye cierre, documentación y despliegue final.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8e21a3173a_1_27"/>
          <p:cNvSpPr txBox="1"/>
          <p:nvPr>
            <p:ph idx="2" type="title"/>
          </p:nvPr>
        </p:nvSpPr>
        <p:spPr>
          <a:xfrm>
            <a:off x="519650" y="259475"/>
            <a:ext cx="7008600" cy="11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0" lang="en" sz="2360">
                <a:latin typeface="Calibri"/>
                <a:ea typeface="Calibri"/>
                <a:cs typeface="Calibri"/>
                <a:sym typeface="Calibri"/>
              </a:rPr>
              <a:t>Avance del proyecto x sprint</a:t>
            </a:r>
            <a:endParaRPr sz="2200"/>
          </a:p>
        </p:txBody>
      </p:sp>
      <p:sp>
        <p:nvSpPr>
          <p:cNvPr id="432" name="Google Shape;432;g38e21a3173a_1_27"/>
          <p:cNvSpPr/>
          <p:nvPr/>
        </p:nvSpPr>
        <p:spPr>
          <a:xfrm rot="-5400000">
            <a:off x="6138900" y="2243625"/>
            <a:ext cx="5295900" cy="71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g38e21a3173a_1_27"/>
          <p:cNvSpPr/>
          <p:nvPr/>
        </p:nvSpPr>
        <p:spPr>
          <a:xfrm flipH="1">
            <a:off x="2821781" y="4699662"/>
            <a:ext cx="5609244" cy="547356"/>
          </a:xfrm>
          <a:custGeom>
            <a:rect b="b" l="l" r="r" t="t"/>
            <a:pathLst>
              <a:path extrusionOk="0" fill="none" h="4978" w="51014">
                <a:moveTo>
                  <a:pt x="1" y="3301"/>
                </a:moveTo>
                <a:lnTo>
                  <a:pt x="7560" y="3301"/>
                </a:lnTo>
                <a:lnTo>
                  <a:pt x="10860" y="1"/>
                </a:lnTo>
                <a:lnTo>
                  <a:pt x="29697" y="1"/>
                </a:lnTo>
                <a:lnTo>
                  <a:pt x="34677" y="4978"/>
                </a:lnTo>
                <a:lnTo>
                  <a:pt x="51014" y="4978"/>
                </a:lnTo>
              </a:path>
            </a:pathLst>
          </a:custGeom>
          <a:noFill/>
          <a:ln cap="flat" cmpd="sng" w="9525">
            <a:solidFill>
              <a:schemeClr val="lt2"/>
            </a:solidFill>
            <a:prstDash val="solid"/>
            <a:miter lim="409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g38e21a3173a_1_27"/>
          <p:cNvSpPr/>
          <p:nvPr/>
        </p:nvSpPr>
        <p:spPr>
          <a:xfrm flipH="1">
            <a:off x="-594014" y="4492823"/>
            <a:ext cx="5349365" cy="449396"/>
          </a:xfrm>
          <a:custGeom>
            <a:rect b="b" l="l" r="r" t="t"/>
            <a:pathLst>
              <a:path extrusionOk="0" fill="none" h="4728" w="56278">
                <a:moveTo>
                  <a:pt x="0" y="4727"/>
                </a:moveTo>
                <a:lnTo>
                  <a:pt x="25536" y="4727"/>
                </a:lnTo>
                <a:lnTo>
                  <a:pt x="30262" y="1"/>
                </a:lnTo>
                <a:lnTo>
                  <a:pt x="56277" y="1"/>
                </a:lnTo>
              </a:path>
            </a:pathLst>
          </a:custGeom>
          <a:noFill/>
          <a:ln cap="flat" cmpd="sng" w="9525">
            <a:solidFill>
              <a:schemeClr val="lt2"/>
            </a:solidFill>
            <a:prstDash val="solid"/>
            <a:miter lim="409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5" name="Google Shape;435;g38e21a3173a_1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8064" y="1235275"/>
            <a:ext cx="5211780" cy="3127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88f808b776_0_17"/>
          <p:cNvSpPr txBox="1"/>
          <p:nvPr>
            <p:ph idx="2" type="title"/>
          </p:nvPr>
        </p:nvSpPr>
        <p:spPr>
          <a:xfrm>
            <a:off x="552250" y="335600"/>
            <a:ext cx="7008600" cy="11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0" lang="en" sz="2360">
                <a:latin typeface="Calibri"/>
                <a:ea typeface="Calibri"/>
                <a:cs typeface="Calibri"/>
                <a:sym typeface="Calibri"/>
              </a:rPr>
              <a:t>Logros de la semana</a:t>
            </a:r>
            <a:endParaRPr sz="2200"/>
          </a:p>
        </p:txBody>
      </p:sp>
      <p:sp>
        <p:nvSpPr>
          <p:cNvPr id="441" name="Google Shape;441;g388f808b776_0_17"/>
          <p:cNvSpPr/>
          <p:nvPr/>
        </p:nvSpPr>
        <p:spPr>
          <a:xfrm rot="-5400000">
            <a:off x="6138900" y="2243625"/>
            <a:ext cx="5295900" cy="71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g388f808b776_0_17"/>
          <p:cNvSpPr/>
          <p:nvPr/>
        </p:nvSpPr>
        <p:spPr>
          <a:xfrm flipH="1">
            <a:off x="2821781" y="4699662"/>
            <a:ext cx="5609244" cy="547356"/>
          </a:xfrm>
          <a:custGeom>
            <a:rect b="b" l="l" r="r" t="t"/>
            <a:pathLst>
              <a:path extrusionOk="0" fill="none" h="4978" w="51014">
                <a:moveTo>
                  <a:pt x="1" y="3301"/>
                </a:moveTo>
                <a:lnTo>
                  <a:pt x="7560" y="3301"/>
                </a:lnTo>
                <a:lnTo>
                  <a:pt x="10860" y="1"/>
                </a:lnTo>
                <a:lnTo>
                  <a:pt x="29697" y="1"/>
                </a:lnTo>
                <a:lnTo>
                  <a:pt x="34677" y="4978"/>
                </a:lnTo>
                <a:lnTo>
                  <a:pt x="51014" y="4978"/>
                </a:lnTo>
              </a:path>
            </a:pathLst>
          </a:custGeom>
          <a:noFill/>
          <a:ln cap="flat" cmpd="sng" w="9525">
            <a:solidFill>
              <a:schemeClr val="lt2"/>
            </a:solidFill>
            <a:prstDash val="solid"/>
            <a:miter lim="409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g388f808b776_0_17"/>
          <p:cNvSpPr/>
          <p:nvPr/>
        </p:nvSpPr>
        <p:spPr>
          <a:xfrm flipH="1">
            <a:off x="-594014" y="4492823"/>
            <a:ext cx="5349365" cy="449396"/>
          </a:xfrm>
          <a:custGeom>
            <a:rect b="b" l="l" r="r" t="t"/>
            <a:pathLst>
              <a:path extrusionOk="0" fill="none" h="4728" w="56278">
                <a:moveTo>
                  <a:pt x="0" y="4727"/>
                </a:moveTo>
                <a:lnTo>
                  <a:pt x="25536" y="4727"/>
                </a:lnTo>
                <a:lnTo>
                  <a:pt x="30262" y="1"/>
                </a:lnTo>
                <a:lnTo>
                  <a:pt x="56277" y="1"/>
                </a:lnTo>
              </a:path>
            </a:pathLst>
          </a:custGeom>
          <a:noFill/>
          <a:ln cap="flat" cmpd="sng" w="9525">
            <a:solidFill>
              <a:schemeClr val="lt2"/>
            </a:solidFill>
            <a:prstDash val="solid"/>
            <a:miter lim="409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g388f808b776_0_17"/>
          <p:cNvSpPr txBox="1"/>
          <p:nvPr/>
        </p:nvSpPr>
        <p:spPr>
          <a:xfrm>
            <a:off x="649325" y="1495625"/>
            <a:ext cx="7193700" cy="25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Char char="●"/>
            </a:pPr>
            <a:r>
              <a:rPr lang="en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Mejoramiento visual de la vista de postulante.</a:t>
            </a:r>
            <a:endParaRPr sz="16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Char char="●"/>
            </a:pPr>
            <a:r>
              <a:rPr lang="en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Uso de </a:t>
            </a:r>
            <a:r>
              <a:rPr lang="en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Tokens</a:t>
            </a:r>
            <a:r>
              <a:rPr lang="en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para mayor seguridad al igual que el manejo de estados.</a:t>
            </a:r>
            <a:endParaRPr sz="16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Char char="●"/>
            </a:pPr>
            <a:r>
              <a:rPr lang="en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Subida de imagenes.</a:t>
            </a:r>
            <a:endParaRPr sz="16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Char char="●"/>
            </a:pPr>
            <a:r>
              <a:rPr lang="en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Avatares predeterminados para los usuarios.</a:t>
            </a:r>
            <a:endParaRPr sz="16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88f808b776_0_40"/>
          <p:cNvSpPr txBox="1"/>
          <p:nvPr>
            <p:ph idx="2" type="title"/>
          </p:nvPr>
        </p:nvSpPr>
        <p:spPr>
          <a:xfrm>
            <a:off x="552250" y="382850"/>
            <a:ext cx="7008600" cy="11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0" lang="en" sz="2660">
                <a:latin typeface="Calibri"/>
                <a:ea typeface="Calibri"/>
                <a:cs typeface="Calibri"/>
                <a:sym typeface="Calibri"/>
              </a:rPr>
              <a:t>Próximas actividades</a:t>
            </a:r>
            <a:endParaRPr sz="2500"/>
          </a:p>
        </p:txBody>
      </p:sp>
      <p:sp>
        <p:nvSpPr>
          <p:cNvPr id="450" name="Google Shape;450;g388f808b776_0_40"/>
          <p:cNvSpPr/>
          <p:nvPr/>
        </p:nvSpPr>
        <p:spPr>
          <a:xfrm rot="-5400000">
            <a:off x="6138900" y="2243625"/>
            <a:ext cx="5295900" cy="71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g388f808b776_0_40"/>
          <p:cNvSpPr/>
          <p:nvPr/>
        </p:nvSpPr>
        <p:spPr>
          <a:xfrm flipH="1">
            <a:off x="2821781" y="4699662"/>
            <a:ext cx="5609244" cy="547356"/>
          </a:xfrm>
          <a:custGeom>
            <a:rect b="b" l="l" r="r" t="t"/>
            <a:pathLst>
              <a:path extrusionOk="0" fill="none" h="4978" w="51014">
                <a:moveTo>
                  <a:pt x="1" y="3301"/>
                </a:moveTo>
                <a:lnTo>
                  <a:pt x="7560" y="3301"/>
                </a:lnTo>
                <a:lnTo>
                  <a:pt x="10860" y="1"/>
                </a:lnTo>
                <a:lnTo>
                  <a:pt x="29697" y="1"/>
                </a:lnTo>
                <a:lnTo>
                  <a:pt x="34677" y="4978"/>
                </a:lnTo>
                <a:lnTo>
                  <a:pt x="51014" y="4978"/>
                </a:lnTo>
              </a:path>
            </a:pathLst>
          </a:custGeom>
          <a:noFill/>
          <a:ln cap="flat" cmpd="sng" w="9525">
            <a:solidFill>
              <a:schemeClr val="lt2"/>
            </a:solidFill>
            <a:prstDash val="solid"/>
            <a:miter lim="409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g388f808b776_0_40"/>
          <p:cNvSpPr/>
          <p:nvPr/>
        </p:nvSpPr>
        <p:spPr>
          <a:xfrm flipH="1">
            <a:off x="-594014" y="4492823"/>
            <a:ext cx="5349365" cy="449396"/>
          </a:xfrm>
          <a:custGeom>
            <a:rect b="b" l="l" r="r" t="t"/>
            <a:pathLst>
              <a:path extrusionOk="0" fill="none" h="4728" w="56278">
                <a:moveTo>
                  <a:pt x="0" y="4727"/>
                </a:moveTo>
                <a:lnTo>
                  <a:pt x="25536" y="4727"/>
                </a:lnTo>
                <a:lnTo>
                  <a:pt x="30262" y="1"/>
                </a:lnTo>
                <a:lnTo>
                  <a:pt x="56277" y="1"/>
                </a:lnTo>
              </a:path>
            </a:pathLst>
          </a:custGeom>
          <a:noFill/>
          <a:ln cap="flat" cmpd="sng" w="9525">
            <a:solidFill>
              <a:schemeClr val="lt2"/>
            </a:solidFill>
            <a:prstDash val="solid"/>
            <a:miter lim="409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g388f808b776_0_40"/>
          <p:cNvSpPr txBox="1"/>
          <p:nvPr/>
        </p:nvSpPr>
        <p:spPr>
          <a:xfrm>
            <a:off x="457200" y="15759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Uso de api de Github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Creacion de Vista Empresa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Crear módulo de experiencias y la edición de esta.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Crear módulo de habilidades y la edición de esta.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utomotive Industry Consulting by Slidesgo">
  <a:themeElements>
    <a:clrScheme name="Simple Light">
      <a:dk1>
        <a:srgbClr val="FFFFFF"/>
      </a:dk1>
      <a:lt1>
        <a:srgbClr val="12151A"/>
      </a:lt1>
      <a:dk2>
        <a:srgbClr val="242933"/>
      </a:dk2>
      <a:lt2>
        <a:srgbClr val="CCD4DB"/>
      </a:lt2>
      <a:accent1>
        <a:srgbClr val="8B939C"/>
      </a:accent1>
      <a:accent2>
        <a:srgbClr val="ABB3B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Sebastián Neira Angel</dc:creator>
</cp:coreProperties>
</file>