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La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5a554dbf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5a554db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0d0e5e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0d0e5e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b0d0e5e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b0d0e5e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236749">
            <a:off x="2298932" y="966159"/>
            <a:ext cx="4546146" cy="321117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259">
            <a:off x="2593414" y="1225075"/>
            <a:ext cx="39822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Paried Speaking Test </a:t>
            </a:r>
            <a:endParaRPr sz="3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FADA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 rot="-248076">
            <a:off x="2474018" y="930601"/>
            <a:ext cx="4196111" cy="3282308"/>
            <a:chOff x="2474075" y="1158675"/>
            <a:chExt cx="4196100" cy="3282300"/>
          </a:xfrm>
        </p:grpSpPr>
        <p:sp>
          <p:nvSpPr>
            <p:cNvPr id="67" name="Google Shape;67;p14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genie-austin-19988.jpg" id="68" name="Google Shape;68;p14"/>
            <p:cNvPicPr preferRelativeResize="0"/>
            <p:nvPr/>
          </p:nvPicPr>
          <p:blipFill rotWithShape="1">
            <a:blip r:embed="rId4">
              <a:alphaModFix/>
            </a:blip>
            <a:srcRect b="13639" l="-4" r="52151" t="13654"/>
            <a:stretch/>
          </p:blipFill>
          <p:spPr>
            <a:xfrm rot="-5400000">
              <a:off x="3392318" y="858600"/>
              <a:ext cx="2359367" cy="3584686"/>
            </a:xfrm>
            <a:prstGeom prst="rect">
              <a:avLst/>
            </a:pr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9" name="Google Shape;69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4"/>
          <p:cNvGrpSpPr/>
          <p:nvPr/>
        </p:nvGrpSpPr>
        <p:grpSpPr>
          <a:xfrm rot="237397">
            <a:off x="2473978" y="930624"/>
            <a:ext cx="4196030" cy="3282245"/>
            <a:chOff x="2474075" y="1158675"/>
            <a:chExt cx="4196100" cy="3282300"/>
          </a:xfrm>
        </p:grpSpPr>
        <p:sp>
          <p:nvSpPr>
            <p:cNvPr id="71" name="Google Shape;71;p14"/>
            <p:cNvSpPr/>
            <p:nvPr/>
          </p:nvSpPr>
          <p:spPr>
            <a:xfrm>
              <a:off x="2474075" y="1158675"/>
              <a:ext cx="4196100" cy="3282300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 rot="-236925">
              <a:off x="3070377" y="1567663"/>
              <a:ext cx="2818591" cy="192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28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Part 1: </a:t>
              </a:r>
              <a:endPara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Short Answer Questions</a:t>
              </a:r>
              <a:endPara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sz="2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Tell us something about yourself  </a:t>
              </a:r>
              <a:endPara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-253930">
            <a:off x="2473983" y="1079876"/>
            <a:ext cx="4196213" cy="296348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 rot="-273">
            <a:off x="2686539" y="1553489"/>
            <a:ext cx="3771000" cy="20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5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Part 2: Mini-presentation</a:t>
            </a:r>
            <a:endParaRPr sz="35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You have 1 min to prepare </a:t>
            </a:r>
            <a:endParaRPr sz="2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2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 rot="-273">
            <a:off x="2686539" y="1553489"/>
            <a:ext cx="3771000" cy="20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5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Part 2: Mini-presentation</a:t>
            </a:r>
            <a:endParaRPr sz="35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You have 1 min to prepare </a:t>
            </a:r>
            <a:endParaRPr sz="2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700">
                <a:solidFill>
                  <a:srgbClr val="999999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2700"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1226" r="3680" t="3081"/>
          <a:stretch/>
        </p:blipFill>
        <p:spPr>
          <a:xfrm>
            <a:off x="2526025" y="929150"/>
            <a:ext cx="3989075" cy="3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240567">
            <a:off x="2473911" y="10900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686350" y="1693299"/>
            <a:ext cx="3771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Part 3: </a:t>
            </a:r>
            <a:endParaRPr sz="4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6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Free discussion</a:t>
            </a:r>
            <a:endParaRPr sz="46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 rot="240578">
            <a:off x="2672334" y="3290145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C6D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 rot="-253875">
            <a:off x="2473986" y="1079912"/>
            <a:ext cx="4196137" cy="296338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rot="240567">
            <a:off x="2473911" y="1090036"/>
            <a:ext cx="4196170" cy="296343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2686350" y="1418999"/>
            <a:ext cx="3771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>
                <a:solidFill>
                  <a:srgbClr val="434343"/>
                </a:solidFill>
                <a:latin typeface="Lato Light"/>
                <a:ea typeface="Lato Light"/>
                <a:cs typeface="Lato Light"/>
                <a:sym typeface="Lato Light"/>
              </a:rPr>
              <a:t>Part 3: Free discussion</a:t>
            </a:r>
            <a:endParaRPr sz="4800">
              <a:solidFill>
                <a:srgbClr val="43434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 rot="240578">
            <a:off x="2627134" y="3152970"/>
            <a:ext cx="3771231" cy="53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3235" l="0" r="0" t="3245"/>
          <a:stretch/>
        </p:blipFill>
        <p:spPr>
          <a:xfrm>
            <a:off x="347675" y="946950"/>
            <a:ext cx="8448650" cy="3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