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321" r:id="rId3"/>
    <p:sldId id="322" r:id="rId4"/>
    <p:sldId id="323" r:id="rId5"/>
    <p:sldId id="295" r:id="rId6"/>
    <p:sldId id="296" r:id="rId7"/>
    <p:sldId id="313" r:id="rId8"/>
    <p:sldId id="289" r:id="rId9"/>
    <p:sldId id="311" r:id="rId10"/>
    <p:sldId id="319" r:id="rId11"/>
    <p:sldId id="291" r:id="rId12"/>
    <p:sldId id="315" r:id="rId13"/>
    <p:sldId id="316" r:id="rId14"/>
    <p:sldId id="320" r:id="rId15"/>
    <p:sldId id="314" r:id="rId16"/>
    <p:sldId id="306" r:id="rId17"/>
    <p:sldId id="298" r:id="rId18"/>
    <p:sldId id="310" r:id="rId19"/>
    <p:sldId id="317" r:id="rId20"/>
    <p:sldId id="307" r:id="rId21"/>
    <p:sldId id="29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B692"/>
    <a:srgbClr val="516D82"/>
    <a:srgbClr val="8094A2"/>
    <a:srgbClr val="CC0000"/>
    <a:srgbClr val="F4E49E"/>
    <a:srgbClr val="4FC7AD"/>
    <a:srgbClr val="BED181"/>
    <a:srgbClr val="EEEEEE"/>
    <a:srgbClr val="EED66F"/>
    <a:srgbClr val="EEDD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95133" autoAdjust="0"/>
  </p:normalViewPr>
  <p:slideViewPr>
    <p:cSldViewPr snapToGrid="0">
      <p:cViewPr varScale="1">
        <p:scale>
          <a:sx n="104" d="100"/>
          <a:sy n="104" d="100"/>
        </p:scale>
        <p:origin x="816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716" y="-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DEB35-B05C-4838-9605-E9254F6FC123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48706-114D-4E9D-B2EF-912E94D09E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37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06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74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49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5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58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89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23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00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96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9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14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10800000">
            <a:off x="9140983" y="-338682"/>
            <a:ext cx="2834176" cy="2443255"/>
          </a:xfrm>
          <a:prstGeom prst="triangle">
            <a:avLst/>
          </a:prstGeom>
          <a:solidFill>
            <a:srgbClr val="516D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10178754" y="71202"/>
            <a:ext cx="2511803" cy="2165347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0800000">
            <a:off x="10558071" y="272314"/>
            <a:ext cx="1416663" cy="1221261"/>
          </a:xfrm>
          <a:prstGeom prst="triangle">
            <a:avLst/>
          </a:prstGeom>
          <a:solidFill>
            <a:srgbClr val="EED6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9974863" y="1533914"/>
            <a:ext cx="661965" cy="570659"/>
          </a:xfrm>
          <a:prstGeom prst="triangle">
            <a:avLst/>
          </a:prstGeom>
          <a:solidFill>
            <a:srgbClr val="EED6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0800000">
            <a:off x="11632369" y="1953679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10924670" y="2582852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0800000">
            <a:off x="10879601" y="2071208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0800000">
            <a:off x="11155169" y="2203505"/>
            <a:ext cx="401359" cy="345999"/>
          </a:xfrm>
          <a:prstGeom prst="triangle">
            <a:avLst/>
          </a:prstGeom>
          <a:solidFill>
            <a:srgbClr val="516D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0800000">
            <a:off x="9612174" y="1054522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80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file:////Users/gaowei/Desktop/test%20audio/Q1.mp3" TargetMode="External"/><Relationship Id="rId1" Type="http://schemas.microsoft.com/office/2007/relationships/media" Target="file:////Users/gaowei/Desktop/test%20audio/Q1.mp3" TargetMode="Externa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file:////Users/gaowei/Desktop/test%20audio/Q2.mp3" TargetMode="External"/><Relationship Id="rId1" Type="http://schemas.microsoft.com/office/2007/relationships/media" Target="file:////Users/gaowei/Desktop/test%20audio/Q2.mp3" TargetMode="Externa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file:////Users/gaowei/Desktop/test%20audio/Q3.mp3" TargetMode="External"/><Relationship Id="rId1" Type="http://schemas.microsoft.com/office/2007/relationships/media" Target="file:////Users/gaowei/Desktop/test%20audio/Q3.mp3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file:////Users/gaowei/Desktop/test%20audio/2-1.1.mp3" TargetMode="External"/><Relationship Id="rId1" Type="http://schemas.microsoft.com/office/2007/relationships/media" Target="file:////Users/gaowei/Desktop/test%20audio/2-1.1.mp3" TargetMode="Externa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file:////Users/gaowei/Desktop/test%20audio/2-1.2.mp3" TargetMode="External"/><Relationship Id="rId1" Type="http://schemas.microsoft.com/office/2007/relationships/media" Target="file:////Users/gaowei/Desktop/test%20audio/2-1.2.mp3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file:////Users/gaowei/Desktop/test%20audio/2-2.1.mp3" TargetMode="External"/><Relationship Id="rId1" Type="http://schemas.microsoft.com/office/2007/relationships/media" Target="file:////Users/gaowei/Desktop/test%20audio/2-2.1.mp3" TargetMode="Externa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file:////Users/gaowei/Desktop/test%20audio/2-2.2.mp3" TargetMode="External"/><Relationship Id="rId1" Type="http://schemas.microsoft.com/office/2007/relationships/media" Target="file:////Users/gaowei/Desktop/test%20audio/2-2.2.mp3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file:////Users/gaowei/Desktop/test%20audio/2-3.1.mp3" TargetMode="External"/><Relationship Id="rId1" Type="http://schemas.microsoft.com/office/2007/relationships/media" Target="file:////Users/gaowei/Desktop/test%20audio/2-3.1.mp3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file:////Users/gaowei/Desktop/test%20audio/2-3.2.mp3" TargetMode="External"/><Relationship Id="rId1" Type="http://schemas.microsoft.com/office/2007/relationships/media" Target="file:////Users/gaowei/Desktop/test%20audio/2-3.2.mp3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file:////Users/gaowei/Desktop/test%20audio/DCT-instruction.mp3" TargetMode="External"/><Relationship Id="rId1" Type="http://schemas.microsoft.com/office/2007/relationships/media" Target="file:////Users/gaowei/Desktop/test%20audio/DCT-instruction.mp3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file:////Users/gaowei/Desktop/test%20audio/DCT-chinese.mp3" TargetMode="External"/><Relationship Id="rId1" Type="http://schemas.microsoft.com/office/2007/relationships/media" Target="file:////Users/gaowei/Desktop/test%20audio/DCT-chinese.mp3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file:////Users/gaowei/Desktop/test%20audio/DCT-example.mp3" TargetMode="External"/><Relationship Id="rId1" Type="http://schemas.microsoft.com/office/2007/relationships/media" Target="file:////Users/gaowei/Desktop/test%20audio/DCT-example.mp3" TargetMode="Externa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等腰三角形 14"/>
          <p:cNvSpPr/>
          <p:nvPr/>
        </p:nvSpPr>
        <p:spPr>
          <a:xfrm rot="10800000">
            <a:off x="2576577" y="2838169"/>
            <a:ext cx="427880" cy="368862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9044306">
            <a:off x="8781152" y="4441543"/>
            <a:ext cx="170002" cy="146553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9044306">
            <a:off x="9477480" y="4816199"/>
            <a:ext cx="170002" cy="146553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4836188">
            <a:off x="10837507" y="3432430"/>
            <a:ext cx="236683" cy="204036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4836188">
            <a:off x="9590855" y="3674266"/>
            <a:ext cx="236683" cy="204036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4836188">
            <a:off x="10203478" y="3886219"/>
            <a:ext cx="236683" cy="204036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171895" y="2686707"/>
            <a:ext cx="5142186" cy="1040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/>
              <a:t>Speaking Test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01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2.5E-6 -3.33333E-6 C 0.01823 0.00023 0.0336 0.00695 0.04167 0.01667 L 0.06016 0.03889 C 0.0642 0.04398 0.07032 0.04607 0.07826 0.04607 C 0.08959 0.04607 0.09909 0.03959 0.10013 0.02986 C 0.09909 0.02246 0.08959 0.01528 0.07826 0.01528 C 0.07032 0.01528 0.0642 0.01806 0.06016 0.02246 L 0.04167 0.04422 C 0.0336 0.05394 0.01823 0.06042 -2.5E-6 0.06158 C -0.01836 0.06042 -0.03372 0.05394 -0.04166 0.04422 L -0.05989 0.02246 C -0.06432 0.01806 -0.07031 0.01528 -0.07838 0.01528 C -0.08971 0.01528 -0.09909 0.02246 -0.09987 0.02986 C -0.09909 0.03959 -0.08971 0.04607 -0.07838 0.04607 C -0.07031 0.04607 -0.06432 0.04398 -0.05989 0.03889 L -0.04166 0.01667 C -0.03372 0.00695 -0.01836 0.00023 -2.5E-6 -3.33333E-6 Z " pathEditMode="relative" rAng="0" ptsTypes="AAAAAAAAAAAAAAAAA">
                                      <p:cBhvr>
                                        <p:cTn id="9" dur="4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07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4.79167E-6 2.22045E-16 C 0.01823 0.00023 0.0336 0.00694 0.04167 0.01667 L 0.06016 0.03889 C 0.0642 0.04398 0.07032 0.04606 0.07826 0.04606 C 0.08959 0.04606 0.09909 0.03958 0.10014 0.02986 C 0.09909 0.02245 0.08959 0.01528 0.07826 0.01528 C 0.07032 0.01528 0.0642 0.01806 0.06016 0.02245 L 0.04167 0.04421 C 0.0336 0.05394 0.01823 0.06042 -4.79167E-6 0.06157 C -0.01835 0.06042 -0.03372 0.05394 -0.04166 0.04421 L -0.05989 0.02245 C -0.06432 0.01806 -0.07031 0.01528 -0.07838 0.01528 C -0.08971 0.01528 -0.09908 0.02245 -0.09986 0.02986 C -0.09908 0.03958 -0.08971 0.04606 -0.07838 0.04606 C -0.07031 0.04606 -0.06432 0.04398 -0.05989 0.03889 L -0.04166 0.01667 C -0.03372 0.00694 -0.01835 0.00023 -4.79167E-6 2.22045E-16 Z " pathEditMode="relative" rAng="0" ptsTypes="AAAAAAAAAAAAAAAAA">
                                      <p:cBhvr>
                                        <p:cTn id="14" dur="4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07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2.5E-6 -3.33333E-6 C 0.01823 0.00023 0.0336 0.00695 0.04167 0.01667 L 0.06016 0.03889 C 0.0642 0.04398 0.07032 0.04607 0.07826 0.04607 C 0.08959 0.04607 0.09909 0.03959 0.10013 0.02986 C 0.09909 0.02246 0.08959 0.01528 0.07826 0.01528 C 0.07032 0.01528 0.0642 0.01806 0.06016 0.02246 L 0.04167 0.04422 C 0.0336 0.05394 0.01823 0.06042 -2.5E-6 0.06158 C -0.01836 0.06042 -0.03372 0.05394 -0.04166 0.04422 L -0.05989 0.02246 C -0.06432 0.01806 -0.07031 0.01528 -0.07838 0.01528 C -0.08971 0.01528 -0.09909 0.02246 -0.09987 0.02986 C -0.09909 0.03959 -0.08971 0.04607 -0.07838 0.04607 C -0.07031 0.04607 -0.06432 0.04398 -0.05989 0.03889 L -0.04166 0.01667 C -0.03372 0.00695 -0.01836 0.00023 -2.5E-6 -3.33333E-6 Z " pathEditMode="relative" rAng="0" ptsTypes="AAAAAAAAAAAAAAAAA">
                                      <p:cBhvr>
                                        <p:cTn id="19" dur="4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07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path" presetSubtype="0" repeatCount="indefinite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66667E-6 0 C 0.01185 0.00023 0.02175 0.00463 0.02695 0.01088 L 0.03893 0.02523 C 0.04154 0.02847 0.04544 0.02986 0.05065 0.02986 C 0.05794 0.02986 0.06406 0.02569 0.06472 0.01944 C 0.06406 0.01458 0.05794 0.00995 0.05065 0.00995 C 0.04544 0.00995 0.04154 0.01181 0.03893 0.01458 L 0.02695 0.0287 C 0.02175 0.03495 0.01185 0.03912 -1.66667E-6 0.03981 C -0.01185 0.03912 -0.02174 0.03495 -0.02695 0.0287 L -0.03867 0.01458 C -0.04153 0.01181 -0.04544 0.00995 -0.05065 0.00995 C -0.05794 0.00995 -0.06406 0.01458 -0.06458 0.01944 C -0.06406 0.02569 -0.05794 0.02986 -0.05065 0.02986 C -0.04544 0.02986 -0.04153 0.02847 -0.03867 0.02523 L -0.02695 0.01088 C -0.02174 0.00463 -0.01185 0.00023 -1.66667E-6 0 Z " pathEditMode="relative" rAng="0" ptsTypes="AAAAAAAAAAAAAAAAA">
                                      <p:cBhvr>
                                        <p:cTn id="24" dur="4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3.33333E-6 -4.81481E-6 C 0.00729 -4.81481E-6 0.01341 0.00278 0.01653 0.00649 L 0.02382 0.01551 C 0.02539 0.01737 0.02799 0.01829 0.03112 0.01829 C 0.03554 0.01829 0.03945 0.01575 0.03971 0.01204 C 0.03945 0.00857 0.03554 0.00579 0.03112 0.00579 C 0.02799 0.00579 0.02539 0.00718 0.02382 0.00857 L 0.01653 0.0176 C 0.01341 0.0213 0.00729 0.02408 3.33333E-6 0.02431 C -0.00729 0.02408 -0.01341 0.0213 -0.01654 0.0176 L -0.02383 0.00857 C -0.02539 0.00718 -0.028 0.00579 -0.03112 0.00579 C -0.03555 0.00579 -0.03946 0.00857 -0.03959 0.01204 C -0.03946 0.01575 -0.03555 0.01829 -0.03112 0.01829 C -0.028 0.01829 -0.02539 0.01737 -0.02383 0.01551 L -0.01654 0.00649 C -0.01341 0.00278 -0.00729 -4.81481E-6 3.33333E-6 -4.81481E-6 Z " pathEditMode="relative" rAng="0" ptsTypes="AAAAAAAAAAAAAAAAA">
                                      <p:cBhvr>
                                        <p:cTn id="29" dur="4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3.33333E-6 -4.81481E-6 C 0.00729 -4.81481E-6 0.01341 0.00278 0.01653 0.00649 L 0.02382 0.01551 C 0.02539 0.01737 0.02799 0.01829 0.03112 0.01829 C 0.03554 0.01829 0.03945 0.01575 0.03971 0.01204 C 0.03945 0.00857 0.03554 0.00579 0.03112 0.00579 C 0.02799 0.00579 0.02539 0.00718 0.02382 0.00857 L 0.01653 0.0176 C 0.01341 0.0213 0.00729 0.02408 3.33333E-6 0.02431 C -0.00729 0.02408 -0.01341 0.0213 -0.01654 0.0176 L -0.02383 0.00857 C -0.02539 0.00718 -0.028 0.00579 -0.03112 0.00579 C -0.03555 0.00579 -0.03946 0.00857 -0.03959 0.01204 C -0.03946 0.01575 -0.03555 0.01829 -0.03112 0.01829 C -0.028 0.01829 -0.02539 0.01737 -0.02383 0.01551 L -0.01654 0.00649 C -0.01341 0.00278 -0.00729 -4.81481E-6 3.33333E-6 -4.81481E-6 Z " pathEditMode="relative" rAng="0" ptsTypes="AAAAAAAAAAAAAAAAA">
                                      <p:cBhvr>
                                        <p:cTn id="34" dur="4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6845" y="1864199"/>
            <a:ext cx="934775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/>
              <a:t>Section 1</a:t>
            </a:r>
          </a:p>
          <a:p>
            <a:pPr algn="ctr"/>
            <a:endParaRPr lang="en-US" altLang="zh-CN" sz="6600" b="1" dirty="0"/>
          </a:p>
          <a:p>
            <a:pPr>
              <a:buFont typeface="Wingdings" pitchFamily="2" charset="2"/>
              <a:buChar char="n"/>
            </a:pPr>
            <a:r>
              <a:rPr lang="en-US" altLang="zh-CN" sz="3600" dirty="0"/>
              <a:t> There are 3 scenarios.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3600" dirty="0"/>
              <a:t> Say what you think according to the scenarios.</a:t>
            </a:r>
          </a:p>
          <a:p>
            <a:pPr algn="ctr"/>
            <a:endParaRPr lang="en-US" altLang="zh-CN" sz="4400" dirty="0"/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7782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29332" y="1888345"/>
            <a:ext cx="850001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You want to go into the classroom to attend a lecture, but there are too many people at the entrance, you can’t pass.</a:t>
            </a:r>
          </a:p>
          <a:p>
            <a:endParaRPr lang="en-US" altLang="zh-CN" sz="2800" dirty="0"/>
          </a:p>
          <a:p>
            <a:pPr>
              <a:buFont typeface="Wingdings" pitchFamily="2" charset="2"/>
              <a:buChar char="Ø"/>
            </a:pPr>
            <a:r>
              <a:rPr lang="en-US" altLang="zh-CN" sz="2800" dirty="0">
                <a:solidFill>
                  <a:srgbClr val="0CB692"/>
                </a:solidFill>
              </a:rPr>
              <a:t> </a:t>
            </a:r>
            <a:r>
              <a:rPr lang="en-US" altLang="zh-CN" sz="2800" b="1" dirty="0">
                <a:solidFill>
                  <a:srgbClr val="0CB692"/>
                </a:solidFill>
              </a:rPr>
              <a:t>You say:_________________ </a:t>
            </a:r>
            <a:endParaRPr lang="zh-CN" altLang="en-US" sz="2800" b="1" dirty="0">
              <a:solidFill>
                <a:srgbClr val="0CB692"/>
              </a:solidFill>
              <a:latin typeface="Tekton Pro Ex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0392" y="603115"/>
            <a:ext cx="2723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8094A2"/>
                </a:solidFill>
                <a:latin typeface="Cambria" pitchFamily="18" charset="0"/>
                <a:ea typeface="Cambria" pitchFamily="18" charset="0"/>
              </a:rPr>
              <a:t>Test 1</a:t>
            </a:r>
            <a:endParaRPr lang="zh-CN" altLang="en-US" sz="3200" b="1" dirty="0">
              <a:solidFill>
                <a:srgbClr val="8094A2"/>
              </a:solidFill>
              <a:latin typeface="Cambria" pitchFamily="18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050464" y="5068332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0" name="Rectangle 39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10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52139" y="5070005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3" name="Rectangle 42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09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51570" y="5066763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6" name="Rectangle 45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08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053246" y="5068439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9" name="Rectangle 48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07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54920" y="5070114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52" name="Rectangle 51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06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56600" y="5061746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55" name="Rectangle 54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05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58275" y="506342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58" name="Rectangle 57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04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59948" y="5065095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61" name="Rectangle 60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03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051575" y="506677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64" name="Rectangle 63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02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53250" y="5068447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67" name="Rectangle 66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01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054925" y="507012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70" name="Rectangle 69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00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pic>
        <p:nvPicPr>
          <p:cNvPr id="38" name="Q1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4662436" y="5064369"/>
            <a:ext cx="622160" cy="62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2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0"/>
                            </p:stCondLst>
                            <p:childTnLst>
                              <p:par>
                                <p:cTn id="4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3" dur="10426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audio>
              <p:cMediaNode>
                <p:cTn id="5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6170" y="1892732"/>
            <a:ext cx="95417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You are having lunch with your friend Alex. You receive a call, and you want to answer this call. You feel sorry. </a:t>
            </a:r>
          </a:p>
          <a:p>
            <a:endParaRPr lang="en-US" altLang="zh-CN" sz="2800" dirty="0"/>
          </a:p>
          <a:p>
            <a:pPr>
              <a:buFont typeface="Wingdings" pitchFamily="2" charset="2"/>
              <a:buChar char="Ø"/>
            </a:pPr>
            <a:r>
              <a:rPr lang="en-US" altLang="zh-CN" sz="2800" dirty="0">
                <a:solidFill>
                  <a:srgbClr val="0CB692"/>
                </a:solidFill>
              </a:rPr>
              <a:t> </a:t>
            </a:r>
            <a:r>
              <a:rPr lang="en-US" altLang="zh-CN" sz="2800" b="1" dirty="0">
                <a:solidFill>
                  <a:srgbClr val="0CB692"/>
                </a:solidFill>
              </a:rPr>
              <a:t>You say:_________________ </a:t>
            </a:r>
            <a:endParaRPr lang="zh-CN" altLang="en-US" sz="2800" b="1" dirty="0">
              <a:solidFill>
                <a:srgbClr val="0CB692"/>
              </a:solidFill>
              <a:latin typeface="Tekton Pro Ex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0392" y="603115"/>
            <a:ext cx="2723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8094A2"/>
                </a:solidFill>
                <a:latin typeface="Cambria" pitchFamily="18" charset="0"/>
                <a:ea typeface="Cambria" pitchFamily="18" charset="0"/>
              </a:rPr>
              <a:t>Test 2</a:t>
            </a:r>
            <a:endParaRPr lang="zh-CN" altLang="en-US" sz="3200" b="1" dirty="0">
              <a:solidFill>
                <a:srgbClr val="8094A2"/>
              </a:solidFill>
              <a:latin typeface="Cambria" pitchFamily="18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040416" y="5028145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5" name="Rectangle 44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10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42091" y="5029818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8" name="Rectangle 47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09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41522" y="5026576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51" name="Rectangle 50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08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043198" y="5028252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54" name="Rectangle 53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07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44872" y="5029927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57" name="Rectangle 56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06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046552" y="5021559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60" name="Rectangle 59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05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048227" y="5023234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63" name="Rectangle 62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04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49900" y="5024908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66" name="Rectangle 65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03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41527" y="5026584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69" name="Rectangle 68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02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043202" y="502826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72" name="Rectangle 71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01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44877" y="5029934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75" name="Rectangle 74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00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pic>
        <p:nvPicPr>
          <p:cNvPr id="38" name="Q2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4582049" y="5055715"/>
            <a:ext cx="570523" cy="57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2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0"/>
                            </p:stCondLst>
                            <p:childTnLst>
                              <p:par>
                                <p:cTn id="4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3" dur="10060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audio>
              <p:cMediaNode>
                <p:cTn id="5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6170" y="2324796"/>
            <a:ext cx="95293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Your friend Anna ask you to hang out, but you don’t want to go.</a:t>
            </a:r>
          </a:p>
          <a:p>
            <a:endParaRPr lang="en-US" altLang="zh-CN" sz="2800" b="1" dirty="0">
              <a:solidFill>
                <a:srgbClr val="0CB69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0CB692"/>
                </a:solidFill>
              </a:rPr>
              <a:t> You say: ________________</a:t>
            </a:r>
            <a:endParaRPr lang="zh-CN" altLang="en-US" sz="2800" b="1" dirty="0">
              <a:solidFill>
                <a:srgbClr val="0CB692"/>
              </a:solidFill>
              <a:latin typeface="Tekton Pro Ex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0392" y="603115"/>
            <a:ext cx="2723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8094A2"/>
                </a:solidFill>
                <a:latin typeface="Cambria" pitchFamily="18" charset="0"/>
                <a:ea typeface="Cambria" pitchFamily="18" charset="0"/>
              </a:rPr>
              <a:t>Test 3</a:t>
            </a:r>
            <a:endParaRPr lang="zh-CN" altLang="en-US" sz="3200" b="1" dirty="0">
              <a:solidFill>
                <a:srgbClr val="8094A2"/>
              </a:solidFill>
              <a:latin typeface="Cambria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030368" y="4967855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3" name="Rectangle 42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10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32043" y="4969528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6" name="Rectangle 45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09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031474" y="4966286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9" name="Rectangle 48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08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33150" y="4967962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52" name="Rectangle 51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07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34824" y="4969637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55" name="Rectangle 54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06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36504" y="4961269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58" name="Rectangle 57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05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38179" y="4962944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61" name="Rectangle 60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04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039852" y="4964618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64" name="Rectangle 63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03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31479" y="4966294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67" name="Rectangle 66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02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033154" y="496797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70" name="Rectangle 69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01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034829" y="4969644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73" name="Rectangle 72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00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pic>
        <p:nvPicPr>
          <p:cNvPr id="38" name="Q3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4511710" y="4975331"/>
            <a:ext cx="590620" cy="59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2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0"/>
                            </p:stCondLst>
                            <p:childTnLst>
                              <p:par>
                                <p:cTn id="4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3" dur="7082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audio>
              <p:cMediaNode>
                <p:cTn id="5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7654" y="1542650"/>
            <a:ext cx="958876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/>
              <a:t>Section 2</a:t>
            </a:r>
          </a:p>
          <a:p>
            <a:pPr algn="ctr"/>
            <a:endParaRPr lang="en-US" altLang="zh-CN" sz="4000" b="1" dirty="0"/>
          </a:p>
          <a:p>
            <a:pPr>
              <a:buFont typeface="Wingdings" pitchFamily="2" charset="2"/>
              <a:buChar char="n"/>
            </a:pPr>
            <a:r>
              <a:rPr lang="en-US" altLang="zh-CN" sz="4000" dirty="0"/>
              <a:t> There are 3 scenarios.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4000" dirty="0"/>
              <a:t> Response the other people in the scenarios.</a:t>
            </a: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77820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5637" y="2339004"/>
            <a:ext cx="75021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You want to borrow a book ‘Harry Potter’ from your brother Peter. </a:t>
            </a:r>
            <a:endParaRPr lang="zh-CN" altLang="en-US" sz="2800" dirty="0">
              <a:solidFill>
                <a:srgbClr val="0CB692"/>
              </a:solidFill>
              <a:latin typeface="Tekton Pro Ex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0392" y="603115"/>
            <a:ext cx="2723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8094A2"/>
                </a:solidFill>
                <a:latin typeface="Cambria" pitchFamily="18" charset="0"/>
                <a:ea typeface="Cambria" pitchFamily="18" charset="0"/>
              </a:rPr>
              <a:t>Test 1</a:t>
            </a:r>
            <a:endParaRPr lang="zh-CN" altLang="en-US" sz="3200" b="1" dirty="0">
              <a:solidFill>
                <a:srgbClr val="8094A2"/>
              </a:solidFill>
              <a:latin typeface="Cambria" pitchFamily="18" charset="0"/>
            </a:endParaRPr>
          </a:p>
        </p:txBody>
      </p:sp>
      <p:sp>
        <p:nvSpPr>
          <p:cNvPr id="10242" name="AutoShape 2" descr="data:image/jpeg;base64,/9j/4AAQSkZJRgABAQAAAQABAAD/2wCEAAkGBxMTEhUTExIWFhUXGBcaGBYYGBcXGBgaGBcXFxcZHhcdHSggGB0nHxUVITEhJSkrLi4uFx80OTQtOCgtLisBCgoKDg0OGxAQGy0lICUtLS0tLS0tLS0tLS0tLS0tLS0tLS0tLS0tLS0tLS0tLS0tLS0tLS0tLS0tLS0tLS0tLf/AABEIAKgBLAMBIgACEQEDEQH/xAAcAAACAwEBAQEAAAAAAAAAAAAFBgMEBwIAAQj/xAA9EAACAQIDBgQDCAEDBAIDAAABAgMAEQQFIQYSMUFRYRMiMnFCgaEHFCNSkbHB0WIz4fBDU3LxFoIVwtL/xAAbAQACAwEBAQAAAAAAAAAAAAADBAECBQAGB//EADARAAEEAAQCCQQDAQEAAAAAAAEAAgMRBBIhMUFRBSJhcYGRodHwEzKxwULh8RQj/9oADAMBAAIRAxEAPwBMxWTuijd83W1Xcuy0Rjff1ch0/wB6PZrKkZO7a/Ol2fEl+elUcyMnMy67U/NK9tsNWOIuvXVfZn3iaqzoALDjX2SW1gOJqeLBM7rEnmdiBVtEoAV3s7kMmKk8OPRR6n5Af3Wgx/ZzCo9blut+dMmQ5THhIVjFt74jzY86Iu5FLvJJ3TMbQBtaxrbHZl8MDKPPH8R5jv7VzspilMRGlwdT1HKtOzOISIykXDAg/OsOlVsPNiIBpr9NbVTMXMLUWNojla6vlKbaLMzK+6D5F+vejWxGUgXxMg0X0A8z1oFkOVHEShfhGrHoK0CRwd1EHlXRB/8AtTGHj/kUPFzH7VYEm+SWOg1Y/stfJsfqNw6n0kHS3M1QzCULaE73mGpHHX+6my3ABF3rcOHc00IzI4Rt3P4WXNkDfqSGmt13qzwCtRtbyAXJ4jnRl5Bh4NPW17A8aiybAAXlcWtqaozyeNI0z/6acP4ArcYxjajb9rd+0/2VgEyvLp3/AHO0HID2AVabKIp0VcRGGdz5R8Q73pH2s2BeBiYD4i/lPEdr8605MSI0M8gG82iDmo60LwrmaRnY+QCqyYZkxLnCq4jnyHdsixYqSABrDd7A8uZ/PYKCxmDENGd1gRbiDxFEUnD961rMdn8JioCZYgrX8sg0b6UiYnYaeBiyfiRdRa/zHOsLE4F7AXAbL0mB6SY8tYTV8/dLz4MHhpVSWErxpwxGRFYPFJ3bEDdPO/SgzwkaMPkaznZ4/uC2MjHjqlBhXaSEag2PUVdlwgPDSqkkBHKuDgUN0bmorgdoZU0J3x34/rTLlm0MbkWbcbodPrSCa+Bq4xhWbiHN31W5ZXtTLGRvWcd/7o/FtEkzLrujmDX59wWcyxcGuOh1ply3amNrB/IfpXML49tlD44JuwrQNs9tMO0cmEhAadvLu24A6bwpQxGwc2Cw33i3iOQAE+IE8B3N6nliim3WZQSCCrqbMCOBuKbMjzDxJU+8zb6RgeGtrHe6t+amWztckpsFJGLGoVj7Odihh4/HnF8TILsfyDko/Wi+0XiaKguDoLdepo4MSrDysDeu0UAXP/qpe3OMoKVacptB4lTCQFm4ganmT0pBx+NaaQu3E/QdKJ7VZz48m6voXh3PWgcjhVJPL/lqVkcD1W7BbOEgyDO77iqeb48RJ3PD+6r7FZKJmOImsV+AHjfm39VQweXyY/E7tj4am7nkFHwjua0bEJHDEWKgKg9uA/ijYeL+RSPSWJJ/82+KWttJjBF+GWR5CQADwFZgZHN7MdeOvE/zTXnplxDp5WaSQ/hxLwVPzHpQ3PNmJcOquxvvcQPhPSjudqkYoqZYQCDFyRuGU+ZTpfhejk+3WMv5SF01F+fM0HhiF7G/sak8Ht9akEhSY2ncJixeILta+n71BKbfpr/VcQMQOpNVMXLchFPP68z8qhFV/L5AA0pFz6UHfma0z7OtmyifepPW/pB5DrSDs5lnjSRx8ri/sOP61u+HKqoUaAAAfKhOPBHa01aAZ6Jtx234wFBIBBuQByPWl3YzPcRKnnUmM3sTxXt3FOGY4JZTu306VFisCsEDCMAaaUF11+0Yb6+XJVMS/lJvWP8AgPi8ZiJEW4VgCOdhfUdaK7ZzyYaVCZyfEQkFGPlPQjhS1s3nn3djvXG8blh1rgwtBd2LvqNc8C9Ba3vK9n8G2HWOOwJUXI0Y+9U8HseY5rswKcb8NBypcynPEezB9x9POvA9mFMAxMuJk3JGKDkUbRl6X6mmo5Q4aJOeB8Z63mhWfTePiAEACoSobsOJvUuGw4kItwGgq3j9nWiQtECyE639QH9VHv8AgxXUa20FbWCjyszj7jp3di890jKZZBERTG6955+HBS5rMRaBOfqNVY4lPksBFHqx6mvkIPPWRuPaqeYy8Ik4A6/5U+xmzR5/k+3mk5JQAXOG+lfgfs+Sq5hvTyXGgGgHTpVvAQFmEa6BdWb+6+LHYbo9R4/1V3HTeDGIxrI/EjiB0qzn0A1vh7+CiOLM4km+fPu5a7acFxjZhK3hJfdGgI1FS4uT04dDousjdhVZB92jFtZX4DoOtVc2xYCrhYj+I+src1HMXrL6QxAjYGMPd+CfHYeJ5Le6E6PdLKZ5W6DysagdwGp8BxIQ/HSriJdP9KPRR+Zutd4jLA6gbobW1+fy9q6w+E3fKovbmOVXI5fDHUnh2FYkchAynVvLgvYTQNcbZ91VfHn80SfnGRCMtuNcLxv/AHQV4yOIPzpqxj/eJNwf6am7W+I8hVmXACaybl1Xi3/OQqBAyUgM6p00O3nv4JaR74QS7UDcjfuoflIEuGB4aVUlw5FNGJyg3bwjvAGw6n2oViIypsQQehoJa+M08V3qtRyC2/O9BTXqvvhge1VZcOR3qwcCgOicF1hMfJGboxHbl+lMeXbWjQSrb/Jf6pUNfKksBXNlc3YrYMpz+4DRyBh760bzDamSSLw+BPFudulY5sxg3klBUlQurEafKtGRetCcS3QFNRsZLT3N2X1FtrS5mmZGSRYYhck2FuvM+wovjcWu8It4Bjx15VJgsFEknixjw3tbXVT/AFVWAXrsiTueGnILK0jY/CwwwLDGNQLsx4kkamqe1uARYDcM6XvJbmvG360ux5tIhG8LA8WXgenyqxNtQ0m7DALojjxW/MD0+daQc0NsbBeaLZHPyPBDjx+aKTZrKQgaYpuvJa3VUHpUVLn2UieNlPyPQ8qv4rNY4/WbCooc0gl9EgPbn+lJkknMtdjQ0ZVi2dZcInKtcMOfIjqKGb4/NW5ZnksE4tIgbvWX7V7O+DiCkV9zdBHzozZb3S78PX2oJisZujT1Eaf4j+6qYVte5+g/3qCRr3Y1YyvDFjerF1IQFmlp32dBd7e52pyzWSXit90WuF9WvMUgbMTfd5QD6WAHzrTVa6XGulKXZK0B1QFUimWK5Vt5hxD6GopdoYpR4fx31A1H61Bjs2gdCky2I4MNG+RrP8Vmb4ZS7kG7Hwx8bDlcfzUu2pvFWc0AZniu3h4H5Sr/AGnIgkjUcRdv4ApClohmeYPO7SyHzH9AOgoeaMBlAalB1iXc1Nl2ZSQtdTpzHKtE2a2wBsL6/kP8VmTCuAxBuDY1BYDqN1ZspYMp1HJfpHD7Q+MoXe8vMc/buKJYvARTbgiF3Gt+XzrA8j2rZLLJfsw4itLyHasrZgQQRx/umYca6Og/Q8CNvFLTdHRy26LXmDv4XsiGLBhdt+2/w05D/eh8Ol5GtqfKP2FM+VY7DNE/igM7XLE8+ljytVGTKGKrIdEOirzHfuTW/FimEel8Dpw/teYmwkjXd2uXiDfHh80UGDiCr4ja8x3PWuYUA3ppdQNR17Cvb5kk3ALImn6VVxWKEj6G0UWpPI9qtPKImFzv77B3n5sr4LCnFStjj8+7dx7G8OZoBVMfmO4GxEg8zGyL9B+lC8DhmXzubu2rHueVfXn+9zGZvKi6RLysNC1E8EjKwa2nInh715aR7pXlzuPz8L6NDGzDxBjBVDb++Z3J5qbA4ncViRx5870Oz3FglY49ZH59BzvUuaY9FUseXDuaF5dCRvTSeo6+w5LVSuy0b2JU8eH8NQiak8/3JqbGTFEGHQ+Y+s9AeXuat4LGeDG0rL+I2kY/26VxhMGrC51Ym7t1J5UMu1+eaK0Zeq4aBSYCEeWwA0so/mgW2AiijAbzSMb36D3pixUDRXkkFvyAUKx+XLIuvmLjRW0t3pqGywtzaVxF/wCfhZmMexr2uaLPZ3evbfmkKGQMNP0r6wq5mOzbxeZDut+Q/wB1TDn0upVuh/g0CbDvjOo09PNVixDJNiq0mHB7VxFlzswVRe5othMukkuUQtbjamHJcv8ADG83qP0FCzkIgha8q1lGAWGMIOPM9TU2ZY5YULH5DqalLgAk6CkXPMzMz/4j0j+aGBZtMOcGNoITmuKZ33yTfrerWW7UTRWBO+vQ8f1odiqqNTTAMtLLke5rrBWlZRtZFJpvbjflbhTzkOSeYTtdQf8ApjQN0Y1kv2bwQNix44uFG8i8iw6+1bph80jcXRhpyqhaGmgjCR0jNR4oPtItlaQrcDkBcn2FU8tiikAZD5ra6WYfKmdNyYaV0mVouthfrVa4qxdwKG4OJ1uHNxyNdywITdgL1elioXicQFa16rZtWbqFhi5a7hbDjThlWVhQARawohh8s3FAtwq/ugLqKq6QuQo4g3VLmazFQRa9udT7O/aKIvwpzYcm6e9BNqc0Auq8aR21NzR4o7FlAlnLXaLVNrttcOy2hs8h4EcB3NZ9NiGYl3Ys3U/sOlVIwBUuGjMsioOZAo7WBuyXfI6Q6onh8tZ4y9woAuSeHtQ2j2YPcjDQ6qCN4jmeY9hVzaLDRQYdY9y80guL8UHM/OrljSORpGNt22Sk1cEVafBSAX3Db2qvVHMLTR3VQQ4WFwkZJsKP4Cdobbp9xyNR4DBbq7x4n6VIyUB770TkMRYM3FNWVZ6G0vY9Dzp8yTabVRL5gNB2rGd35USwGcsuj6jrzFRHK+P7fJXlhjmFSDXmtpzTMIZpkiQgB/W3UdKD4vLIMVNJh4n3II9ZWU8W6X6Up4TMN4XVuVrjiL19yyPwgwDGzG5N9W96ZkxYlDW1oOF8fnpoh4Xo/wCiXPa/rO41w4Vvt6nXsV04DcNlBMd7K1tCBRA4vcXw+IOr35D35Uz5RiY8RGkSruAcQbX06Um7RZc8jyQYa7qpvNL0HHdFDyUNE03FB7ssgqvegSdh76oUwXEzbyAiFNFB5kcT3FE8OAXuw/CTjfgT1qtBHuKsSDzH6D+6s4rE2CwAbyqRvdWb8vtQ3cvncnmtNcyfl+C5jHjsW4fkXkq9atw3DgJoqa3696mTBMbpEPO1r9h07VHmWJYbmF3QSDZyND149qlgzGvP290GacMbp5ftS4iUSkyyj8NeXInkB3oTLhmcmQndA4A9OQFWZsT4pWJDvJHx/NccWI5gVDisUHO6pBVdLUztosWyTapJKzsVKBgeF+IqxisuVlCqUJXjfjVzDiyWsN5vTfiPnVVsH4fPztqew71Jl+mPfUeS76YeaHpuq2CjEYIQka3NuvSrCi5ua+YolU8Qqd29rgaXofHnEYJ8VGZeAVGCkd7niaCzDyYk5wAB880y/ERYQZCSXcvc8Pz2IdtRmX/SX/7H+KVGNPhjwkxtHK0TngswBQ9t8cKE5hgPBk3JoVJ49mHVWHGmD0cRs70SZ6SDj1m/tJ+INQEUzYvJY5BeB7N/2pCAf/q3A+1AMThXjJV0ZSORFv8A3QXROj+5SJGyatRPYhL46EdS3zG6a2fCYCE6HTsw3T/vWQ/Z5HfHxHWyhm09iK3U4oyLqFb/AMhQXiymIcwaa581BE4icWsBw7UV+9gilw4SxvvaW4Dh71YRjQHSUUcxh26vz4jWkfaDDyPMWBNrCmovURlHaqZlbKKpLOcbSQQkgXcjpwpLzra+STyom4PrUua4mFF8pDORoBwWlZ7k03HENyFnyykaAqPESFtTrVMoTV/crpl0phKqjbWr2WTbgLKfMWsOwtVeOMsb2vY/SjuzGUGWYAjyjU35DmamjyRIhbkzbMYKPDQPjJhfd4KeJbkKX8Ph5cdiGmbS5v2AHACpNo81OKlWCIkwRaL3toWPUU15PhlhjVG97jgelVJoJmNhe6wpsFh0KFWA37aE8AOdKeZbPBT4qCwv6evem6fDkm4+f+1eilVtJfSB+3Kq0XaDcp1zWBt8B6JJV78f0roJTJmmSFl8UjdLar2UcCaWDKVO6wsf370tJEWFWa8EbriZagNWr1w0V6oDSlwvZR4XEMhup+XKmHL82VtDo3TkaANHauN2uIBVWuLdE/QY518yHzAELroL0W2Vxcgi+7XUNI3mk4MxOp1rOcHmbJo2o+oo5gswBIYG9tfarNe5qu7JINf896WlybHhGvG53mHFtd3vSxPgPujt4pBYejne/wARqvhtosQsnieKSOY46DlanHAQYTEwGSVgzHVmOhU9PajjK/7UESzQayuzNIrTf+v2liWY4ZfFDXaQeU/vQqZzGtybyycTzA/unDaLZqIpG8F3kt5VBuGHXoKUYsG4Z5JVa6crHj3ozGZR2paTECU387FBLN4aqNFcixYcQv8AJqfLAN1nkAKodJBox7HrQqCNp5Pfn0FFJZSzrFEbIg1P7muJAFqpHBE8ApcmU7pX4SP2I7UJzfMFVmIJJJ518xOfbgCxAAIePW3bvVbaVFxUZxmH9p4xxRuG9boaNDhC455duXv7eaVfjMtiLfny7vdSbP5yHLYSXWOe+t7FHt5WB5UtY+F0kMbKRukjgdQDbevQ7ESkEKDqdb9KYcHtbi0sC6vyIZQbr+UmtCxwWeeZQneue1EsLmabvg4gFouTD1xHqp6dRRPxsuk8zxSwMfVueZb9bUFz3K2hYENvxPrHKPSw/g9qk7KBSjzbKnhYEnejbVJR6WH8GomxqugimLWB8kg1K35N1WrWUZzLB5UIKHjG43kPy5VJjpcNiDeww0vM6mJv/wCTVCOSuN0Q+zdYoZ5fEZSxACnkRztWkCVANDWFY7DshK8xwIOh6EGm7AhpsOjxE7w0YX41kYyLKbHFauDmsZSE/SYtetVjmAFL2T4SRxqfcUdjyu3Gs0jVaQNhcyY4toK+hOp1qxIixreg7zMxvUUutZGTfjXg9fHPJR8+tR4Y+dQeHOtVYalVCTflXLMW0FXHcEG3DhU2XwDmNauxmYgKQLU+FwZVONuwGpq7FhJREwUkEqRoasREEgD5miEUoGlbQw7S2vBHCE7K5M19+3Dj/VMu7XOFm3dAaI+EHAA0asSeJ0TsrlpQkBun+KtDOdFPD9u9WNxXcWtuL+rHvVGaMg7nPn2qXB7wPl06noOZqjXFjszdCryxtc03sfVEcwzEEhWAKj19OyDtSXncHiSHeXdPwAfCvKjboku9u3aMcRfzMebd6qTRlbITvqx9QF3QdO1PsmjceswbUfn635Lz8jXM0Y41dj5y7UqMWQ2bVeTf84Vdh1pl/wDxBk3MPGu8rHzOeHt2tVDO8gXDTmOGTxFsL35NzApPE4L+UWo5cU9hcf8Axl0PPghbR3rhoKuKmtjxHGpCgrOtaZAKEstRqxU3U2NEJYaqSxVcaoLhSv4DOL6NoevI0fw2M0tfQ8RyNKEeDZ9ApJp12V2Fxcli3kQ83uP0FTkN21QZ2gU9MWzOeeBfyqU6XsVHamHKs8MviFcKzE/EdFI5akVzhdnMHhF353ViOchFvktUJ/tIwqypFEpKE2LgAKPbrTIe6tVmyBjjbQl9cC0sU80QVXVyJUJ3dz27UOyQwkvBId0yiyyX4NyB7Gj32i5YYz95iJEcthKFOhPwsbVm8ktjrxFO4VjXjMdx6JeeVwGUbH5S7zqN4naJxZlNj/B9q+7OZp92l8RifDsVkA+JSOnaikWIXMU8OQhcVGp8N/8AuqBqp6mwpPxZMhESA68e1uN6bc7S0sAjmWbOGd5ZEljC3/DEhszKdQe1r0VOx2IUbwVZP/Bg30oNDhSoA5AWAqxFjHQ3R2Q9VYirtbSqTahxULId1lKnowINTZdmxhUxuglhb1RNw91Pwmi8G0u+PDxkYnT89gJV7hudV8yyDymbDN40PbV07MtcoVeTIVkBfBv4q84m0lT5fEKCYnCMhIdSrdGFj9amikZGDIxVhwZTY/rRqDaTfG5jEE6Hg9h4idwedVIV0pb53dTwNvajuy+cNDaJU3izjdvwF/UPnxqWfZd1AZCkkbsPDKsN473pBHI0KzfBy4KZd8brqQwHUc7fKl54w5hBRopC14I+fAtUjNnBA3SeI6+x50XVdLmquWzRYiBHFiCL9x19qGY3Mg7mGCYMR6hxIHDiKwSwrdzhc5jPvtYcBVWSUA2uP1qX7iQNWPy0oLmBUPbTgOPGqBtqS6gs8ke1+tqjw8YDHsPrViaLdW5qjJJ5e5NzWq5hbuslwpTCXQAdb1fwkvfjQZDpXhISbXosTspVg7KE24CcNovAcTR/CRC2lLWUrYAKKYMP3Nb8AOUWoLgVaeK3mA1GtFEBEYma4Z/9MD4jzPsKpQgU2bNeFMow0wsy38Fjpx4ilOkcOXx5gNR+EWHEfTOu3FLcsnl83q5nqaqY3G2UQpYs2sh7flHem7EbMt95SN2/DN91uZ6/OlXa3I0wc+5HLvFhvEnig71jwxBztUXF4oZAGHf0Q2SHwvxYbgDTwz6getuY70QwbXUHhLJrrwIPEkVRy2TeLTv8BG6xPq6LbvUssBd94G054Lfykdj/ABR3N578/fs9eazQeXz+1fw2HkhN4bixu6sePW3WpsRhkezJ6ib9bX60NGPdwsTWDKfmTz9qv4JmjYSEW3ToDwJ6dxQSX/xdRHzXmncMIdS8X2fP0hmbZe0RCOp8Q2PyPWh8kZUkHiONMs8xnlYuC0rcCPhPYcxRnAbFRxoJMZOEU67l7H5mhSlsotwp3Mce9VhldEaB6vL2SFh8K8jbqqSegFzTjk32cyvZpiI16cW/oVbxO3WBwg3MHDvkfFwH6njSbnm22LxNw0m4n5U0+vGlwwBGfPI7bQLQ2xeV5aOIeTtZ3v8AsKWs6+1GZ7rh0EQ/MdW/oVnpNdVa+SFlHFWsdmEkx3pZGc9WN/pwFVb18JqxlmXyTyCOJd5j9O5rlZapsNma43CPhZtWVd3XmtrA/Ks12hyeWGZ4ipZk42F7r8Le1aDsbsgcPIJmmO+NCq8PY9ab5MuikmWYj8RVK36qeRHOrxTFhsKkkF6FfnAY1ovxI23XXgw5HhVnKc/UYlpmwwk3h5kvYX/Nf+K2Tab7MMLibsl4XPEpwPuvClzGfZiYFHgyhuz6En3p+OYPdQNd6TfEWi90MjzrAzD8XCMn+UTkW+Vdf/HYZhfCYkMf+1J5W9gedKeLVo5GRkKMDqp413DKePDoedOWgEK5i8LJE25IhRhyPP2POvuBzCWF9+JyrduB7EcxRXBbRB1EOMXxY+T8JE7gjjUOc5A0SiWJvFw7cJF5dmHKpVVcEeHx3p3cPienCKQ9vyml3N8vkgk3JUKt9D3B5iuBRDEZn4sBinLOU1hbmptbdJ5rUEKQhah0AZd4C9w2oFx0PC9DcyzCXFS7zu0jAWBPQftTDjdomfBrhGiUBbedTqQP2peSQjQD5CgSDNpwRGlS4eeSIEJK6ki3lYgfpwr5lmMlgk8SNt1iLG+oPvVvLIIZWSN3aJ2JG9beBvwFuXvVXH5ZLE5R0YEEgFuB6EcqqYxVVorB5Bu0UxG1uMcWMi2/xSx/egsrM53mZyeu8as4eVEVllj8QHUWO6ynsavYzJ3O62FDGJ0DC+pBN7i/yqogZwAVjM47lBcxnuew/ehPE1YmubJ04+9FMnyRpfMfKnXmfagBrpHWEWWVrAXvNBU8Fl7yekaDiTw/3qfHZJJEAxFweBFOeCwIsFVdByou2SHcEJUkSalv+2eI+VOOwrQzU6rKZ0k58ug6vL+/gSNlOJAUdeYFMWBDOQANSbAUCxmWNh5b3BGuq8Gpu2AnRsSb/Clx7nnR244MhLnbtoVz4f7/AItWKpD1eK0PZjZ6OFQzgNIeN9QvYCj+Kwqutio7aajuKp4aaiAa4rBfK6V2ZxsplwpJLYeefMQk8m6sYvHbTfFuXU9aC7Y7JSia6XaNiN52Ot/6rQswy0SjXQj0sOKnsaBbSYLMJoBCvhmxBZwSCwHDSmoprIvRKyRVdJezfYSbw4jH5lA1Qcb8b96X8Jh5AWDqV14EWIt3rQMozjFQtuTxtuooF7Hzexo5jMDBjYbrYE8GtYg96L9U7FQxgDgTdLLcBl6uxWRio4l/ygfverUmPDFVJLRrcRgDUdyO9Edqsslw0KqVBUsd+UfQHoKU1xpVrobaWv8AvS764IxDSbCkxOePhnPgqA9v9Q6nXpQHHZhLMd6WRnP+R/jhVzHqJQXWy7tgF4lupoTS5RG1Wi+3r5Xq+iopSvhFfL19rm1cuXqO7MRY1H8TDRm5FrsCFI96BxvZgbXsQbdbHhT3i/tHQqqpA1wOAAArj2K8dXqaRLD5Zmb6yYlIQeUa3b9Tp9KYMky2SNCjTvISSd9rX+gFISbW5jN5YcL82Bt+tGcsGbuRvyQIvMAEmhkHimLB7fNPOFgZPVMze9qtyxRzRsjeZTx/vtQvD4VreeW5ovl0KgEg3qzSbQpAKsrPNpsE+GFp4vvWF/7lvxofmPUo60n5jkJ3fGwz+NDx01dOdmFbxiIQwIIuDoQeFZbtPkP3BziMHKVu3mhOq668OlaUGK/i/wA1nSQfyas+vRDJ85lwzXjbQ+pDqjDuKLmHD48nw7YfE80Okch7dDS9jcK8LGORSrjkf46inkqmOfL4MWDJhCI5eL4djYdyhoLl3hpMhmF4w3nHYVUwLhZEZ94LvC5Ghtzo7isPgpcV4UEu6jJo3w+JyBNdaikIcQfe2cRlsNvaJci4PP8A2olLsusu82ElEq8fC9Mi9rfFQ3H5fJDIY5BZh+h7g8xUSTMhDIxVhwYGxFdSlVp4ghIKlSOIIsQfaiWR5mzFsPO58CRSoLa+G3wsDxAoy8MWYbrGRYsUBY72iS9Dfk1L+ZZe8LmORSrDkeY6jqK6l1ofmGVvDIUlBBHA/Cw5Mp5g1zHmWKQbsMrIn5Rwvzo/l2Yq6fdcSbxH0ScXhbkQfy147Iz/AA7ki8nWQWYdarSm0N2Y2f8AHJxEwIgB+bkch201pqRQ7bq2AHADhbkKkmRIwIobiJfSP3Pzo1s/lhuCRqdR2HWpij+k2zusfE4g4mSh9o29/ZW8iyW1ieX70bkgGthrV1ItxQo41wy20pZ8hkdZRmRiJtN8Um5tkMRjdLboJvvXvusePyrP8ZhJsHOHU2YcG+F1rZsTACD3496Uto3AXwbKykaLzU9fahOGc6nU89k/BI5gHwolsntSs4AJs/Ar3p9wslxX5/xuDeJhLCbSLZt3qBrT3sxt8ky7reSQepTSU0JhdrqOa14pWzDkeS0wOKkBpXgz9D8Qqyc6T8wqgkCsYnI8bGo0gUG4FvbT6UuS7Sxrxaqku2MY5131WrvouTFneWLiIvCdmCk624mgEOwWEXVt9h0LW/aoI9sUc8dBRFdokK+Ugm1d9YFcICFDi4YInSOKBLHTgD9ay/bDIzBiSqKSshJQAdeK09ZbipGmMpUlQT8r0wSRRuySMBddVJ5X41RkhNpl8YADfXtWE4nDPGd2RGRujCxqOmvaEzZnmDpAoIiG4L6DTiSff9qXMbgXikaOQbrqbEcdaIUsW8lWvX2pBHXnFqjMFIYVCVp6ybPcuiw6byKJQPNdbtfrekNmA51ZweWtODuMlx8DGxI6g1djHPNNUfUbHqVpmH2icj8LCyMp4MQEH11qxHPiW+BIr8yd4/oKTM02mx2GWONxGy28jjUMBy050IfbrF7wIZdPhtofnVjgpL4eav8A90VXqfD3WswYYjWSYuelt0UyZTMm7a1j0rCZc0bFsHixDwTjXwyx3G9uVEcv+0fFYf8ADxEIdxzvuk/Sxq//ABvYbFHuQji45BRsLaMzxyxRPIeCqT+gvWfYWGLGxDESs58YEhb2Ea8hpxNJW0P2nT4hDGIvDBFiL30Py1ol9nE+JeIwLGd3lveWwPfpXR6G3IT9RTdV1/8ADWlgleEnxYXO6OBdPf8AMOtUcJtKGURY2LxkGm96ZU+fOtmwGGKIAbXsL20rPvtI2QJJxWHXX/qIOf8AkO/Wjw4kZsp24FDlg6uYb8UsZ9kyogxGGk8TDtoeqHoaX41HOiGz+bmBzvDficWkTkQefuKuZzkIVfHwx8TDnmPVH/iw4/OtAJNWsBtIrqIMYviRcFk/6kfQ35iqudZI0FnVhJC3pkXh7HoaBgUSyPOJcOSAA8TeuJvSf6Nda6lSaUUVw20G8oixKePGNBfSRP8Axfn7Gr0uz0GJ8+CkF/iw7+Vgf8SeNL2IhaNijKVYcQeIqVCMTZDvK02GbxoxxUaSoOjLz9xQbxANLkdtR9K4hzd4GDxOVccx+x6irmY4jAzv4000sUrgF0VDYNwNtO1VL6U5U95PkLzo0i2svAHmacsrw3hpvH1H6dqE7FndW9zunivQ0xTxk+YDTp/NCnlJNDb5os/DwBjc1dbiD+VGDrfn+1fH6V93rDuaiY0rrxTDWjdU8fOsaF2NgP3rPcyVpC+IJsw4Dr0FFto83WVzGf8ATX9+tBFvcBrhfhJ4fOgSGzp/qYhOU5jx9FVwl21dted+Xag2dwDWVbIRxtpejWY3Y3S2g15b1utJuZYx8Q4jUczYd+9GjmL4/puFnYdllHe0NOcGhxXeHzqRNCxI631opFnMjDSQ2pWmjeM7rKVPQ16DEFTp+lKuiCcixBGjtQm3DZqd60huDz6Ufwk4WxABH63pHjnDVewWZmPQ6r06Uu5h3C0GPaBTtuaYMcBvFkFgeX9U1fZ7hMPJviUnfbRVOgt270q4edWAYG4oyLSDeisko+Eab3cVZkpOi4YWMklxIB2I4HtT1iMPJhNUBkiGp/Mvv1oa+ciY2Q2v2ohs3mzTxtA5/FC2a/E6Wv3pYxeAlwsxeHUa7wPpb26GrOjBFt0CAJCxxa8AkcRxHP5qj2QZWmGaSY2Dvq3QboNZDmePM08st/W5I9uApnz3a95UKBSgOj34nt2qfZXJYZI1kMVul65zXMbZCgSNkdQKA5Rs5iJxvItl/M2g+XWpsyyNYbKXMjmwAHC50sBWoIAkdgLACs7zTM/AZ8WbMwJWBON24b5HQVWMOkdTVWVwY20BzjZjEwylZIibKG8nmsD179qDE6/8BqzFnOIDF/HcuxLMSxNyex5dqIHGQYsgS2gm5ygWRv8AyHKtmGNrG0N1lSyOeddgh+El8UHDlrKxupJ0V+XsDwNDcXhXicpIpVhyPPuDzHeps0wbQTFGseBBHBgeDA9KMwZmkiCPFJ4ifDIP9RPnzFErNod1S61S22tE8Lm9x4eJXxE5N8a/PnUmP2fkQeJF+NDyZNSo/wAhQm16pq0q2hRubLSgWfDt40Y14XZedmWtX2SzRJoUkjIBsLgcjzBrFcFipIm3o2KnmOR7Ec6dtks6i8TeW0Tt64+CsfzL3pfEwfVbbfuHqmsLN9N1O2Pp3+62XD4kMNeNSML0DwWIDAEGiEWJ61lZr3WiY62Wb7ebGmMnEYdbrxeMcv8AJR/FKeSZxLh23oyCD6kbVXHcVvLgMKz3bHY0eaaCynUsnwnqR0NaOGxddWTwP6Pv5pCfDX1meIQR8BhsZ5sO4gmPGBzZCee61AsfgJIW3JUKHvwPseBqg0hBswtb/mlG8u2mUp93xl5YT6WOrxnqG42rUtZ9IQZrEEGxHAjQj50Un2hXFxGLE2DoLpOq+Y2+FqDY7L3MjJh7zotiXQX8p625+1G8BlcMgDYVyko4xyH1EcbE/tVbs0rGglWDDltb/wB0x4bOpkXdKRSdGdfNbpRV/AkG5LGIMSPWpG4so5lTybpQjE5PKjWQNKp1V0Nrg8iOTDgfauDaUGytIwkxiN0NxzHWm3K8UrLx8p+h6V6vUi3ULpxkeCF1icNujeHA0r7U5yEXw01J9RHwivV6hvJyqjgA4NGyS3G9ZLi4+L83ao5p/wDpsLKOP+NfK9QAik6WgufZhuqYV1J+IdOlWcl2XAi3pNHaxXqter1bPRsTCS4jb9rK6TnewNa01Z9vdezVUAMeJS5HpccTSvjcksN+Jt9fqK9Xqr0hE0PJCb6NkcYm3x9O753IVHKVP8VfSS9fa9WQ7mtmImiFdy7HNEdNVPEU0YDHA2ZT/YNer1AmaKzcU/hXnNk4JlweYB7a7k3BZRpp0NOGXTpiB92kQK4H6jqDX2vUaB5c02gYyJrHgt0SbtXs8olRbDVtCOLdQR2plwOH3VCqLAaV6vUGfRxbwCJFRjDq1Op8yP0pcxBWGQ8wrEfpWC4fOJkbeDAm/BhvDjwtX2vUfBmi6kpjP4/OSuTY4TvvLGEe12j5N3X+qi8RGHfpavterVaSRr2pBzQNkUwuDXFxiEtaeO5iY8HXnGT16UJjBRijqQymxB5GvteojhQtVGuiJZXmUkDb0b26qdVPYiikkGFxt/CAgxPHcPok626GvV6utRSVMZA8blHUqw4g/wDNapuxGoNjyI4ivteoL9CiBaHsDtQWPgyHzAeU/mH91pCPvC4r1erGxTQJTXFa+FeXRC+Gi7ixVqj2gx6Jh5GY/CfncV6vUKHrPDTzCLLo0uCyvJYY550ilUMsm8vcXBII7igI2ckLOPETdRiLkkXAJAJ6V9r1emc0HdeeBpXUw+JwbK62QH0upurdrjQ+xqvi8V4jGULuNfzbug3uO8LcPavV6ovgpReKRsfA8TkGeIb8MnxFRxU9akyDESSwhhJ4ZBKsv+Q4n56GvV6qlWC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2-1.1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75658" y="4923691"/>
            <a:ext cx="692498" cy="69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2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5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未标题-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4940" y="1876869"/>
            <a:ext cx="4971312" cy="39809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1057879">
            <a:off x="3061166" y="4513961"/>
            <a:ext cx="167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Hey, what’s up?</a:t>
            </a:r>
          </a:p>
        </p:txBody>
      </p:sp>
      <p:sp>
        <p:nvSpPr>
          <p:cNvPr id="4" name="TextBox 3"/>
          <p:cNvSpPr txBox="1"/>
          <p:nvPr/>
        </p:nvSpPr>
        <p:spPr>
          <a:xfrm rot="20933546">
            <a:off x="1935797" y="2314468"/>
            <a:ext cx="2723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CB692"/>
                </a:solidFill>
              </a:rPr>
              <a:t>    </a:t>
            </a:r>
            <a:r>
              <a:rPr lang="en-US" altLang="zh-CN" sz="3200" b="1" dirty="0">
                <a:solidFill>
                  <a:srgbClr val="0CB692"/>
                </a:solidFill>
              </a:rPr>
              <a:t> You say:</a:t>
            </a:r>
            <a:endParaRPr lang="zh-CN" altLang="en-US" b="1" dirty="0">
              <a:solidFill>
                <a:srgbClr val="0CB69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57032" y="5372402"/>
            <a:ext cx="7511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u="sng" dirty="0"/>
              <a:t>Peter</a:t>
            </a:r>
            <a:endParaRPr lang="zh-CN" altLang="en-US" sz="2000" b="1" u="sng" dirty="0"/>
          </a:p>
        </p:txBody>
      </p:sp>
      <p:grpSp>
        <p:nvGrpSpPr>
          <p:cNvPr id="43" name="Group 42"/>
          <p:cNvGrpSpPr/>
          <p:nvPr/>
        </p:nvGrpSpPr>
        <p:grpSpPr>
          <a:xfrm>
            <a:off x="7792908" y="4987952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4" name="Rectangle 43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10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794583" y="4989625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7" name="Rectangle 46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09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794014" y="4986383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50" name="Rectangle 49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08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795690" y="4988059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53" name="Rectangle 52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07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797364" y="4989734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56" name="Rectangle 55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06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799044" y="4981366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59" name="Rectangle 58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05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800719" y="498304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62" name="Rectangle 61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04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802392" y="4984715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65" name="Rectangle 64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03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794019" y="498639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68" name="Rectangle 67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02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795694" y="4988067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71" name="Rectangle 70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01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797369" y="498974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74" name="Rectangle 73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00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pic>
        <p:nvPicPr>
          <p:cNvPr id="39" name="2-1.2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6059713" y="5267479"/>
            <a:ext cx="651747" cy="65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2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0"/>
                            </p:stCondLst>
                            <p:childTnLst>
                              <p:par>
                                <p:cTn id="4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3" dur="3347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audio>
              <p:cMediaNode>
                <p:cTn id="5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16415" y="2495247"/>
            <a:ext cx="93247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Your classmate wants to take a look at your answers in the quiz before the deadline, you don’t want to do this.</a:t>
            </a:r>
          </a:p>
          <a:p>
            <a:endParaRPr lang="en-US" altLang="zh-C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00392" y="603115"/>
            <a:ext cx="2723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8094A2"/>
                </a:solidFill>
                <a:latin typeface="Cambria" pitchFamily="18" charset="0"/>
                <a:ea typeface="Cambria" pitchFamily="18" charset="0"/>
              </a:rPr>
              <a:t>Test 2</a:t>
            </a:r>
            <a:endParaRPr lang="zh-CN" altLang="en-US" sz="3200" b="1" dirty="0">
              <a:solidFill>
                <a:srgbClr val="8094A2"/>
              </a:solidFill>
              <a:latin typeface="Cambria" pitchFamily="18" charset="0"/>
            </a:endParaRPr>
          </a:p>
        </p:txBody>
      </p:sp>
      <p:pic>
        <p:nvPicPr>
          <p:cNvPr id="5" name="2-2.1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858945" y="4965281"/>
            <a:ext cx="622998" cy="62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2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6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未标题-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4940" y="1876869"/>
            <a:ext cx="4971312" cy="39809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1057879">
            <a:off x="3132314" y="4348261"/>
            <a:ext cx="223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May I look your answers?</a:t>
            </a:r>
          </a:p>
        </p:txBody>
      </p:sp>
      <p:sp>
        <p:nvSpPr>
          <p:cNvPr id="5" name="Rectangle 4"/>
          <p:cNvSpPr/>
          <p:nvPr/>
        </p:nvSpPr>
        <p:spPr>
          <a:xfrm>
            <a:off x="4810983" y="5338948"/>
            <a:ext cx="1586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/>
              <a:t>your classmate</a:t>
            </a:r>
            <a:endParaRPr lang="zh-CN" altLang="en-US" u="sng" dirty="0"/>
          </a:p>
        </p:txBody>
      </p:sp>
      <p:sp>
        <p:nvSpPr>
          <p:cNvPr id="43" name="TextBox 42"/>
          <p:cNvSpPr txBox="1"/>
          <p:nvPr/>
        </p:nvSpPr>
        <p:spPr>
          <a:xfrm rot="20933546">
            <a:off x="1935797" y="2314468"/>
            <a:ext cx="2723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CB692"/>
                </a:solidFill>
              </a:rPr>
              <a:t>    </a:t>
            </a:r>
            <a:r>
              <a:rPr lang="en-US" altLang="zh-CN" sz="3200" b="1" dirty="0">
                <a:solidFill>
                  <a:srgbClr val="0CB692"/>
                </a:solidFill>
              </a:rPr>
              <a:t> You say:</a:t>
            </a:r>
            <a:endParaRPr lang="zh-CN" altLang="en-US" b="1" dirty="0">
              <a:solidFill>
                <a:srgbClr val="0CB692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7792908" y="4987952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5" name="Rectangle 44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10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794583" y="4989625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8" name="Rectangle 47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09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794014" y="4986383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51" name="Rectangle 50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08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795690" y="4988059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54" name="Rectangle 53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07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797364" y="4989734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57" name="Rectangle 56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06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799044" y="4981366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60" name="Rectangle 59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05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800719" y="498304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63" name="Rectangle 62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04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802392" y="4984715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66" name="Rectangle 65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03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794019" y="498639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69" name="Rectangle 68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02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795694" y="4988067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72" name="Rectangle 71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01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797369" y="498974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75" name="Rectangle 74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00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pic>
        <p:nvPicPr>
          <p:cNvPr id="39" name="2-2.2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6222069" y="4852396"/>
            <a:ext cx="597038" cy="59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2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0"/>
                            </p:stCondLst>
                            <p:childTnLst>
                              <p:par>
                                <p:cTn id="4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3" dur="4000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audio>
              <p:cMediaNode>
                <p:cTn id="5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2827" y="2960856"/>
            <a:ext cx="988812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You and your best friend Jim would have dinner at 5 PM, while you are late. </a:t>
            </a:r>
          </a:p>
          <a:p>
            <a:r>
              <a:rPr lang="en-US" altLang="zh-CN" sz="2800" dirty="0"/>
              <a:t>You apologize to him.</a:t>
            </a:r>
            <a:endParaRPr lang="zh-CN" altLang="en-US" sz="2800" dirty="0">
              <a:solidFill>
                <a:srgbClr val="0CB692"/>
              </a:solidFill>
              <a:latin typeface="Tekton Pro Ex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0392" y="603115"/>
            <a:ext cx="2723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8094A2"/>
                </a:solidFill>
                <a:latin typeface="Cambria" pitchFamily="18" charset="0"/>
                <a:ea typeface="Cambria" pitchFamily="18" charset="0"/>
              </a:rPr>
              <a:t>Test 3</a:t>
            </a:r>
            <a:endParaRPr lang="zh-CN" altLang="en-US" sz="3200" b="1" dirty="0">
              <a:solidFill>
                <a:srgbClr val="8094A2"/>
              </a:solidFill>
              <a:latin typeface="Cambria" pitchFamily="18" charset="0"/>
            </a:endParaRPr>
          </a:p>
        </p:txBody>
      </p:sp>
      <p:pic>
        <p:nvPicPr>
          <p:cNvPr id="5" name="2-3.1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623367" y="5327022"/>
            <a:ext cx="551264" cy="55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2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51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lh5.googleusercontent.com/MahgXgSvjpUHzKGyvxYMcpeNcymyb8kA-IMTf3qOLoDhOtfm-bMZU-qgLWwfGzLq41gxcUavl2CskilvyRx_NkOsQfubgylTqN9A1yo6fdo9H5FAMJC1i4Jyj7D92NdplBKzGz1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3646" y="2047139"/>
            <a:ext cx="6640275" cy="442317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638492" y="916182"/>
            <a:ext cx="50977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rgbClr val="0CB692"/>
                </a:solidFill>
                <a:latin typeface="Tekton Pro Ext" pitchFamily="34" charset="0"/>
              </a:rPr>
              <a:t>Part 1: Role play</a:t>
            </a:r>
            <a:endParaRPr lang="zh-CN" altLang="en-US" sz="4400" b="1" dirty="0">
              <a:solidFill>
                <a:srgbClr val="0CB692"/>
              </a:solidFill>
              <a:latin typeface="Tekton Pro Ext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2477" y="870422"/>
            <a:ext cx="51816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7820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未标题-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4940" y="1876869"/>
            <a:ext cx="4971312" cy="39809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1057879">
            <a:off x="3124673" y="4335867"/>
            <a:ext cx="1899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Hey, you are finally here!</a:t>
            </a:r>
          </a:p>
        </p:txBody>
      </p:sp>
      <p:sp>
        <p:nvSpPr>
          <p:cNvPr id="5" name="Rectangle 4"/>
          <p:cNvSpPr/>
          <p:nvPr/>
        </p:nvSpPr>
        <p:spPr>
          <a:xfrm>
            <a:off x="5229332" y="539470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/>
              <a:t>Jim</a:t>
            </a:r>
            <a:endParaRPr lang="zh-CN" altLang="en-US" b="1" u="sng" dirty="0"/>
          </a:p>
        </p:txBody>
      </p:sp>
      <p:grpSp>
        <p:nvGrpSpPr>
          <p:cNvPr id="43" name="Group 42"/>
          <p:cNvGrpSpPr/>
          <p:nvPr/>
        </p:nvGrpSpPr>
        <p:grpSpPr>
          <a:xfrm>
            <a:off x="7792908" y="4987952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4" name="Rectangle 43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10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794583" y="4989625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7" name="Rectangle 46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09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794014" y="4986383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50" name="Rectangle 49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08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795690" y="4988059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53" name="Rectangle 52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07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797364" y="4989734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56" name="Rectangle 55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06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799044" y="4981366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59" name="Rectangle 58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05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800719" y="498304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62" name="Rectangle 61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04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802392" y="4984715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65" name="Rectangle 64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03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794019" y="498639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68" name="Rectangle 67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02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795694" y="4988067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71" name="Rectangle 70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01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797369" y="498974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74" name="Rectangle 73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00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 rot="20933546">
            <a:off x="1935797" y="2314468"/>
            <a:ext cx="2723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CB692"/>
                </a:solidFill>
              </a:rPr>
              <a:t>    </a:t>
            </a:r>
            <a:r>
              <a:rPr lang="en-US" altLang="zh-CN" sz="3200" b="1" dirty="0">
                <a:solidFill>
                  <a:srgbClr val="0CB692"/>
                </a:solidFill>
              </a:rPr>
              <a:t> You say:</a:t>
            </a:r>
            <a:endParaRPr lang="zh-CN" altLang="en-US" b="1" dirty="0">
              <a:solidFill>
                <a:srgbClr val="0CB692"/>
              </a:solidFill>
            </a:endParaRPr>
          </a:p>
        </p:txBody>
      </p:sp>
      <p:pic>
        <p:nvPicPr>
          <p:cNvPr id="39" name="2-3.2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5996109" y="5350111"/>
            <a:ext cx="557125" cy="55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2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0"/>
                            </p:stCondLst>
                            <p:childTnLst>
                              <p:par>
                                <p:cTn id="4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3" dur="3582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audio>
              <p:cMediaNode>
                <p:cTn id="5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59179" y="2705725"/>
            <a:ext cx="627364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rgbClr val="0CB692"/>
                </a:solidFill>
                <a:latin typeface="Stencil Std" pitchFamily="82" charset="0"/>
              </a:rPr>
              <a:t>This is the end of this test. </a:t>
            </a:r>
          </a:p>
          <a:p>
            <a:r>
              <a:rPr lang="en-US" altLang="zh-CN" sz="4400" b="1" dirty="0">
                <a:solidFill>
                  <a:srgbClr val="0CB692"/>
                </a:solidFill>
                <a:latin typeface="Stencil Std" pitchFamily="82" charset="0"/>
              </a:rPr>
              <a:t>                 Thank you!</a:t>
            </a:r>
            <a:endParaRPr lang="zh-CN" altLang="en-US" sz="4400" dirty="0">
              <a:solidFill>
                <a:srgbClr val="0CB692"/>
              </a:solidFill>
              <a:latin typeface="Stencil Std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820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83288" y="2005824"/>
            <a:ext cx="1063425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0CB692"/>
                </a:solidFill>
              </a:rPr>
              <a:t>Speaker A: </a:t>
            </a:r>
            <a:r>
              <a:rPr lang="en-US" altLang="zh-CN" sz="3600" dirty="0"/>
              <a:t>Imagine you are looking for the book 'Modern Australian history'. </a:t>
            </a:r>
          </a:p>
          <a:p>
            <a:r>
              <a:rPr lang="en-US" altLang="zh-CN" sz="3600" b="1" dirty="0">
                <a:solidFill>
                  <a:srgbClr val="0070C0"/>
                </a:solidFill>
              </a:rPr>
              <a:t>Speaker B</a:t>
            </a:r>
            <a:r>
              <a:rPr lang="en-US" altLang="zh-CN" sz="3600" dirty="0"/>
              <a:t>: Imagine you are </a:t>
            </a:r>
            <a:r>
              <a:rPr lang="en-US" altLang="zh-CN" sz="3600" u="sng" dirty="0">
                <a:solidFill>
                  <a:srgbClr val="0070C0"/>
                </a:solidFill>
              </a:rPr>
              <a:t>a librarian</a:t>
            </a:r>
            <a:r>
              <a:rPr lang="en-US" altLang="zh-CN" sz="3600" dirty="0"/>
              <a:t>. </a:t>
            </a:r>
          </a:p>
          <a:p>
            <a:endParaRPr lang="en-US" altLang="zh-CN" sz="3600" dirty="0"/>
          </a:p>
          <a:p>
            <a:r>
              <a:rPr lang="en-US" altLang="zh-CN" sz="3600" dirty="0"/>
              <a:t>At the </a:t>
            </a:r>
            <a:r>
              <a:rPr lang="en-US" altLang="zh-CN" sz="3600" i="1" u="sng" dirty="0">
                <a:solidFill>
                  <a:srgbClr val="CC0000"/>
                </a:solidFill>
              </a:rPr>
              <a:t>reception desk</a:t>
            </a:r>
            <a:r>
              <a:rPr lang="en-US" altLang="zh-CN" sz="3600" dirty="0"/>
              <a:t>, A asks B for help to find the book.</a:t>
            </a:r>
            <a:endParaRPr lang="zh-CN" altLang="en-US" sz="3600" dirty="0">
              <a:solidFill>
                <a:srgbClr val="0CB692"/>
              </a:solidFill>
              <a:latin typeface="Tekton Pro Ext" pitchFamily="34" charset="0"/>
            </a:endParaRPr>
          </a:p>
        </p:txBody>
      </p:sp>
      <p:grpSp>
        <p:nvGrpSpPr>
          <p:cNvPr id="285" name="Group 284"/>
          <p:cNvGrpSpPr/>
          <p:nvPr/>
        </p:nvGrpSpPr>
        <p:grpSpPr>
          <a:xfrm>
            <a:off x="7534722" y="5427485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286" name="Rectangle 285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90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288" name="Group 287"/>
          <p:cNvGrpSpPr/>
          <p:nvPr/>
        </p:nvGrpSpPr>
        <p:grpSpPr>
          <a:xfrm>
            <a:off x="7541206" y="543397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289" name="Rectangle 288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89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7537963" y="5430727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292" name="Rectangle 291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88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7534719" y="5437212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295" name="Rectangle 294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87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7541202" y="5433969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298" name="Rectangle 297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86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300" name="Group 299"/>
          <p:cNvGrpSpPr/>
          <p:nvPr/>
        </p:nvGrpSpPr>
        <p:grpSpPr>
          <a:xfrm>
            <a:off x="7537959" y="5430726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301" name="Rectangle 300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85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7534717" y="5427484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304" name="Rectangle 303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84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7541201" y="5433968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307" name="Rectangle 306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83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309" name="Group 308"/>
          <p:cNvGrpSpPr/>
          <p:nvPr/>
        </p:nvGrpSpPr>
        <p:grpSpPr>
          <a:xfrm>
            <a:off x="7537959" y="5430725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310" name="Rectangle 309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82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312" name="Group 311"/>
          <p:cNvGrpSpPr/>
          <p:nvPr/>
        </p:nvGrpSpPr>
        <p:grpSpPr>
          <a:xfrm>
            <a:off x="7534717" y="5427482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313" name="Rectangle 312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81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315" name="Group 314"/>
          <p:cNvGrpSpPr/>
          <p:nvPr/>
        </p:nvGrpSpPr>
        <p:grpSpPr>
          <a:xfrm>
            <a:off x="7541197" y="5433962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316" name="Rectangle 315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80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318" name="Group 317"/>
          <p:cNvGrpSpPr/>
          <p:nvPr/>
        </p:nvGrpSpPr>
        <p:grpSpPr>
          <a:xfrm>
            <a:off x="7547677" y="5430714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319" name="Rectangle 318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79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7534701" y="5427466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322" name="Rectangle 321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78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324" name="Group 323"/>
          <p:cNvGrpSpPr/>
          <p:nvPr/>
        </p:nvGrpSpPr>
        <p:grpSpPr>
          <a:xfrm>
            <a:off x="7541181" y="5433946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325" name="Rectangle 324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77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327" name="Group 326"/>
          <p:cNvGrpSpPr/>
          <p:nvPr/>
        </p:nvGrpSpPr>
        <p:grpSpPr>
          <a:xfrm>
            <a:off x="7537933" y="5430698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328" name="Rectangle 327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76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7534685" y="542745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331" name="Rectangle 330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75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7541170" y="5433935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334" name="Rectangle 333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74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7537922" y="5430687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337" name="Rectangle 336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73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7534674" y="5427439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340" name="Rectangle 339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72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7541159" y="5433923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343" name="Rectangle 342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71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345" name="Group 344"/>
          <p:cNvGrpSpPr/>
          <p:nvPr/>
        </p:nvGrpSpPr>
        <p:grpSpPr>
          <a:xfrm>
            <a:off x="7537916" y="543068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346" name="Rectangle 345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70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7534672" y="5427439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349" name="Rectangle 348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69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7541157" y="5433925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352" name="Rectangle 351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68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7534672" y="5427439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355" name="Rectangle 354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6" name="TextBox 355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67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357" name="Group 356"/>
          <p:cNvGrpSpPr/>
          <p:nvPr/>
        </p:nvGrpSpPr>
        <p:grpSpPr>
          <a:xfrm>
            <a:off x="7541156" y="5433924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358" name="Rectangle 357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66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7537912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361" name="Rectangle 360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65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363" name="Group 362"/>
          <p:cNvGrpSpPr/>
          <p:nvPr/>
        </p:nvGrpSpPr>
        <p:grpSpPr>
          <a:xfrm>
            <a:off x="7534673" y="5427437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364" name="Rectangle 363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TextBox 364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64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366" name="Group 365"/>
          <p:cNvGrpSpPr/>
          <p:nvPr/>
        </p:nvGrpSpPr>
        <p:grpSpPr>
          <a:xfrm>
            <a:off x="7541159" y="5433922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367" name="Rectangle 366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63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369" name="Group 368"/>
          <p:cNvGrpSpPr/>
          <p:nvPr/>
        </p:nvGrpSpPr>
        <p:grpSpPr>
          <a:xfrm>
            <a:off x="7537916" y="5430679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370" name="Rectangle 369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62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372" name="Group 371"/>
          <p:cNvGrpSpPr/>
          <p:nvPr/>
        </p:nvGrpSpPr>
        <p:grpSpPr>
          <a:xfrm>
            <a:off x="7534674" y="5427437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373" name="Rectangle 372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61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375" name="Group 374"/>
          <p:cNvGrpSpPr/>
          <p:nvPr/>
        </p:nvGrpSpPr>
        <p:grpSpPr>
          <a:xfrm>
            <a:off x="7541159" y="5433923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376" name="Rectangle 375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60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378" name="Group 377"/>
          <p:cNvGrpSpPr/>
          <p:nvPr/>
        </p:nvGrpSpPr>
        <p:grpSpPr>
          <a:xfrm>
            <a:off x="7537916" y="543068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379" name="Rectangle 378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59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381" name="Group 380"/>
          <p:cNvGrpSpPr/>
          <p:nvPr/>
        </p:nvGrpSpPr>
        <p:grpSpPr>
          <a:xfrm>
            <a:off x="7537916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382" name="Rectangle 381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TextBox 382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58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384" name="Group 383"/>
          <p:cNvGrpSpPr/>
          <p:nvPr/>
        </p:nvGrpSpPr>
        <p:grpSpPr>
          <a:xfrm>
            <a:off x="7537917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385" name="Rectangle 384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57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7537917" y="543068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388" name="Rectangle 387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TextBox 388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56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390" name="Group 389"/>
          <p:cNvGrpSpPr/>
          <p:nvPr/>
        </p:nvGrpSpPr>
        <p:grpSpPr>
          <a:xfrm>
            <a:off x="7537917" y="543068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391" name="Rectangle 390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TextBox 391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55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393" name="Group 392"/>
          <p:cNvGrpSpPr/>
          <p:nvPr/>
        </p:nvGrpSpPr>
        <p:grpSpPr>
          <a:xfrm>
            <a:off x="7537916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394" name="Rectangle 393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TextBox 394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54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537916" y="5430679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397" name="Rectangle 396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53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399" name="Group 398"/>
          <p:cNvGrpSpPr/>
          <p:nvPr/>
        </p:nvGrpSpPr>
        <p:grpSpPr>
          <a:xfrm>
            <a:off x="7537916" y="543068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00" name="Rectangle 399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52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402" name="Group 401"/>
          <p:cNvGrpSpPr/>
          <p:nvPr/>
        </p:nvGrpSpPr>
        <p:grpSpPr>
          <a:xfrm>
            <a:off x="7537916" y="543068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03" name="Rectangle 402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4" name="TextBox 403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51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7537917" y="543068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06" name="Rectangle 405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50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408" name="Group 407"/>
          <p:cNvGrpSpPr/>
          <p:nvPr/>
        </p:nvGrpSpPr>
        <p:grpSpPr>
          <a:xfrm>
            <a:off x="7537917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09" name="Rectangle 408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49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411" name="Group 410"/>
          <p:cNvGrpSpPr/>
          <p:nvPr/>
        </p:nvGrpSpPr>
        <p:grpSpPr>
          <a:xfrm>
            <a:off x="7537917" y="543068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12" name="Rectangle 411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48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414" name="Group 413"/>
          <p:cNvGrpSpPr/>
          <p:nvPr/>
        </p:nvGrpSpPr>
        <p:grpSpPr>
          <a:xfrm>
            <a:off x="7537917" y="543068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15" name="Rectangle 414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6" name="TextBox 415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47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417" name="Group 416"/>
          <p:cNvGrpSpPr/>
          <p:nvPr/>
        </p:nvGrpSpPr>
        <p:grpSpPr>
          <a:xfrm>
            <a:off x="7537917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18" name="Rectangle 417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46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420" name="Group 419"/>
          <p:cNvGrpSpPr/>
          <p:nvPr/>
        </p:nvGrpSpPr>
        <p:grpSpPr>
          <a:xfrm>
            <a:off x="7537916" y="5430679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21" name="Rectangle 420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45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423" name="Group 422"/>
          <p:cNvGrpSpPr/>
          <p:nvPr/>
        </p:nvGrpSpPr>
        <p:grpSpPr>
          <a:xfrm>
            <a:off x="7537916" y="5430679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24" name="Rectangle 423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5" name="TextBox 424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44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426" name="Group 425"/>
          <p:cNvGrpSpPr/>
          <p:nvPr/>
        </p:nvGrpSpPr>
        <p:grpSpPr>
          <a:xfrm>
            <a:off x="7537917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27" name="Rectangle 426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TextBox 427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43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429" name="Group 428"/>
          <p:cNvGrpSpPr/>
          <p:nvPr/>
        </p:nvGrpSpPr>
        <p:grpSpPr>
          <a:xfrm>
            <a:off x="7537916" y="5430679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30" name="Rectangle 429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1" name="TextBox 430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42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432" name="Group 431"/>
          <p:cNvGrpSpPr/>
          <p:nvPr/>
        </p:nvGrpSpPr>
        <p:grpSpPr>
          <a:xfrm>
            <a:off x="7537916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33" name="Rectangle 432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4" name="TextBox 433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41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435" name="Group 434"/>
          <p:cNvGrpSpPr/>
          <p:nvPr/>
        </p:nvGrpSpPr>
        <p:grpSpPr>
          <a:xfrm>
            <a:off x="7537915" y="5430679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36" name="Rectangle 435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7" name="TextBox 436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40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438" name="Group 437"/>
          <p:cNvGrpSpPr/>
          <p:nvPr/>
        </p:nvGrpSpPr>
        <p:grpSpPr>
          <a:xfrm>
            <a:off x="7537917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39" name="Rectangle 438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39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441" name="Group 440"/>
          <p:cNvGrpSpPr/>
          <p:nvPr/>
        </p:nvGrpSpPr>
        <p:grpSpPr>
          <a:xfrm>
            <a:off x="7537917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42" name="Rectangle 441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3" name="TextBox 442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38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444" name="Group 443"/>
          <p:cNvGrpSpPr/>
          <p:nvPr/>
        </p:nvGrpSpPr>
        <p:grpSpPr>
          <a:xfrm>
            <a:off x="7537917" y="543068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45" name="Rectangle 444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6" name="TextBox 445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37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447" name="Group 446"/>
          <p:cNvGrpSpPr/>
          <p:nvPr/>
        </p:nvGrpSpPr>
        <p:grpSpPr>
          <a:xfrm>
            <a:off x="7537917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48" name="Rectangle 447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36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450" name="Group 449"/>
          <p:cNvGrpSpPr/>
          <p:nvPr/>
        </p:nvGrpSpPr>
        <p:grpSpPr>
          <a:xfrm>
            <a:off x="7537915" y="5430679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51" name="Rectangle 450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2" name="TextBox 451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35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453" name="Group 452"/>
          <p:cNvGrpSpPr/>
          <p:nvPr/>
        </p:nvGrpSpPr>
        <p:grpSpPr>
          <a:xfrm>
            <a:off x="7537916" y="543068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54" name="Rectangle 453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34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456" name="Group 455"/>
          <p:cNvGrpSpPr/>
          <p:nvPr/>
        </p:nvGrpSpPr>
        <p:grpSpPr>
          <a:xfrm>
            <a:off x="7537917" y="5430678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57" name="Rectangle 456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8" name="TextBox 457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33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459" name="Group 458"/>
          <p:cNvGrpSpPr/>
          <p:nvPr/>
        </p:nvGrpSpPr>
        <p:grpSpPr>
          <a:xfrm>
            <a:off x="7537917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60" name="Rectangle 459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1" name="TextBox 460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32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462" name="Group 461"/>
          <p:cNvGrpSpPr/>
          <p:nvPr/>
        </p:nvGrpSpPr>
        <p:grpSpPr>
          <a:xfrm>
            <a:off x="7537916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63" name="Rectangle 462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31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465" name="Group 464"/>
          <p:cNvGrpSpPr/>
          <p:nvPr/>
        </p:nvGrpSpPr>
        <p:grpSpPr>
          <a:xfrm>
            <a:off x="7537916" y="5430682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66" name="Rectangle 465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7" name="TextBox 466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30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468" name="Group 467"/>
          <p:cNvGrpSpPr/>
          <p:nvPr/>
        </p:nvGrpSpPr>
        <p:grpSpPr>
          <a:xfrm>
            <a:off x="7537916" y="543068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69" name="Rectangle 468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29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471" name="Group 470"/>
          <p:cNvGrpSpPr/>
          <p:nvPr/>
        </p:nvGrpSpPr>
        <p:grpSpPr>
          <a:xfrm>
            <a:off x="7537917" y="5430678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72" name="Rectangle 471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3" name="TextBox 472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28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474" name="Group 473"/>
          <p:cNvGrpSpPr/>
          <p:nvPr/>
        </p:nvGrpSpPr>
        <p:grpSpPr>
          <a:xfrm>
            <a:off x="7537918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75" name="Rectangle 474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6" name="TextBox 475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27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477" name="Group 476"/>
          <p:cNvGrpSpPr/>
          <p:nvPr/>
        </p:nvGrpSpPr>
        <p:grpSpPr>
          <a:xfrm>
            <a:off x="7538936" y="5430679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78" name="Rectangle 477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9" name="TextBox 478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26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480" name="Group 479"/>
          <p:cNvGrpSpPr/>
          <p:nvPr/>
        </p:nvGrpSpPr>
        <p:grpSpPr>
          <a:xfrm>
            <a:off x="7537916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81" name="Rectangle 480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2" name="TextBox 481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25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483" name="Group 482"/>
          <p:cNvGrpSpPr/>
          <p:nvPr/>
        </p:nvGrpSpPr>
        <p:grpSpPr>
          <a:xfrm>
            <a:off x="7537917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84" name="Rectangle 483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5" name="TextBox 484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24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486" name="Group 485"/>
          <p:cNvGrpSpPr/>
          <p:nvPr/>
        </p:nvGrpSpPr>
        <p:grpSpPr>
          <a:xfrm>
            <a:off x="7537915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87" name="Rectangle 486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8" name="TextBox 487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23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489" name="Group 488"/>
          <p:cNvGrpSpPr/>
          <p:nvPr/>
        </p:nvGrpSpPr>
        <p:grpSpPr>
          <a:xfrm>
            <a:off x="7537916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90" name="Rectangle 489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1" name="TextBox 490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22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492" name="Group 491"/>
          <p:cNvGrpSpPr/>
          <p:nvPr/>
        </p:nvGrpSpPr>
        <p:grpSpPr>
          <a:xfrm>
            <a:off x="7537916" y="543068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93" name="Rectangle 492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4" name="TextBox 493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21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495" name="Group 494"/>
          <p:cNvGrpSpPr/>
          <p:nvPr/>
        </p:nvGrpSpPr>
        <p:grpSpPr>
          <a:xfrm>
            <a:off x="7537917" y="543068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96" name="Rectangle 495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7" name="TextBox 496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20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498" name="Group 497"/>
          <p:cNvGrpSpPr/>
          <p:nvPr/>
        </p:nvGrpSpPr>
        <p:grpSpPr>
          <a:xfrm>
            <a:off x="7537916" y="5430682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99" name="Rectangle 498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0" name="TextBox 499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19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501" name="Group 500"/>
          <p:cNvGrpSpPr/>
          <p:nvPr/>
        </p:nvGrpSpPr>
        <p:grpSpPr>
          <a:xfrm>
            <a:off x="7537918" y="543068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502" name="Rectangle 501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3" name="TextBox 502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18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504" name="Group 503"/>
          <p:cNvGrpSpPr/>
          <p:nvPr/>
        </p:nvGrpSpPr>
        <p:grpSpPr>
          <a:xfrm>
            <a:off x="7537917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505" name="Rectangle 504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6" name="TextBox 505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17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507" name="Group 506"/>
          <p:cNvGrpSpPr/>
          <p:nvPr/>
        </p:nvGrpSpPr>
        <p:grpSpPr>
          <a:xfrm>
            <a:off x="7537918" y="5430679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508" name="Rectangle 507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9" name="TextBox 508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16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510" name="Group 509"/>
          <p:cNvGrpSpPr/>
          <p:nvPr/>
        </p:nvGrpSpPr>
        <p:grpSpPr>
          <a:xfrm>
            <a:off x="7537916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511" name="Rectangle 510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2" name="TextBox 511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15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513" name="Group 512"/>
          <p:cNvGrpSpPr/>
          <p:nvPr/>
        </p:nvGrpSpPr>
        <p:grpSpPr>
          <a:xfrm>
            <a:off x="7537917" y="543068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514" name="Rectangle 513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5" name="TextBox 514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14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516" name="Group 515"/>
          <p:cNvGrpSpPr/>
          <p:nvPr/>
        </p:nvGrpSpPr>
        <p:grpSpPr>
          <a:xfrm>
            <a:off x="7537917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517" name="Rectangle 516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8" name="TextBox 517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13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519" name="Group 518"/>
          <p:cNvGrpSpPr/>
          <p:nvPr/>
        </p:nvGrpSpPr>
        <p:grpSpPr>
          <a:xfrm>
            <a:off x="7537918" y="5430678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520" name="Rectangle 519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1" name="TextBox 520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12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522" name="Group 521"/>
          <p:cNvGrpSpPr/>
          <p:nvPr/>
        </p:nvGrpSpPr>
        <p:grpSpPr>
          <a:xfrm>
            <a:off x="7537918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523" name="Rectangle 522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4" name="TextBox 523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11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525" name="Group 524"/>
          <p:cNvGrpSpPr/>
          <p:nvPr/>
        </p:nvGrpSpPr>
        <p:grpSpPr>
          <a:xfrm>
            <a:off x="7537917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526" name="Rectangle 525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7" name="TextBox 526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10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528" name="Group 527"/>
          <p:cNvGrpSpPr/>
          <p:nvPr/>
        </p:nvGrpSpPr>
        <p:grpSpPr>
          <a:xfrm>
            <a:off x="7537916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529" name="Rectangle 528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0" name="TextBox 529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09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531" name="Group 530"/>
          <p:cNvGrpSpPr/>
          <p:nvPr/>
        </p:nvGrpSpPr>
        <p:grpSpPr>
          <a:xfrm>
            <a:off x="7537916" y="5430679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532" name="Rectangle 531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3" name="TextBox 532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08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534" name="Group 533"/>
          <p:cNvGrpSpPr/>
          <p:nvPr/>
        </p:nvGrpSpPr>
        <p:grpSpPr>
          <a:xfrm>
            <a:off x="7537917" y="5430679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535" name="Rectangle 534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6" name="TextBox 535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07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537" name="Group 536"/>
          <p:cNvGrpSpPr/>
          <p:nvPr/>
        </p:nvGrpSpPr>
        <p:grpSpPr>
          <a:xfrm>
            <a:off x="7537917" y="543068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538" name="Rectangle 537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9" name="TextBox 538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06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540" name="Group 539"/>
          <p:cNvGrpSpPr/>
          <p:nvPr/>
        </p:nvGrpSpPr>
        <p:grpSpPr>
          <a:xfrm>
            <a:off x="7537917" y="5430682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541" name="Rectangle 540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2" name="TextBox 541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05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543" name="Group 542"/>
          <p:cNvGrpSpPr/>
          <p:nvPr/>
        </p:nvGrpSpPr>
        <p:grpSpPr>
          <a:xfrm>
            <a:off x="7537916" y="5430679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544" name="Rectangle 543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5" name="TextBox 544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04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546" name="Group 545"/>
          <p:cNvGrpSpPr/>
          <p:nvPr/>
        </p:nvGrpSpPr>
        <p:grpSpPr>
          <a:xfrm>
            <a:off x="7537918" y="5430678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547" name="Rectangle 546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8" name="TextBox 547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03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549" name="Group 548"/>
          <p:cNvGrpSpPr/>
          <p:nvPr/>
        </p:nvGrpSpPr>
        <p:grpSpPr>
          <a:xfrm>
            <a:off x="7537917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550" name="Rectangle 549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1" name="TextBox 550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02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552" name="Group 551"/>
          <p:cNvGrpSpPr/>
          <p:nvPr/>
        </p:nvGrpSpPr>
        <p:grpSpPr>
          <a:xfrm>
            <a:off x="7537918" y="543068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553" name="Rectangle 552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4" name="TextBox 553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01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555" name="Group 554"/>
          <p:cNvGrpSpPr/>
          <p:nvPr/>
        </p:nvGrpSpPr>
        <p:grpSpPr>
          <a:xfrm>
            <a:off x="7537917" y="5430679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556" name="Rectangle 555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7" name="TextBox 556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00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82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0"/>
                            </p:stCondLst>
                            <p:childTnLst>
                              <p:par>
                                <p:cTn id="4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0"/>
                            </p:stCondLst>
                            <p:childTnLst>
                              <p:par>
                                <p:cTn id="5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0"/>
                            </p:stCondLst>
                            <p:childTnLst>
                              <p:par>
                                <p:cTn id="5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0"/>
                            </p:stCondLst>
                            <p:childTnLst>
                              <p:par>
                                <p:cTn id="6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0"/>
                            </p:stCondLst>
                            <p:childTnLst>
                              <p:par>
                                <p:cTn id="6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0"/>
                            </p:stCondLst>
                            <p:childTnLst>
                              <p:par>
                                <p:cTn id="7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0"/>
                            </p:stCondLst>
                            <p:childTnLst>
                              <p:par>
                                <p:cTn id="7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0"/>
                            </p:stCondLst>
                            <p:childTnLst>
                              <p:par>
                                <p:cTn id="7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0"/>
                            </p:stCondLst>
                            <p:childTnLst>
                              <p:par>
                                <p:cTn id="8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0"/>
                            </p:stCondLst>
                            <p:childTnLst>
                              <p:par>
                                <p:cTn id="8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0"/>
                            </p:stCondLst>
                            <p:childTnLst>
                              <p:par>
                                <p:cTn id="9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0"/>
                            </p:stCondLst>
                            <p:childTnLst>
                              <p:par>
                                <p:cTn id="9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0"/>
                            </p:stCondLst>
                            <p:childTnLst>
                              <p:par>
                                <p:cTn id="9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0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0"/>
                            </p:stCondLst>
                            <p:childTnLst>
                              <p:par>
                                <p:cTn id="10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4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4000"/>
                            </p:stCondLst>
                            <p:childTnLst>
                              <p:par>
                                <p:cTn id="10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0"/>
                            </p:stCondLst>
                            <p:childTnLst>
                              <p:par>
                                <p:cTn id="11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6000"/>
                            </p:stCondLst>
                            <p:childTnLst>
                              <p:par>
                                <p:cTn id="1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6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00"/>
                            </p:stCondLst>
                            <p:childTnLst>
                              <p:par>
                                <p:cTn id="1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0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000"/>
                            </p:stCondLst>
                            <p:childTnLst>
                              <p:par>
                                <p:cTn id="12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4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9000"/>
                            </p:stCondLst>
                            <p:childTnLst>
                              <p:par>
                                <p:cTn id="1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8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3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2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1000"/>
                            </p:stCondLst>
                            <p:childTnLst>
                              <p:par>
                                <p:cTn id="13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6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2000"/>
                            </p:stCondLst>
                            <p:childTnLst>
                              <p:par>
                                <p:cTn id="13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0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3000"/>
                            </p:stCondLst>
                            <p:childTnLst>
                              <p:par>
                                <p:cTn id="14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4"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4000"/>
                            </p:stCondLst>
                            <p:childTnLst>
                              <p:par>
                                <p:cTn id="14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8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5000"/>
                            </p:stCondLst>
                            <p:childTnLst>
                              <p:par>
                                <p:cTn id="15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2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6000"/>
                            </p:stCondLst>
                            <p:childTnLst>
                              <p:par>
                                <p:cTn id="15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6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7000"/>
                            </p:stCondLst>
                            <p:childTnLst>
                              <p:par>
                                <p:cTn id="15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0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38000"/>
                            </p:stCondLst>
                            <p:childTnLst>
                              <p:par>
                                <p:cTn id="16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4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39000"/>
                            </p:stCondLst>
                            <p:childTnLst>
                              <p:par>
                                <p:cTn id="16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8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0000"/>
                            </p:stCondLst>
                            <p:childTnLst>
                              <p:par>
                                <p:cTn id="17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2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1000"/>
                            </p:stCondLst>
                            <p:childTnLst>
                              <p:par>
                                <p:cTn id="17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6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2000"/>
                            </p:stCondLst>
                            <p:childTnLst>
                              <p:par>
                                <p:cTn id="17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0"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43000"/>
                            </p:stCondLst>
                            <p:childTnLst>
                              <p:par>
                                <p:cTn id="18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4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44000"/>
                            </p:stCondLst>
                            <p:childTnLst>
                              <p:par>
                                <p:cTn id="18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8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45000"/>
                            </p:stCondLst>
                            <p:childTnLst>
                              <p:par>
                                <p:cTn id="19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2"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46000"/>
                            </p:stCondLst>
                            <p:childTnLst>
                              <p:par>
                                <p:cTn id="19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6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47000"/>
                            </p:stCondLst>
                            <p:childTnLst>
                              <p:par>
                                <p:cTn id="19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0"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48000"/>
                            </p:stCondLst>
                            <p:childTnLst>
                              <p:par>
                                <p:cTn id="20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4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49000"/>
                            </p:stCondLst>
                            <p:childTnLst>
                              <p:par>
                                <p:cTn id="20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8"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00"/>
                            </p:stCondLst>
                            <p:childTnLst>
                              <p:par>
                                <p:cTn id="21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2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1000"/>
                            </p:stCondLst>
                            <p:childTnLst>
                              <p:par>
                                <p:cTn id="2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6"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2000"/>
                            </p:stCondLst>
                            <p:childTnLst>
                              <p:par>
                                <p:cTn id="2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0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3000"/>
                            </p:stCondLst>
                            <p:childTnLst>
                              <p:par>
                                <p:cTn id="22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4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4000"/>
                            </p:stCondLst>
                            <p:childTnLst>
                              <p:par>
                                <p:cTn id="2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8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5000"/>
                            </p:stCondLst>
                            <p:childTnLst>
                              <p:par>
                                <p:cTn id="23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2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6000"/>
                            </p:stCondLst>
                            <p:childTnLst>
                              <p:par>
                                <p:cTn id="23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6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7000"/>
                            </p:stCondLst>
                            <p:childTnLst>
                              <p:par>
                                <p:cTn id="23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0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8000"/>
                            </p:stCondLst>
                            <p:childTnLst>
                              <p:par>
                                <p:cTn id="24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4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9000"/>
                            </p:stCondLst>
                            <p:childTnLst>
                              <p:par>
                                <p:cTn id="24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8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60000"/>
                            </p:stCondLst>
                            <p:childTnLst>
                              <p:par>
                                <p:cTn id="25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2"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61000"/>
                            </p:stCondLst>
                            <p:childTnLst>
                              <p:par>
                                <p:cTn id="25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6"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62000"/>
                            </p:stCondLst>
                            <p:childTnLst>
                              <p:par>
                                <p:cTn id="25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0"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63000"/>
                            </p:stCondLst>
                            <p:childTnLst>
                              <p:par>
                                <p:cTn id="26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4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64000"/>
                            </p:stCondLst>
                            <p:childTnLst>
                              <p:par>
                                <p:cTn id="26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8"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65000"/>
                            </p:stCondLst>
                            <p:childTnLst>
                              <p:par>
                                <p:cTn id="27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2"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66000"/>
                            </p:stCondLst>
                            <p:childTnLst>
                              <p:par>
                                <p:cTn id="27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6"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67000"/>
                            </p:stCondLst>
                            <p:childTnLst>
                              <p:par>
                                <p:cTn id="27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0"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68000"/>
                            </p:stCondLst>
                            <p:childTnLst>
                              <p:par>
                                <p:cTn id="28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4"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69000"/>
                            </p:stCondLst>
                            <p:childTnLst>
                              <p:par>
                                <p:cTn id="28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8"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70000"/>
                            </p:stCondLst>
                            <p:childTnLst>
                              <p:par>
                                <p:cTn id="29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2"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71000"/>
                            </p:stCondLst>
                            <p:childTnLst>
                              <p:par>
                                <p:cTn id="29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6"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72000"/>
                            </p:stCondLst>
                            <p:childTnLst>
                              <p:par>
                                <p:cTn id="29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0"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73000"/>
                            </p:stCondLst>
                            <p:childTnLst>
                              <p:par>
                                <p:cTn id="30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4"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74000"/>
                            </p:stCondLst>
                            <p:childTnLst>
                              <p:par>
                                <p:cTn id="30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8"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75000"/>
                            </p:stCondLst>
                            <p:childTnLst>
                              <p:par>
                                <p:cTn id="31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2"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76000"/>
                            </p:stCondLst>
                            <p:childTnLst>
                              <p:par>
                                <p:cTn id="3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6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77000"/>
                            </p:stCondLst>
                            <p:childTnLst>
                              <p:par>
                                <p:cTn id="3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0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78000"/>
                            </p:stCondLst>
                            <p:childTnLst>
                              <p:par>
                                <p:cTn id="32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4"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79000"/>
                            </p:stCondLst>
                            <p:childTnLst>
                              <p:par>
                                <p:cTn id="3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8"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80000"/>
                            </p:stCondLst>
                            <p:childTnLst>
                              <p:par>
                                <p:cTn id="33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2"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81000"/>
                            </p:stCondLst>
                            <p:childTnLst>
                              <p:par>
                                <p:cTn id="33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6"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82000"/>
                            </p:stCondLst>
                            <p:childTnLst>
                              <p:par>
                                <p:cTn id="33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0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83000"/>
                            </p:stCondLst>
                            <p:childTnLst>
                              <p:par>
                                <p:cTn id="34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4"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84000"/>
                            </p:stCondLst>
                            <p:childTnLst>
                              <p:par>
                                <p:cTn id="34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8"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85000"/>
                            </p:stCondLst>
                            <p:childTnLst>
                              <p:par>
                                <p:cTn id="35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2"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86000"/>
                            </p:stCondLst>
                            <p:childTnLst>
                              <p:par>
                                <p:cTn id="35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6"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87000"/>
                            </p:stCondLst>
                            <p:childTnLst>
                              <p:par>
                                <p:cTn id="35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0"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88000"/>
                            </p:stCondLst>
                            <p:childTnLst>
                              <p:par>
                                <p:cTn id="36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4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89000"/>
                            </p:stCondLst>
                            <p:childTnLst>
                              <p:par>
                                <p:cTn id="36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8"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83288" y="1623232"/>
            <a:ext cx="106342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0CB692"/>
                </a:solidFill>
              </a:rPr>
              <a:t>Speaker A: </a:t>
            </a:r>
            <a:r>
              <a:rPr lang="en-US" altLang="zh-CN" sz="3600" dirty="0"/>
              <a:t>Imagine you are </a:t>
            </a:r>
            <a:r>
              <a:rPr lang="en-US" altLang="zh-CN" sz="3600" u="sng" dirty="0">
                <a:solidFill>
                  <a:srgbClr val="0CB692"/>
                </a:solidFill>
              </a:rPr>
              <a:t>a librarian</a:t>
            </a:r>
            <a:r>
              <a:rPr lang="en-US" altLang="zh-CN" sz="3600" dirty="0"/>
              <a:t>. </a:t>
            </a:r>
          </a:p>
          <a:p>
            <a:r>
              <a:rPr lang="en-US" altLang="zh-CN" sz="3600" b="1" dirty="0">
                <a:solidFill>
                  <a:srgbClr val="0070C0"/>
                </a:solidFill>
              </a:rPr>
              <a:t>Speaker B</a:t>
            </a:r>
            <a:r>
              <a:rPr lang="en-US" altLang="zh-CN" sz="3600" dirty="0"/>
              <a:t>: Imagine you borrowed the book 'Modern Australian history' but you forgot to return it, and now you have to pay late fees. </a:t>
            </a:r>
          </a:p>
          <a:p>
            <a:endParaRPr lang="en-US" altLang="zh-CN" sz="3600" dirty="0"/>
          </a:p>
          <a:p>
            <a:r>
              <a:rPr lang="en-US" altLang="zh-CN" sz="3600" dirty="0"/>
              <a:t>B should explain to A and ask speaker A to </a:t>
            </a:r>
            <a:r>
              <a:rPr lang="en-US" altLang="zh-CN" sz="3600" i="1" u="sng" dirty="0">
                <a:solidFill>
                  <a:srgbClr val="C00000"/>
                </a:solidFill>
              </a:rPr>
              <a:t>cancel your fees</a:t>
            </a:r>
            <a:r>
              <a:rPr lang="en-US" altLang="zh-CN" sz="3600" dirty="0"/>
              <a:t>.</a:t>
            </a:r>
            <a:endParaRPr lang="zh-CN" altLang="en-US" sz="3600" dirty="0">
              <a:solidFill>
                <a:srgbClr val="0CB692"/>
              </a:solidFill>
              <a:latin typeface="Tekton Pro Ex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0392" y="603115"/>
            <a:ext cx="2723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8094A2"/>
                </a:solidFill>
                <a:latin typeface="Cambria" pitchFamily="18" charset="0"/>
                <a:ea typeface="Cambria" pitchFamily="18" charset="0"/>
              </a:rPr>
              <a:t>Test 2</a:t>
            </a:r>
            <a:endParaRPr lang="zh-CN" altLang="en-US" sz="3200" b="1" dirty="0">
              <a:solidFill>
                <a:srgbClr val="8094A2"/>
              </a:solidFill>
              <a:latin typeface="Cambria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534722" y="5427485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5" name="Rectangle 4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90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541206" y="543397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9" name="Rectangle 8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89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37963" y="5430727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12" name="Rectangle 11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88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4719" y="5437212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15" name="Rectangle 14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87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541202" y="5433969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18" name="Rectangle 17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86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537959" y="5430726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21" name="Rectangle 20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85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34717" y="5427484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24" name="Rectangle 23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84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541201" y="5433968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27" name="Rectangle 26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83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537959" y="5430725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30" name="Rectangle 29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82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534717" y="5427482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33" name="Rectangle 32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81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541197" y="5433962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36" name="Rectangle 35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80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547677" y="5430714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39" name="Rectangle 38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79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534701" y="5427466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2" name="Rectangle 41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78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541181" y="5433946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5" name="Rectangle 44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77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537933" y="5430698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48" name="Rectangle 47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76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534685" y="542745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51" name="Rectangle 50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75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41170" y="5433935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54" name="Rectangle 53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74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537922" y="5430687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57" name="Rectangle 56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73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534674" y="5427439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60" name="Rectangle 59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72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541159" y="5433923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63" name="Rectangle 62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71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537916" y="543068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66" name="Rectangle 65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70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534672" y="5427439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69" name="Rectangle 68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69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541157" y="5433925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72" name="Rectangle 71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68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534672" y="5427439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75" name="Rectangle 74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67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541156" y="5433924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78" name="Rectangle 77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66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537912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81" name="Rectangle 80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65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534673" y="5427437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84" name="Rectangle 83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64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541159" y="5433922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87" name="Rectangle 86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63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537916" y="5430679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90" name="Rectangle 89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62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534674" y="5427437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93" name="Rectangle 92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61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541159" y="5433923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96" name="Rectangle 95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60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537916" y="543068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99" name="Rectangle 98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59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537916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102" name="Rectangle 101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58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537917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105" name="Rectangle 104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57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7537917" y="543068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108" name="Rectangle 107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56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7537917" y="543068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111" name="Rectangle 110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55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537916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114" name="Rectangle 113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54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7537916" y="5430679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117" name="Rectangle 116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53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7537916" y="543068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120" name="Rectangle 119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52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7537916" y="543068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123" name="Rectangle 122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51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7537917" y="543068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126" name="Rectangle 125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50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7537917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129" name="Rectangle 128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49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537917" y="543068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132" name="Rectangle 131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48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7537917" y="543068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135" name="Rectangle 134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47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7537917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138" name="Rectangle 137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46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7537916" y="5430679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141" name="Rectangle 140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45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537916" y="5430679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144" name="Rectangle 143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44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537917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147" name="Rectangle 146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43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7537916" y="5430679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150" name="Rectangle 149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42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7537916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153" name="Rectangle 152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41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7537915" y="5430679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156" name="Rectangle 155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40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7537917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159" name="Rectangle 158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39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7537917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162" name="Rectangle 161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38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7537917" y="543068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165" name="Rectangle 164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37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7537917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168" name="Rectangle 167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36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7537915" y="5430679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171" name="Rectangle 170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35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7537916" y="543068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174" name="Rectangle 173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34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7537917" y="5430678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177" name="Rectangle 176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33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7537917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180" name="Rectangle 179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32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7537916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183" name="Rectangle 182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31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7537916" y="5430682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186" name="Rectangle 185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30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7537916" y="543068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189" name="Rectangle 188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29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7537917" y="5430678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192" name="Rectangle 191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28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7537918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195" name="Rectangle 194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27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7538936" y="5430679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198" name="Rectangle 197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26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7537916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201" name="Rectangle 200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25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7537917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204" name="Rectangle 203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24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7537915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207" name="Rectangle 206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23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537916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210" name="Rectangle 209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22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7537916" y="543068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213" name="Rectangle 212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21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7537917" y="543068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216" name="Rectangle 215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20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7537916" y="5430682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219" name="Rectangle 218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19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7537918" y="543068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222" name="Rectangle 221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18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7537917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225" name="Rectangle 224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17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7537918" y="5430679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228" name="Rectangle 227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16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7537916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231" name="Rectangle 230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15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7537917" y="543068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234" name="Rectangle 233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14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7537917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237" name="Rectangle 236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13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7537918" y="5430678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240" name="Rectangle 239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12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7537918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243" name="Rectangle 242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11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7537917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246" name="Rectangle 245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10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7537916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249" name="Rectangle 248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09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7537916" y="5430679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252" name="Rectangle 251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08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7537917" y="5430679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255" name="Rectangle 254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07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7537917" y="543068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258" name="Rectangle 257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06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7537917" y="5430682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261" name="Rectangle 260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05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7537916" y="5430679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264" name="Rectangle 263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04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7537918" y="5430678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267" name="Rectangle 266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03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7537917" y="5430680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270" name="Rectangle 269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02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7537918" y="5430681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273" name="Rectangle 272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01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7537917" y="5430679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276" name="Rectangle 275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00</a:t>
              </a:r>
              <a:endParaRPr lang="zh-CN" altLang="en-US" sz="4800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82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0"/>
                            </p:stCondLst>
                            <p:childTnLst>
                              <p:par>
                                <p:cTn id="4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0"/>
                            </p:stCondLst>
                            <p:childTnLst>
                              <p:par>
                                <p:cTn id="5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0"/>
                            </p:stCondLst>
                            <p:childTnLst>
                              <p:par>
                                <p:cTn id="5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0"/>
                            </p:stCondLst>
                            <p:childTnLst>
                              <p:par>
                                <p:cTn id="6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0"/>
                            </p:stCondLst>
                            <p:childTnLst>
                              <p:par>
                                <p:cTn id="6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0"/>
                            </p:stCondLst>
                            <p:childTnLst>
                              <p:par>
                                <p:cTn id="7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0"/>
                            </p:stCondLst>
                            <p:childTnLst>
                              <p:par>
                                <p:cTn id="7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0"/>
                            </p:stCondLst>
                            <p:childTnLst>
                              <p:par>
                                <p:cTn id="7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0"/>
                            </p:stCondLst>
                            <p:childTnLst>
                              <p:par>
                                <p:cTn id="8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0"/>
                            </p:stCondLst>
                            <p:childTnLst>
                              <p:par>
                                <p:cTn id="8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0"/>
                            </p:stCondLst>
                            <p:childTnLst>
                              <p:par>
                                <p:cTn id="9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0"/>
                            </p:stCondLst>
                            <p:childTnLst>
                              <p:par>
                                <p:cTn id="9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0"/>
                            </p:stCondLst>
                            <p:childTnLst>
                              <p:par>
                                <p:cTn id="9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0"/>
                            </p:stCondLst>
                            <p:childTnLst>
                              <p:par>
                                <p:cTn id="10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4000"/>
                            </p:stCondLst>
                            <p:childTnLst>
                              <p:par>
                                <p:cTn id="10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0"/>
                            </p:stCondLst>
                            <p:childTnLst>
                              <p:par>
                                <p:cTn id="11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6000"/>
                            </p:stCondLst>
                            <p:childTnLst>
                              <p:par>
                                <p:cTn id="1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00"/>
                            </p:stCondLst>
                            <p:childTnLst>
                              <p:par>
                                <p:cTn id="1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000"/>
                            </p:stCondLst>
                            <p:childTnLst>
                              <p:par>
                                <p:cTn id="12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9000"/>
                            </p:stCondLst>
                            <p:childTnLst>
                              <p:par>
                                <p:cTn id="1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3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1000"/>
                            </p:stCondLst>
                            <p:childTnLst>
                              <p:par>
                                <p:cTn id="13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2000"/>
                            </p:stCondLst>
                            <p:childTnLst>
                              <p:par>
                                <p:cTn id="13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3000"/>
                            </p:stCondLst>
                            <p:childTnLst>
                              <p:par>
                                <p:cTn id="14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4000"/>
                            </p:stCondLst>
                            <p:childTnLst>
                              <p:par>
                                <p:cTn id="14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5000"/>
                            </p:stCondLst>
                            <p:childTnLst>
                              <p:par>
                                <p:cTn id="15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6000"/>
                            </p:stCondLst>
                            <p:childTnLst>
                              <p:par>
                                <p:cTn id="15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6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7000"/>
                            </p:stCondLst>
                            <p:childTnLst>
                              <p:par>
                                <p:cTn id="15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0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38000"/>
                            </p:stCondLst>
                            <p:childTnLst>
                              <p:par>
                                <p:cTn id="16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39000"/>
                            </p:stCondLst>
                            <p:childTnLst>
                              <p:par>
                                <p:cTn id="16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8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0000"/>
                            </p:stCondLst>
                            <p:childTnLst>
                              <p:par>
                                <p:cTn id="17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1000"/>
                            </p:stCondLst>
                            <p:childTnLst>
                              <p:par>
                                <p:cTn id="17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6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2000"/>
                            </p:stCondLst>
                            <p:childTnLst>
                              <p:par>
                                <p:cTn id="17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0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43000"/>
                            </p:stCondLst>
                            <p:childTnLst>
                              <p:par>
                                <p:cTn id="18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44000"/>
                            </p:stCondLst>
                            <p:childTnLst>
                              <p:par>
                                <p:cTn id="18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8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45000"/>
                            </p:stCondLst>
                            <p:childTnLst>
                              <p:par>
                                <p:cTn id="19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46000"/>
                            </p:stCondLst>
                            <p:childTnLst>
                              <p:par>
                                <p:cTn id="19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6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47000"/>
                            </p:stCondLst>
                            <p:childTnLst>
                              <p:par>
                                <p:cTn id="19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0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48000"/>
                            </p:stCondLst>
                            <p:childTnLst>
                              <p:par>
                                <p:cTn id="20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4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49000"/>
                            </p:stCondLst>
                            <p:childTnLst>
                              <p:par>
                                <p:cTn id="20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8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00"/>
                            </p:stCondLst>
                            <p:childTnLst>
                              <p:par>
                                <p:cTn id="21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1000"/>
                            </p:stCondLst>
                            <p:childTnLst>
                              <p:par>
                                <p:cTn id="2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6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2000"/>
                            </p:stCondLst>
                            <p:childTnLst>
                              <p:par>
                                <p:cTn id="2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3000"/>
                            </p:stCondLst>
                            <p:childTnLst>
                              <p:par>
                                <p:cTn id="22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4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4000"/>
                            </p:stCondLst>
                            <p:childTnLst>
                              <p:par>
                                <p:cTn id="2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8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5000"/>
                            </p:stCondLst>
                            <p:childTnLst>
                              <p:par>
                                <p:cTn id="23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2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6000"/>
                            </p:stCondLst>
                            <p:childTnLst>
                              <p:par>
                                <p:cTn id="23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6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7000"/>
                            </p:stCondLst>
                            <p:childTnLst>
                              <p:par>
                                <p:cTn id="23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0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8000"/>
                            </p:stCondLst>
                            <p:childTnLst>
                              <p:par>
                                <p:cTn id="24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4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9000"/>
                            </p:stCondLst>
                            <p:childTnLst>
                              <p:par>
                                <p:cTn id="24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8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60000"/>
                            </p:stCondLst>
                            <p:childTnLst>
                              <p:par>
                                <p:cTn id="25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2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61000"/>
                            </p:stCondLst>
                            <p:childTnLst>
                              <p:par>
                                <p:cTn id="25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6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62000"/>
                            </p:stCondLst>
                            <p:childTnLst>
                              <p:par>
                                <p:cTn id="25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0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63000"/>
                            </p:stCondLst>
                            <p:childTnLst>
                              <p:par>
                                <p:cTn id="26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4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64000"/>
                            </p:stCondLst>
                            <p:childTnLst>
                              <p:par>
                                <p:cTn id="26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8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65000"/>
                            </p:stCondLst>
                            <p:childTnLst>
                              <p:par>
                                <p:cTn id="27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2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66000"/>
                            </p:stCondLst>
                            <p:childTnLst>
                              <p:par>
                                <p:cTn id="27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6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67000"/>
                            </p:stCondLst>
                            <p:childTnLst>
                              <p:par>
                                <p:cTn id="27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0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68000"/>
                            </p:stCondLst>
                            <p:childTnLst>
                              <p:par>
                                <p:cTn id="28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4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69000"/>
                            </p:stCondLst>
                            <p:childTnLst>
                              <p:par>
                                <p:cTn id="28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8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70000"/>
                            </p:stCondLst>
                            <p:childTnLst>
                              <p:par>
                                <p:cTn id="29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2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71000"/>
                            </p:stCondLst>
                            <p:childTnLst>
                              <p:par>
                                <p:cTn id="29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6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72000"/>
                            </p:stCondLst>
                            <p:childTnLst>
                              <p:par>
                                <p:cTn id="29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0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73000"/>
                            </p:stCondLst>
                            <p:childTnLst>
                              <p:par>
                                <p:cTn id="30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4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74000"/>
                            </p:stCondLst>
                            <p:childTnLst>
                              <p:par>
                                <p:cTn id="30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8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75000"/>
                            </p:stCondLst>
                            <p:childTnLst>
                              <p:par>
                                <p:cTn id="31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2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76000"/>
                            </p:stCondLst>
                            <p:childTnLst>
                              <p:par>
                                <p:cTn id="3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6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77000"/>
                            </p:stCondLst>
                            <p:childTnLst>
                              <p:par>
                                <p:cTn id="3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0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78000"/>
                            </p:stCondLst>
                            <p:childTnLst>
                              <p:par>
                                <p:cTn id="32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4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79000"/>
                            </p:stCondLst>
                            <p:childTnLst>
                              <p:par>
                                <p:cTn id="3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8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80000"/>
                            </p:stCondLst>
                            <p:childTnLst>
                              <p:par>
                                <p:cTn id="33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2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81000"/>
                            </p:stCondLst>
                            <p:childTnLst>
                              <p:par>
                                <p:cTn id="33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6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82000"/>
                            </p:stCondLst>
                            <p:childTnLst>
                              <p:par>
                                <p:cTn id="33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0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83000"/>
                            </p:stCondLst>
                            <p:childTnLst>
                              <p:par>
                                <p:cTn id="34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4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84000"/>
                            </p:stCondLst>
                            <p:childTnLst>
                              <p:par>
                                <p:cTn id="34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8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85000"/>
                            </p:stCondLst>
                            <p:childTnLst>
                              <p:par>
                                <p:cTn id="35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2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86000"/>
                            </p:stCondLst>
                            <p:childTnLst>
                              <p:par>
                                <p:cTn id="35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6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87000"/>
                            </p:stCondLst>
                            <p:childTnLst>
                              <p:par>
                                <p:cTn id="35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0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88000"/>
                            </p:stCondLst>
                            <p:childTnLst>
                              <p:par>
                                <p:cTn id="36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4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89000"/>
                            </p:stCondLst>
                            <p:childTnLst>
                              <p:par>
                                <p:cTn id="36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8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95428" y="2962233"/>
            <a:ext cx="66125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rgbClr val="0CB692"/>
                </a:solidFill>
                <a:latin typeface="Tekton Pro Ext" pitchFamily="34" charset="0"/>
              </a:rPr>
              <a:t>Part 2: Oral DCT test</a:t>
            </a:r>
            <a:endParaRPr lang="zh-CN" altLang="en-US" sz="4400" b="1" dirty="0">
              <a:solidFill>
                <a:srgbClr val="0CB692"/>
              </a:solidFill>
              <a:latin typeface="Tekton Pro Ext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7811" y="2889621"/>
            <a:ext cx="69818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782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7690" y="857427"/>
            <a:ext cx="1051966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sz="2800" dirty="0"/>
              <a:t> There are 6 items in Part 2 of the task. They are 6 scenarios </a:t>
            </a:r>
          </a:p>
          <a:p>
            <a:r>
              <a:rPr lang="en-US" altLang="zh-CN" sz="2800" dirty="0"/>
              <a:t>    that you are very likely to encounter in Australia.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2800" dirty="0"/>
              <a:t> In each scenario, imagine that you are studying abroad in </a:t>
            </a:r>
          </a:p>
          <a:p>
            <a:r>
              <a:rPr lang="en-US" altLang="zh-CN" sz="2800" dirty="0"/>
              <a:t>    Melbourne, Victoria. 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2800" dirty="0"/>
              <a:t> Imagine that you are speaking to a real person.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2800" dirty="0"/>
              <a:t> You will see a description on the screen, which will also be read out </a:t>
            </a:r>
          </a:p>
          <a:p>
            <a:r>
              <a:rPr lang="en-US" altLang="zh-CN" sz="2800" dirty="0"/>
              <a:t>    loud through the recording to you. Follow along with the speaker. 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2800" dirty="0"/>
              <a:t> When you</a:t>
            </a:r>
            <a:r>
              <a:rPr lang="en-US" altLang="zh-CN" sz="2800" b="1" i="1" dirty="0">
                <a:solidFill>
                  <a:srgbClr val="0CB692"/>
                </a:solidFill>
              </a:rPr>
              <a:t> see ‘You Say’ </a:t>
            </a:r>
            <a:r>
              <a:rPr lang="en-US" altLang="zh-CN" sz="2800" dirty="0"/>
              <a:t>on the screen and </a:t>
            </a:r>
            <a:r>
              <a:rPr lang="en-US" altLang="zh-CN" sz="2800" b="1" i="1" dirty="0">
                <a:solidFill>
                  <a:srgbClr val="0CB692"/>
                </a:solidFill>
              </a:rPr>
              <a:t>hear the bell</a:t>
            </a:r>
            <a:r>
              <a:rPr lang="en-US" altLang="zh-CN" sz="2800" dirty="0"/>
              <a:t>, say </a:t>
            </a:r>
            <a:r>
              <a:rPr lang="en-US" altLang="zh-CN" sz="2800" u="sng" dirty="0"/>
              <a:t>the      </a:t>
            </a:r>
          </a:p>
          <a:p>
            <a:r>
              <a:rPr lang="en-US" altLang="zh-CN" sz="2800" dirty="0"/>
              <a:t>    </a:t>
            </a:r>
            <a:r>
              <a:rPr lang="en-US" altLang="zh-CN" sz="2800" u="sng" dirty="0"/>
              <a:t>first thing </a:t>
            </a:r>
            <a:r>
              <a:rPr lang="en-US" altLang="zh-CN" sz="2800" dirty="0"/>
              <a:t>that comes to your mind.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2800" dirty="0"/>
              <a:t> You have </a:t>
            </a:r>
            <a:r>
              <a:rPr lang="en-US" altLang="zh-CN" sz="2800" b="1" dirty="0">
                <a:solidFill>
                  <a:srgbClr val="C00000"/>
                </a:solidFill>
              </a:rPr>
              <a:t>10 seconds </a:t>
            </a:r>
            <a:r>
              <a:rPr lang="en-US" altLang="zh-CN" sz="2800" dirty="0"/>
              <a:t>to respond. Please speak clearly. 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2800" dirty="0"/>
              <a:t> </a:t>
            </a:r>
            <a:r>
              <a:rPr lang="en-US" altLang="zh-CN" sz="2800" u="sng" dirty="0">
                <a:solidFill>
                  <a:srgbClr val="C00000"/>
                </a:solidFill>
              </a:rPr>
              <a:t>You can not repeat the item </a:t>
            </a:r>
            <a:r>
              <a:rPr lang="en-US" altLang="zh-CN" sz="2800" dirty="0"/>
              <a:t>as your response, or your answer would </a:t>
            </a:r>
          </a:p>
          <a:p>
            <a:r>
              <a:rPr lang="en-US" altLang="zh-CN" sz="2800" dirty="0"/>
              <a:t>    be considered as invailed.  </a:t>
            </a:r>
            <a:endParaRPr lang="zh-CN" altLang="en-US" sz="2800" b="1" dirty="0">
              <a:solidFill>
                <a:srgbClr val="0CB692"/>
              </a:solidFill>
              <a:latin typeface="Tekton Pro Ext" pitchFamily="34" charset="0"/>
            </a:endParaRPr>
          </a:p>
        </p:txBody>
      </p:sp>
      <p:pic>
        <p:nvPicPr>
          <p:cNvPr id="4" name="DCT-instruction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9661727" y="5739860"/>
            <a:ext cx="641485" cy="64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2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6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457" y="1262917"/>
            <a:ext cx="9079523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该项测试共有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道题，包含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种你在澳大利亚可能遇到的场景。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在每种场景下，想象你是在澳大利亚墨尔本留学的大学生，你在与一个真人进行交谈。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你将会在屏幕上看到场景描述，并会有一段录音为你念出该描述。请把注意力放在录音和场景提示上。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当你听到“叮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的提示后，请说你脑中出现的表述。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每一题你将有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秒应答时间。请清楚地回应。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请勿照读题干，照读题干将被视为无效答案。 </a:t>
            </a:r>
          </a:p>
        </p:txBody>
      </p:sp>
      <p:pic>
        <p:nvPicPr>
          <p:cNvPr id="6" name="DCT-chinese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9681183" y="5818762"/>
            <a:ext cx="523132" cy="523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75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22096" y="1047232"/>
            <a:ext cx="80376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Here’s an example. </a:t>
            </a:r>
          </a:p>
          <a:p>
            <a:endParaRPr lang="en-US" altLang="zh-CN" sz="2800" b="1" i="1" u="sng" dirty="0"/>
          </a:p>
          <a:p>
            <a:r>
              <a:rPr lang="en-US" altLang="zh-CN" sz="2800" dirty="0"/>
              <a:t>You are buying some stuff in a market, you want to buy some lamb, you want to know the price. </a:t>
            </a:r>
            <a:endParaRPr lang="zh-CN" altLang="zh-CN" sz="2800" dirty="0"/>
          </a:p>
          <a:p>
            <a:endParaRPr lang="en-US" altLang="zh-CN" sz="2800" dirty="0"/>
          </a:p>
          <a:p>
            <a:pPr>
              <a:buFont typeface="Wingdings" pitchFamily="2" charset="2"/>
              <a:buChar char="Ø"/>
            </a:pPr>
            <a:r>
              <a:rPr lang="en-US" altLang="zh-CN" sz="2800" dirty="0">
                <a:solidFill>
                  <a:srgbClr val="0CB692"/>
                </a:solidFill>
              </a:rPr>
              <a:t> </a:t>
            </a:r>
            <a:r>
              <a:rPr lang="en-US" altLang="zh-CN" sz="2800" b="1" dirty="0">
                <a:solidFill>
                  <a:srgbClr val="0CB692"/>
                </a:solidFill>
              </a:rPr>
              <a:t>You say:_________________ </a:t>
            </a:r>
            <a:endParaRPr lang="zh-CN" altLang="en-US" sz="2800" b="1" dirty="0">
              <a:solidFill>
                <a:srgbClr val="0CB692"/>
              </a:solidFill>
              <a:latin typeface="Tekton Pro Ext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10272" y="4857323"/>
            <a:ext cx="3125972" cy="873195"/>
            <a:chOff x="6935972" y="2353339"/>
            <a:chExt cx="3125972" cy="873195"/>
          </a:xfrm>
          <a:solidFill>
            <a:srgbClr val="0CB692"/>
          </a:solidFill>
        </p:grpSpPr>
        <p:sp>
          <p:nvSpPr>
            <p:cNvPr id="5" name="Rectangle 4"/>
            <p:cNvSpPr/>
            <p:nvPr/>
          </p:nvSpPr>
          <p:spPr>
            <a:xfrm>
              <a:off x="6935972" y="2353339"/>
              <a:ext cx="3125972" cy="873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61274" y="2363973"/>
              <a:ext cx="2636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DFPYeaSong-B5" pitchFamily="18" charset="-120"/>
                  <a:ea typeface="DFPYeaSong-B5" pitchFamily="18" charset="-120"/>
                </a:rPr>
                <a:t>00 : 10</a:t>
              </a:r>
              <a:endParaRPr lang="zh-CN" altLang="en-US" sz="4800" b="1" dirty="0">
                <a:solidFill>
                  <a:schemeClr val="bg1"/>
                </a:solidFill>
                <a:latin typeface="DFPYeaSong-B5" pitchFamily="18" charset="-120"/>
                <a:ea typeface="DFPYeaSong-B5" pitchFamily="18" charset="-120"/>
              </a:endParaRPr>
            </a:p>
          </p:txBody>
        </p:sp>
      </p:grpSp>
      <p:pic>
        <p:nvPicPr>
          <p:cNvPr id="39" name="DCT-example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4642339" y="5064369"/>
            <a:ext cx="622159" cy="62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2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077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39996" y="1984779"/>
            <a:ext cx="38742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/>
              <a:t>Ready?</a:t>
            </a:r>
          </a:p>
          <a:p>
            <a:pPr algn="ctr"/>
            <a:r>
              <a:rPr lang="en-US" altLang="zh-CN" sz="6600" b="1" dirty="0">
                <a:solidFill>
                  <a:srgbClr val="0CB692"/>
                </a:solidFill>
              </a:rPr>
              <a:t>Begin!</a:t>
            </a:r>
          </a:p>
          <a:p>
            <a:pPr algn="ctr"/>
            <a:r>
              <a:rPr lang="en-US" altLang="zh-CN" sz="6600" b="1" dirty="0">
                <a:solidFill>
                  <a:srgbClr val="0CB692"/>
                </a:solidFill>
              </a:rPr>
              <a:t>▼</a:t>
            </a: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77820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2416</TotalTime>
  <Words>1401</Words>
  <Application>Microsoft Macintosh PowerPoint</Application>
  <PresentationFormat>宽屏</PresentationFormat>
  <Paragraphs>325</Paragraphs>
  <Slides>21</Slides>
  <Notes>0</Notes>
  <HiddenSlides>0</HiddenSlides>
  <MMClips>12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微软雅黑</vt:lpstr>
      <vt:lpstr>DFPYeaSong-B5</vt:lpstr>
      <vt:lpstr>Stencil Std</vt:lpstr>
      <vt:lpstr>Tekton Pro Ext</vt:lpstr>
      <vt:lpstr>Arial</vt:lpstr>
      <vt:lpstr>Calibri</vt:lpstr>
      <vt:lpstr>Calibri Light</vt:lpstr>
      <vt:lpstr>Cambria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唐君</dc:creator>
  <cp:lastModifiedBy>Wei Gao</cp:lastModifiedBy>
  <cp:revision>256</cp:revision>
  <dcterms:created xsi:type="dcterms:W3CDTF">2014-11-28T06:35:44Z</dcterms:created>
  <dcterms:modified xsi:type="dcterms:W3CDTF">2021-06-08T17:04:29Z</dcterms:modified>
</cp:coreProperties>
</file>