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4"/>
    <p:restoredTop sz="94699"/>
  </p:normalViewPr>
  <p:slideViewPr>
    <p:cSldViewPr snapToGrid="0" showGuides="1">
      <p:cViewPr varScale="1">
        <p:scale>
          <a:sx n="148" d="100"/>
          <a:sy n="148" d="100"/>
        </p:scale>
        <p:origin x="22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64FD6-E9BF-D22D-5166-ACCE3837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638C00-C11E-0A7E-B40E-CB9F9A6E9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38EFF-28E2-FB90-28AC-C5A38423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C1D45-7A2E-82C7-7CE8-D5112B1E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EB39-2716-B18A-C839-21FDBA9E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06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428A7-E32D-3F3A-DC87-9F1898AE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D73D81-7AFB-6FC2-B168-2E90EACE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D77D2-D90F-2E18-1B02-5DB76A9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7387E-06A2-6EEF-ED5C-C3518F6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91667-2FA2-2E4C-5BCC-265A0CB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3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19D442-AC56-06A3-BC1B-A234BEF4E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D69C0F-961F-F17E-3439-32496DFE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F9FC1-AD1C-D35E-41CF-B54AE518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9E3C0-B9D4-B37E-1F74-998FB3A9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620AB-BCDF-9C4F-404E-BB8CE559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5EDE0-66B7-329A-CD4D-6B5A143A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8884C-F612-1084-F321-50C33737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3ECFA2-146E-953F-D7F4-331092D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DA74E7-969F-D2B3-F64B-2508443E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09C09-B11C-9DF5-A111-C77E2E95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5FFFF-A328-CDAF-7B02-7E5F1066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7675D2-7927-561A-A47D-0FD3B55E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592C6-BC06-B52F-A58D-C9985A7E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10EB9-09E1-BF04-314D-857FF74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5C60E-12D5-CBED-56AD-7403652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729DE-57A6-52C1-5742-A2B3DEB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DFC64-843F-EA9A-0006-253BD382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BAD5F5-E0B2-E3AA-BD8B-0543ECC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0C750-05E8-E85E-FA35-1D24A645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E4C359-20BC-9F1E-9E4F-8AD267E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A3AFF-CDF5-D4D0-F9E4-1EC3CCD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340F6-B9CE-4CC5-F4D5-95988BFF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C7808-0B42-5754-E82F-71239DE2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6DEEEC-A8DB-8EA2-1157-0EE49211C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8FDBF4-FB68-F36A-7637-5C8962F51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677A02-B087-54D6-E1AD-C1D0DCA7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E2E6A0-5670-3242-4E4F-0C1CBF80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26EE60-FF8C-7E8D-9120-78BD4D1B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B1507C-331E-D1B4-2A45-56FDC07F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79E3C-17E3-B184-31E6-AF962AC9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0840AC-936D-C53B-BB9A-A3F2496C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CEB438-9C77-DD4E-E389-DC836FF4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953EC9-A9E3-DF3A-D449-2DDEEF8D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84E046-8C22-2B07-EDFC-18C4716F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768419-5B10-8518-0764-A9183C58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1EC27-3762-8F7B-09ED-89322696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13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DC525-3B8D-F7F8-20E3-4968682C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828AF-3C29-B83E-35C1-DF9BE91A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119007-D3F5-7950-85EB-6BD55B2A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177F0-FE60-2549-C3D8-467157A0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66BDE4-5EFD-4DE6-1A99-C715FA3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B12967-366D-EE08-96BE-FE116BDB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83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4BDFC-5D30-C2B9-963B-342F3685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27CFF-EAC7-C2BF-0F28-7DB0C30A9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2D6C2C-A06C-DDAB-DDE4-3A80DAB0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DE73C-3497-BB7B-9998-4E3E2D9E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EB799-0BE8-9AF4-20D6-BDE85B2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3CFA3-604D-0B08-C062-ABCFEAD2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85597A-5D57-81F9-6627-8F04A39C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30327-282B-1A45-12F3-3A8ABB41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6421-5E66-0153-30F5-228C3BB4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609C-469A-7F4E-A90E-69A0BEF76552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0A23-2787-3C5A-CC2E-694F3EAC6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0A0186-178E-74F6-FF22-15DADD68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936-0885-5942-8662-802CE1EED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20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60BD6-CFA2-F676-05E5-3BDA38B6F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8859D-AD7F-781A-567C-1D812FC4B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9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Hayashi Rena</dc:creator>
  <cp:lastModifiedBy>Hayashi Rena</cp:lastModifiedBy>
  <cp:revision>1</cp:revision>
  <dcterms:created xsi:type="dcterms:W3CDTF">2023-11-13T05:39:10Z</dcterms:created>
  <dcterms:modified xsi:type="dcterms:W3CDTF">2023-11-13T05:40:19Z</dcterms:modified>
</cp:coreProperties>
</file>