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318" r:id="rId2"/>
    <p:sldId id="289" r:id="rId3"/>
    <p:sldId id="290" r:id="rId4"/>
    <p:sldId id="291" r:id="rId5"/>
    <p:sldId id="292" r:id="rId6"/>
    <p:sldId id="336" r:id="rId7"/>
    <p:sldId id="335" r:id="rId8"/>
    <p:sldId id="319" r:id="rId9"/>
    <p:sldId id="337" r:id="rId10"/>
    <p:sldId id="345" r:id="rId11"/>
    <p:sldId id="346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009051"/>
    <a:srgbClr val="00FA00"/>
    <a:srgbClr val="D9D9D9"/>
    <a:srgbClr val="ED7D3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3"/>
    <p:restoredTop sz="94672"/>
  </p:normalViewPr>
  <p:slideViewPr>
    <p:cSldViewPr snapToGrid="0">
      <p:cViewPr varScale="1">
        <p:scale>
          <a:sx n="99" d="100"/>
          <a:sy n="99" d="100"/>
        </p:scale>
        <p:origin x="1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3344-4B35-6A4E-A267-150FEBF01A33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F533-7887-614D-AC96-36B5462F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85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16862-2C31-2745-AC5E-CB3DEF664501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16862-2C31-2745-AC5E-CB3DEF664501}" type="datetimeFigureOut">
              <a:rPr kumimoji="1" lang="ja-JP" altLang="en-US" smtClean="0"/>
              <a:t>2023/12/10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8.png"/><Relationship Id="rId7" Type="http://schemas.openxmlformats.org/officeDocument/2006/relationships/image" Target="../media/image13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2.png"/><Relationship Id="rId5" Type="http://schemas.openxmlformats.org/officeDocument/2006/relationships/image" Target="../media/image137.png"/><Relationship Id="rId10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2.png"/><Relationship Id="rId7" Type="http://schemas.openxmlformats.org/officeDocument/2006/relationships/image" Target="../media/image351.png"/><Relationship Id="rId12" Type="http://schemas.openxmlformats.org/officeDocument/2006/relationships/image" Target="../media/image4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1.png"/><Relationship Id="rId11" Type="http://schemas.openxmlformats.org/officeDocument/2006/relationships/image" Target="../media/image390.png"/><Relationship Id="rId5" Type="http://schemas.openxmlformats.org/officeDocument/2006/relationships/image" Target="../media/image3.png"/><Relationship Id="rId10" Type="http://schemas.openxmlformats.org/officeDocument/2006/relationships/image" Target="../media/image381.png"/><Relationship Id="rId4" Type="http://schemas.openxmlformats.org/officeDocument/2006/relationships/image" Target="../media/image60.png"/><Relationship Id="rId9" Type="http://schemas.openxmlformats.org/officeDocument/2006/relationships/image" Target="../media/image37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.png"/><Relationship Id="rId7" Type="http://schemas.openxmlformats.org/officeDocument/2006/relationships/image" Target="../media/image450.png"/><Relationship Id="rId12" Type="http://schemas.openxmlformats.org/officeDocument/2006/relationships/image" Target="../media/image4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390.png"/><Relationship Id="rId5" Type="http://schemas.openxmlformats.org/officeDocument/2006/relationships/image" Target="../media/image430.png"/><Relationship Id="rId10" Type="http://schemas.openxmlformats.org/officeDocument/2006/relationships/image" Target="../media/image381.png"/><Relationship Id="rId4" Type="http://schemas.openxmlformats.org/officeDocument/2006/relationships/image" Target="../media/image420.png"/><Relationship Id="rId9" Type="http://schemas.openxmlformats.org/officeDocument/2006/relationships/image" Target="../media/image3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7.png"/><Relationship Id="rId7" Type="http://schemas.openxmlformats.org/officeDocument/2006/relationships/image" Target="../media/image69.png"/><Relationship Id="rId12" Type="http://schemas.openxmlformats.org/officeDocument/2006/relationships/image" Target="../media/image5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image" Target="../media/image543.png"/><Relationship Id="rId5" Type="http://schemas.openxmlformats.org/officeDocument/2006/relationships/image" Target="../media/image3.png"/><Relationship Id="rId10" Type="http://schemas.openxmlformats.org/officeDocument/2006/relationships/image" Target="../media/image531.png"/><Relationship Id="rId4" Type="http://schemas.openxmlformats.org/officeDocument/2006/relationships/image" Target="../media/image67.png"/><Relationship Id="rId9" Type="http://schemas.openxmlformats.org/officeDocument/2006/relationships/image" Target="../media/image37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2.png"/><Relationship Id="rId3" Type="http://schemas.openxmlformats.org/officeDocument/2006/relationships/image" Target="../media/image9.png"/><Relationship Id="rId7" Type="http://schemas.openxmlformats.org/officeDocument/2006/relationships/image" Target="../media/image603.png"/><Relationship Id="rId12" Type="http://schemas.openxmlformats.org/officeDocument/2006/relationships/image" Target="../media/image65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2.png"/><Relationship Id="rId11" Type="http://schemas.openxmlformats.org/officeDocument/2006/relationships/image" Target="../media/image642.png"/><Relationship Id="rId5" Type="http://schemas.openxmlformats.org/officeDocument/2006/relationships/image" Target="../media/image3.png"/><Relationship Id="rId10" Type="http://schemas.openxmlformats.org/officeDocument/2006/relationships/image" Target="../media/image632.png"/><Relationship Id="rId4" Type="http://schemas.openxmlformats.org/officeDocument/2006/relationships/image" Target="../media/image73.png"/><Relationship Id="rId9" Type="http://schemas.openxmlformats.org/officeDocument/2006/relationships/image" Target="../media/image6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72.png"/><Relationship Id="rId7" Type="http://schemas.openxmlformats.org/officeDocument/2006/relationships/image" Target="../media/image78.png"/><Relationship Id="rId12" Type="http://schemas.openxmlformats.org/officeDocument/2006/relationships/image" Target="../media/image12.png"/><Relationship Id="rId2" Type="http://schemas.openxmlformats.org/officeDocument/2006/relationships/image" Target="../media/image6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11" Type="http://schemas.openxmlformats.org/officeDocument/2006/relationships/image" Target="../media/image11.png"/><Relationship Id="rId5" Type="http://schemas.openxmlformats.org/officeDocument/2006/relationships/image" Target="../media/image76.png"/><Relationship Id="rId10" Type="http://schemas.openxmlformats.org/officeDocument/2006/relationships/image" Target="../media/image10.png"/><Relationship Id="rId4" Type="http://schemas.openxmlformats.org/officeDocument/2006/relationships/image" Target="../media/image752.png"/><Relationship Id="rId9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2.png"/><Relationship Id="rId21" Type="http://schemas.openxmlformats.org/officeDocument/2006/relationships/image" Target="../media/image103.png"/><Relationship Id="rId7" Type="http://schemas.openxmlformats.org/officeDocument/2006/relationships/image" Target="../media/image891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image" Target="../media/image842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1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5" Type="http://schemas.openxmlformats.org/officeDocument/2006/relationships/image" Target="../media/image871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1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4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5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AA7F0E0-E2DA-A53C-CBDE-6009F2A9A552}"/>
              </a:ext>
            </a:extLst>
          </p:cNvPr>
          <p:cNvGrpSpPr/>
          <p:nvPr/>
        </p:nvGrpSpPr>
        <p:grpSpPr>
          <a:xfrm>
            <a:off x="961926" y="1195503"/>
            <a:ext cx="7400963" cy="3208105"/>
            <a:chOff x="961926" y="1156866"/>
            <a:chExt cx="7400963" cy="3208105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5926CEE-A7D6-EF2B-2B70-5926FA0009DC}"/>
                </a:ext>
              </a:extLst>
            </p:cNvPr>
            <p:cNvCxnSpPr/>
            <p:nvPr/>
          </p:nvCxnSpPr>
          <p:spPr>
            <a:xfrm>
              <a:off x="2370221" y="3837903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807DF99-C7C7-064A-00AB-E0D5DAED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0195" y="1156866"/>
              <a:ext cx="0" cy="26810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97BC3FC-8499-8008-7DDB-FB3B76AA8DFF}"/>
                </a:ext>
              </a:extLst>
            </p:cNvPr>
            <p:cNvCxnSpPr>
              <a:cxnSpLocks/>
            </p:cNvCxnSpPr>
            <p:nvPr/>
          </p:nvCxnSpPr>
          <p:spPr>
            <a:xfrm>
              <a:off x="4375909" y="3741651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159BBE7-F3D3-B342-CB67-C8C0D7F6D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6543" y="3741651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/>
                <p:nvPr/>
              </p:nvSpPr>
              <p:spPr>
                <a:xfrm>
                  <a:off x="8051650" y="2848085"/>
                  <a:ext cx="311239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h𝑏</m:t>
                            </m:r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650" y="2848085"/>
                  <a:ext cx="311239" cy="520399"/>
                </a:xfrm>
                <a:prstGeom prst="rect">
                  <a:avLst/>
                </a:prstGeom>
                <a:blipFill>
                  <a:blip r:embed="rId2"/>
                  <a:stretch>
                    <a:fillRect l="-20000" t="-4762" r="-16000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/>
                <p:nvPr/>
              </p:nvSpPr>
              <p:spPr>
                <a:xfrm>
                  <a:off x="6927723" y="1609489"/>
                  <a:ext cx="1060547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h𝑏</m:t>
                            </m:r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723" y="1609489"/>
                  <a:ext cx="1060547" cy="525913"/>
                </a:xfrm>
                <a:prstGeom prst="rect">
                  <a:avLst/>
                </a:prstGeom>
                <a:blipFill>
                  <a:blip r:embed="rId3"/>
                  <a:stretch>
                    <a:fillRect l="-4762" t="-2326" r="-1190" b="-139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/>
                <p:nvPr/>
              </p:nvSpPr>
              <p:spPr>
                <a:xfrm>
                  <a:off x="7602299" y="3927095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2299" y="3927095"/>
                  <a:ext cx="1958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30D6161-984B-BCF1-033B-5BD6F7EAAC02}"/>
                    </a:ext>
                  </a:extLst>
                </p:cNvPr>
                <p:cNvSpPr txBox="1"/>
                <p:nvPr/>
              </p:nvSpPr>
              <p:spPr>
                <a:xfrm>
                  <a:off x="6736025" y="3927095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30D6161-984B-BCF1-033B-5BD6F7EAA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025" y="3927095"/>
                  <a:ext cx="23564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0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/>
                <p:nvPr/>
              </p:nvSpPr>
              <p:spPr>
                <a:xfrm>
                  <a:off x="4276947" y="3904845"/>
                  <a:ext cx="24198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947" y="3904845"/>
                  <a:ext cx="241989" cy="299249"/>
                </a:xfrm>
                <a:prstGeom prst="rect">
                  <a:avLst/>
                </a:prstGeom>
                <a:blipFill>
                  <a:blip r:embed="rId6"/>
                  <a:stretch>
                    <a:fillRect l="-15000" r="-15000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/>
                <p:nvPr/>
              </p:nvSpPr>
              <p:spPr>
                <a:xfrm>
                  <a:off x="2284341" y="3927095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4341" y="3927095"/>
                  <a:ext cx="1811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5714" r="-35714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/>
                <p:nvPr/>
              </p:nvSpPr>
              <p:spPr>
                <a:xfrm>
                  <a:off x="4616829" y="2583240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829" y="2583240"/>
                  <a:ext cx="46570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/>
                <p:nvPr/>
              </p:nvSpPr>
              <p:spPr>
                <a:xfrm>
                  <a:off x="6577026" y="3391277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7026" y="3391277"/>
                  <a:ext cx="46570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5EFA5220-FE6D-5589-A7EE-AE0A639FF710}"/>
                    </a:ext>
                  </a:extLst>
                </p:cNvPr>
                <p:cNvSpPr txBox="1"/>
                <p:nvPr/>
              </p:nvSpPr>
              <p:spPr>
                <a:xfrm>
                  <a:off x="5375427" y="4087972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5EFA5220-FE6D-5589-A7EE-AE0A639FF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427" y="4087972"/>
                  <a:ext cx="149913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3333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/>
                <p:nvPr/>
              </p:nvSpPr>
              <p:spPr>
                <a:xfrm>
                  <a:off x="2902347" y="1492169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347" y="1492169"/>
                  <a:ext cx="46570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A4ABEBC8-13D1-33D7-CB50-43457AE23925}"/>
                </a:ext>
              </a:extLst>
            </p:cNvPr>
            <p:cNvSpPr txBox="1"/>
            <p:nvPr/>
          </p:nvSpPr>
          <p:spPr>
            <a:xfrm rot="16200000">
              <a:off x="302002" y="2050601"/>
              <a:ext cx="215084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marginal value </a:t>
              </a:r>
            </a:p>
            <a:p>
              <a:pPr algn="ctr"/>
              <a:r>
                <a:rPr kumimoji="1" lang="en-US" altLang="ja-JP" sz="2400" dirty="0"/>
                <a:t>of leaf area</a:t>
              </a:r>
              <a:endParaRPr kumimoji="1" lang="ja-JP" altLang="en-US" sz="2400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C14046CD-40EB-BA40-FD9F-4F646B01B83B}"/>
                </a:ext>
              </a:extLst>
            </p:cNvPr>
            <p:cNvCxnSpPr/>
            <p:nvPr/>
          </p:nvCxnSpPr>
          <p:spPr>
            <a:xfrm>
              <a:off x="2394284" y="3050417"/>
              <a:ext cx="557062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9A641FD7-6009-149F-45DF-4585B18BFDC3}"/>
                </a:ext>
              </a:extLst>
            </p:cNvPr>
            <p:cNvCxnSpPr/>
            <p:nvPr/>
          </p:nvCxnSpPr>
          <p:spPr>
            <a:xfrm>
              <a:off x="2297224" y="2252871"/>
              <a:ext cx="5570621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FDD88869-104B-A6F9-66D7-258E0C83FFD2}"/>
                </a:ext>
              </a:extLst>
            </p:cNvPr>
            <p:cNvSpPr/>
            <p:nvPr/>
          </p:nvSpPr>
          <p:spPr>
            <a:xfrm>
              <a:off x="2375555" y="1764009"/>
              <a:ext cx="5260156" cy="2092751"/>
            </a:xfrm>
            <a:custGeom>
              <a:avLst/>
              <a:gdLst>
                <a:gd name="connsiteX0" fmla="*/ 0 w 5260156"/>
                <a:gd name="connsiteY0" fmla="*/ 0 h 2092751"/>
                <a:gd name="connsiteX1" fmla="*/ 339365 w 5260156"/>
                <a:gd name="connsiteY1" fmla="*/ 65988 h 2092751"/>
                <a:gd name="connsiteX2" fmla="*/ 1084082 w 5260156"/>
                <a:gd name="connsiteY2" fmla="*/ 226243 h 2092751"/>
                <a:gd name="connsiteX3" fmla="*/ 1536569 w 5260156"/>
                <a:gd name="connsiteY3" fmla="*/ 348792 h 2092751"/>
                <a:gd name="connsiteX4" fmla="*/ 1979629 w 5260156"/>
                <a:gd name="connsiteY4" fmla="*/ 480767 h 2092751"/>
                <a:gd name="connsiteX5" fmla="*/ 2686639 w 5260156"/>
                <a:gd name="connsiteY5" fmla="*/ 678730 h 2092751"/>
                <a:gd name="connsiteX6" fmla="*/ 3563332 w 5260156"/>
                <a:gd name="connsiteY6" fmla="*/ 980388 h 2092751"/>
                <a:gd name="connsiteX7" fmla="*/ 4204354 w 5260156"/>
                <a:gd name="connsiteY7" fmla="*/ 1310326 h 2092751"/>
                <a:gd name="connsiteX8" fmla="*/ 4572000 w 5260156"/>
                <a:gd name="connsiteY8" fmla="*/ 1480008 h 2092751"/>
                <a:gd name="connsiteX9" fmla="*/ 5015059 w 5260156"/>
                <a:gd name="connsiteY9" fmla="*/ 1791093 h 2092751"/>
                <a:gd name="connsiteX10" fmla="*/ 5156461 w 5260156"/>
                <a:gd name="connsiteY10" fmla="*/ 1941922 h 2092751"/>
                <a:gd name="connsiteX11" fmla="*/ 5260156 w 5260156"/>
                <a:gd name="connsiteY11" fmla="*/ 2092751 h 209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60156" h="2092751">
                  <a:moveTo>
                    <a:pt x="0" y="0"/>
                  </a:moveTo>
                  <a:cubicBezTo>
                    <a:pt x="79342" y="14140"/>
                    <a:pt x="339365" y="65988"/>
                    <a:pt x="339365" y="65988"/>
                  </a:cubicBezTo>
                  <a:lnTo>
                    <a:pt x="1084082" y="226243"/>
                  </a:lnTo>
                  <a:cubicBezTo>
                    <a:pt x="1283616" y="273377"/>
                    <a:pt x="1387311" y="306371"/>
                    <a:pt x="1536569" y="348792"/>
                  </a:cubicBezTo>
                  <a:cubicBezTo>
                    <a:pt x="1685827" y="391213"/>
                    <a:pt x="1979629" y="480767"/>
                    <a:pt x="1979629" y="480767"/>
                  </a:cubicBezTo>
                  <a:cubicBezTo>
                    <a:pt x="2171307" y="535757"/>
                    <a:pt x="2422689" y="595460"/>
                    <a:pt x="2686639" y="678730"/>
                  </a:cubicBezTo>
                  <a:cubicBezTo>
                    <a:pt x="2950589" y="762000"/>
                    <a:pt x="3310380" y="875122"/>
                    <a:pt x="3563332" y="980388"/>
                  </a:cubicBezTo>
                  <a:cubicBezTo>
                    <a:pt x="3816285" y="1085654"/>
                    <a:pt x="4036243" y="1227056"/>
                    <a:pt x="4204354" y="1310326"/>
                  </a:cubicBezTo>
                  <a:cubicBezTo>
                    <a:pt x="4372465" y="1393596"/>
                    <a:pt x="4436883" y="1399880"/>
                    <a:pt x="4572000" y="1480008"/>
                  </a:cubicBezTo>
                  <a:cubicBezTo>
                    <a:pt x="4707117" y="1560136"/>
                    <a:pt x="4917649" y="1714107"/>
                    <a:pt x="5015059" y="1791093"/>
                  </a:cubicBezTo>
                  <a:cubicBezTo>
                    <a:pt x="5112469" y="1868079"/>
                    <a:pt x="5115611" y="1891646"/>
                    <a:pt x="5156461" y="1941922"/>
                  </a:cubicBezTo>
                  <a:cubicBezTo>
                    <a:pt x="5197311" y="1992198"/>
                    <a:pt x="5228733" y="2042474"/>
                    <a:pt x="5260156" y="209275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361930E-24BE-452B-8B5F-8A8B0934B25A}"/>
              </a:ext>
            </a:extLst>
          </p:cNvPr>
          <p:cNvGrpSpPr/>
          <p:nvPr/>
        </p:nvGrpSpPr>
        <p:grpSpPr>
          <a:xfrm>
            <a:off x="961926" y="4021280"/>
            <a:ext cx="7067150" cy="2454904"/>
            <a:chOff x="961926" y="3995522"/>
            <a:chExt cx="7067150" cy="2454904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650A208-526F-F40D-3AEE-695B4288A591}"/>
                </a:ext>
              </a:extLst>
            </p:cNvPr>
            <p:cNvCxnSpPr/>
            <p:nvPr/>
          </p:nvCxnSpPr>
          <p:spPr>
            <a:xfrm>
              <a:off x="2362202" y="5963482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AA2480E-FAE4-1DBD-D66A-9DE10D45F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2176" y="4455851"/>
              <a:ext cx="8019" cy="15076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B785FDC-1A1A-910C-37DA-361029C7B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8783" y="5857803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58EF595-DEC4-3041-D7D6-937E8BEB401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21" y="4610638"/>
              <a:ext cx="20729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/>
                <p:nvPr/>
              </p:nvSpPr>
              <p:spPr>
                <a:xfrm>
                  <a:off x="5631558" y="4781049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558" y="4781049"/>
                  <a:ext cx="465705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26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/>
                <p:nvPr/>
              </p:nvSpPr>
              <p:spPr>
                <a:xfrm>
                  <a:off x="1688147" y="4415237"/>
                  <a:ext cx="71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8147" y="4415237"/>
                  <a:ext cx="711157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/>
                <p:nvPr/>
              </p:nvSpPr>
              <p:spPr>
                <a:xfrm>
                  <a:off x="1921697" y="5851553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1697" y="5851553"/>
                  <a:ext cx="18113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6667" r="-2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/>
                <p:nvPr/>
              </p:nvSpPr>
              <p:spPr>
                <a:xfrm>
                  <a:off x="7615182" y="6064108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182" y="6064108"/>
                  <a:ext cx="19582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/>
                <p:nvPr/>
              </p:nvSpPr>
              <p:spPr>
                <a:xfrm>
                  <a:off x="6748908" y="6064108"/>
                  <a:ext cx="2356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8908" y="6064108"/>
                  <a:ext cx="235642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/>
                <p:nvPr/>
              </p:nvSpPr>
              <p:spPr>
                <a:xfrm>
                  <a:off x="4372500" y="6064107"/>
                  <a:ext cx="2097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f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00" y="6064107"/>
                  <a:ext cx="2097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11765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/>
                <p:nvPr/>
              </p:nvSpPr>
              <p:spPr>
                <a:xfrm>
                  <a:off x="2297224" y="6064108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224" y="6064108"/>
                  <a:ext cx="18113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3AF954AB-D1FC-F2FE-45F7-4EC4D88E4D54}"/>
                </a:ext>
              </a:extLst>
            </p:cNvPr>
            <p:cNvSpPr/>
            <p:nvPr/>
          </p:nvSpPr>
          <p:spPr>
            <a:xfrm>
              <a:off x="4453237" y="4605611"/>
              <a:ext cx="2356642" cy="1381926"/>
            </a:xfrm>
            <a:custGeom>
              <a:avLst/>
              <a:gdLst>
                <a:gd name="connsiteX0" fmla="*/ 746975 w 746975"/>
                <a:gd name="connsiteY0" fmla="*/ 1326524 h 1326524"/>
                <a:gd name="connsiteX1" fmla="*/ 618186 w 746975"/>
                <a:gd name="connsiteY1" fmla="*/ 965916 h 1326524"/>
                <a:gd name="connsiteX2" fmla="*/ 412124 w 746975"/>
                <a:gd name="connsiteY2" fmla="*/ 592429 h 1326524"/>
                <a:gd name="connsiteX3" fmla="*/ 193183 w 746975"/>
                <a:gd name="connsiteY3" fmla="*/ 283336 h 1326524"/>
                <a:gd name="connsiteX4" fmla="*/ 90152 w 746975"/>
                <a:gd name="connsiteY4" fmla="*/ 154547 h 1326524"/>
                <a:gd name="connsiteX5" fmla="*/ 0 w 746975"/>
                <a:gd name="connsiteY5" fmla="*/ 0 h 132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6975" h="1326524">
                  <a:moveTo>
                    <a:pt x="746975" y="1326524"/>
                  </a:moveTo>
                  <a:cubicBezTo>
                    <a:pt x="710484" y="1207394"/>
                    <a:pt x="673994" y="1088265"/>
                    <a:pt x="618186" y="965916"/>
                  </a:cubicBezTo>
                  <a:cubicBezTo>
                    <a:pt x="562378" y="843567"/>
                    <a:pt x="482958" y="706192"/>
                    <a:pt x="412124" y="592429"/>
                  </a:cubicBezTo>
                  <a:cubicBezTo>
                    <a:pt x="341290" y="478666"/>
                    <a:pt x="246845" y="356316"/>
                    <a:pt x="193183" y="283336"/>
                  </a:cubicBezTo>
                  <a:cubicBezTo>
                    <a:pt x="139521" y="210356"/>
                    <a:pt x="122349" y="201770"/>
                    <a:pt x="90152" y="154547"/>
                  </a:cubicBezTo>
                  <a:cubicBezTo>
                    <a:pt x="57955" y="107324"/>
                    <a:pt x="28977" y="5366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/>
                <p:nvPr/>
              </p:nvSpPr>
              <p:spPr>
                <a:xfrm>
                  <a:off x="5375427" y="6173427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427" y="6173427"/>
                  <a:ext cx="149913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3333" r="-33333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18C53BB-0703-9D57-26EB-EDDA02203DF7}"/>
                </a:ext>
              </a:extLst>
            </p:cNvPr>
            <p:cNvSpPr txBox="1"/>
            <p:nvPr/>
          </p:nvSpPr>
          <p:spPr>
            <a:xfrm rot="16200000">
              <a:off x="177384" y="4780064"/>
              <a:ext cx="240008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400" dirty="0"/>
                <a:t>investment in </a:t>
              </a:r>
            </a:p>
            <a:p>
              <a:pPr algn="ctr"/>
              <a:r>
                <a:rPr kumimoji="1" lang="en-US" altLang="ja-JP" sz="2400" dirty="0"/>
                <a:t> </a:t>
              </a:r>
              <a:r>
                <a:rPr kumimoji="1" lang="en-US" altLang="ja-JP" sz="2400" dirty="0" err="1"/>
                <a:t>BVOC</a:t>
              </a:r>
              <a:r>
                <a:rPr kumimoji="1" lang="en-US" altLang="ja-JP" sz="2400" dirty="0"/>
                <a:t> production</a:t>
              </a:r>
              <a:endParaRPr kumimoji="1" lang="ja-JP" altLang="en-US" sz="2400"/>
            </a:p>
          </p:txBody>
        </p: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33EB120D-6B57-5F6A-5921-68C3737551B4}"/>
                </a:ext>
              </a:extLst>
            </p:cNvPr>
            <p:cNvCxnSpPr>
              <a:cxnSpLocks/>
            </p:cNvCxnSpPr>
            <p:nvPr/>
          </p:nvCxnSpPr>
          <p:spPr>
            <a:xfrm>
              <a:off x="6778783" y="5945039"/>
              <a:ext cx="101933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50E1C7-C0C4-C1FA-9C78-D1E2E0C8E359}"/>
              </a:ext>
            </a:extLst>
          </p:cNvPr>
          <p:cNvSpPr txBox="1"/>
          <p:nvPr/>
        </p:nvSpPr>
        <p:spPr>
          <a:xfrm>
            <a:off x="171606" y="218166"/>
            <a:ext cx="7518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Conjectured optimal schedule of </a:t>
            </a:r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production</a:t>
            </a:r>
          </a:p>
          <a:p>
            <a:pPr algn="ctr"/>
            <a:r>
              <a:rPr kumimoji="1" lang="en-US" altLang="ja-JP" sz="2800" dirty="0"/>
              <a:t>if all rates are constant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70703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10</a:t>
            </a:fld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621587" y="155415"/>
                <a:ext cx="361477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87" y="155415"/>
                <a:ext cx="3614772" cy="392415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1621587" y="463555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87" y="463555"/>
                <a:ext cx="3997954" cy="766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671FB19-50F0-4892-ADD5-E79B253C6B70}"/>
                  </a:ext>
                </a:extLst>
              </p:cNvPr>
              <p:cNvSpPr txBox="1"/>
              <p:nvPr/>
            </p:nvSpPr>
            <p:spPr>
              <a:xfrm>
                <a:off x="150975" y="782323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671FB19-50F0-4892-ADD5-E79B253C6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5" y="782323"/>
                <a:ext cx="954941" cy="392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FC87AA25-10B1-4FD1-3A61-20352C7BF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776" y="1593626"/>
            <a:ext cx="8697524" cy="14602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AAE795-4BD2-AC27-22CD-5FD5491F5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168" y="2999798"/>
            <a:ext cx="8697519" cy="14602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41841" y="3257098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" y="3257098"/>
                <a:ext cx="942181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41841" y="4710377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" y="4710377"/>
                <a:ext cx="942181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3B49F22A-89C8-8C15-A498-0ADD77EC43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280" y="4477193"/>
            <a:ext cx="8697519" cy="146027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DB6B99-1886-9118-5933-49343652AD43}"/>
              </a:ext>
            </a:extLst>
          </p:cNvPr>
          <p:cNvSpPr txBox="1"/>
          <p:nvPr/>
        </p:nvSpPr>
        <p:spPr>
          <a:xfrm>
            <a:off x="1723977" y="6197170"/>
            <a:ext cx="6692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800" dirty="0">
                <a:solidFill>
                  <a:srgbClr val="FF0000"/>
                </a:solidFill>
              </a:rPr>
              <a:t> is produced more after the peak stress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D05FC7-F340-207F-9650-0557437F01A8}"/>
              </a:ext>
            </a:extLst>
          </p:cNvPr>
          <p:cNvSpPr txBox="1"/>
          <p:nvPr/>
        </p:nvSpPr>
        <p:spPr>
          <a:xfrm>
            <a:off x="3391130" y="1186904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566D71-E7E9-C7EF-AB7D-CEE5070A4606}"/>
              </a:ext>
            </a:extLst>
          </p:cNvPr>
          <p:cNvSpPr txBox="1"/>
          <p:nvPr/>
        </p:nvSpPr>
        <p:spPr>
          <a:xfrm>
            <a:off x="5790808" y="1186904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E1CA2B-912C-4D00-FB39-12B1AEA6BD73}"/>
              </a:ext>
            </a:extLst>
          </p:cNvPr>
          <p:cNvSpPr txBox="1"/>
          <p:nvPr/>
        </p:nvSpPr>
        <p:spPr>
          <a:xfrm>
            <a:off x="1250719" y="1186904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F5D51A-C0D3-CA87-B265-851E6AD6CC0C}"/>
              </a:ext>
            </a:extLst>
          </p:cNvPr>
          <p:cNvSpPr txBox="1"/>
          <p:nvPr/>
        </p:nvSpPr>
        <p:spPr>
          <a:xfrm>
            <a:off x="8132085" y="11869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/>
              <p:nvPr/>
            </p:nvSpPr>
            <p:spPr>
              <a:xfrm>
                <a:off x="41841" y="1841179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" y="1841179"/>
                <a:ext cx="927242" cy="392415"/>
              </a:xfrm>
              <a:prstGeom prst="rect">
                <a:avLst/>
              </a:prstGeom>
              <a:blipFill>
                <a:blip r:embed="rId10"/>
                <a:stretch>
                  <a:fillRect l="-1351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49199AD-4280-1D3D-F8B1-52807ED6B44C}"/>
              </a:ext>
            </a:extLst>
          </p:cNvPr>
          <p:cNvCxnSpPr>
            <a:cxnSpLocks/>
          </p:cNvCxnSpPr>
          <p:nvPr/>
        </p:nvCxnSpPr>
        <p:spPr>
          <a:xfrm flipV="1">
            <a:off x="4546600" y="5917524"/>
            <a:ext cx="0" cy="438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A6DEFE-60A0-A2FA-8B7D-A610F660B379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9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11174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AE3CAC-C76F-F8C4-6E89-0D97A75F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11</a:t>
            </a:fld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28821F97-EB41-D94D-6AB7-A2C9027DDB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687" y="4460818"/>
            <a:ext cx="8380028" cy="140696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D618114-E6CE-0A9C-5871-6A8E0C8BC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118" y="1696919"/>
            <a:ext cx="8380028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89435281-63DB-32BC-8551-A70E6DA62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7687" y="3065071"/>
            <a:ext cx="8380027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/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B1678F-690F-AC50-3205-AEB930B11588}"/>
              </a:ext>
            </a:extLst>
          </p:cNvPr>
          <p:cNvSpPr txBox="1"/>
          <p:nvPr/>
        </p:nvSpPr>
        <p:spPr>
          <a:xfrm>
            <a:off x="198221" y="6260620"/>
            <a:ext cx="916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Marginal value of leaf area is higher after the peak heat stress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2B2958-6E3D-91A9-7DFB-75AC76DA0A04}"/>
              </a:ext>
            </a:extLst>
          </p:cNvPr>
          <p:cNvCxnSpPr>
            <a:cxnSpLocks/>
          </p:cNvCxnSpPr>
          <p:nvPr/>
        </p:nvCxnSpPr>
        <p:spPr>
          <a:xfrm flipV="1">
            <a:off x="2730500" y="5854408"/>
            <a:ext cx="0" cy="438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F85255-3592-0791-7DFB-84C41F24AAB5}"/>
              </a:ext>
            </a:extLst>
          </p:cNvPr>
          <p:cNvSpPr txBox="1"/>
          <p:nvPr/>
        </p:nvSpPr>
        <p:spPr>
          <a:xfrm>
            <a:off x="3391130" y="1263104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457AE1-B22A-FE96-5605-79501EDE0538}"/>
              </a:ext>
            </a:extLst>
          </p:cNvPr>
          <p:cNvSpPr txBox="1"/>
          <p:nvPr/>
        </p:nvSpPr>
        <p:spPr>
          <a:xfrm>
            <a:off x="5790808" y="1263104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53443-AFA1-480F-EC38-621575D5B460}"/>
              </a:ext>
            </a:extLst>
          </p:cNvPr>
          <p:cNvSpPr txBox="1"/>
          <p:nvPr/>
        </p:nvSpPr>
        <p:spPr>
          <a:xfrm>
            <a:off x="1250719" y="1263104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E60ED1-A48F-560A-CB8A-7FBA4296A149}"/>
              </a:ext>
            </a:extLst>
          </p:cNvPr>
          <p:cNvSpPr txBox="1"/>
          <p:nvPr/>
        </p:nvSpPr>
        <p:spPr>
          <a:xfrm>
            <a:off x="8132085" y="12631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78BDC4-5AD1-F429-CF62-AF04559941D3}"/>
              </a:ext>
            </a:extLst>
          </p:cNvPr>
          <p:cNvSpPr txBox="1"/>
          <p:nvPr/>
        </p:nvSpPr>
        <p:spPr>
          <a:xfrm>
            <a:off x="198221" y="167410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Change in the magnitude of heat stress</a:t>
            </a:r>
          </a:p>
          <a:p>
            <a:r>
              <a:rPr kumimoji="1" lang="en-US" altLang="ja-JP" dirty="0"/>
              <a:t>with keeping the same shape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402938-310F-2F40-9643-40D71F5DEF6C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9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924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72D9297F-940E-05DD-FCF4-57F352DB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4" y="4675511"/>
            <a:ext cx="7321165" cy="1554937"/>
          </a:xfrm>
          <a:prstGeom prst="rect">
            <a:avLst/>
          </a:prstGeom>
        </p:spPr>
      </p:pic>
      <p:pic>
        <p:nvPicPr>
          <p:cNvPr id="20" name="図 19" descr="グラフ&#10;&#10;自動的に生成された説明">
            <a:extLst>
              <a:ext uri="{FF2B5EF4-FFF2-40B4-BE49-F238E27FC236}">
                <a16:creationId xmlns:a16="http://schemas.microsoft.com/office/drawing/2014/main" id="{EB494D8A-EE45-C3C3-5BFA-0EE198D1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" y="1714117"/>
            <a:ext cx="7321165" cy="155493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6113" y="6510900"/>
            <a:ext cx="2228850" cy="365125"/>
          </a:xfrm>
        </p:spPr>
        <p:txBody>
          <a:bodyPr/>
          <a:lstStyle/>
          <a:p>
            <a:fld id="{CCBD842F-72EF-8D41-8A73-E3A03FA577C5}" type="slidenum">
              <a:rPr lang="ja-JP" altLang="en-US" smtClean="0"/>
              <a:pPr/>
              <a:t>2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7865409" y="5015865"/>
                <a:ext cx="1650452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409" y="5015865"/>
                <a:ext cx="1650452" cy="692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 descr="グラフ&#10;&#10;低い精度で自動的に生成された説明">
            <a:extLst>
              <a:ext uri="{FF2B5EF4-FFF2-40B4-BE49-F238E27FC236}">
                <a16:creationId xmlns:a16="http://schemas.microsoft.com/office/drawing/2014/main" id="{BA83E394-B86D-EBAB-1F2A-4AE2CA493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48"/>
          <a:stretch/>
        </p:blipFill>
        <p:spPr>
          <a:xfrm>
            <a:off x="979585" y="3310780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/>
              <p:nvPr/>
            </p:nvSpPr>
            <p:spPr>
              <a:xfrm>
                <a:off x="557803" y="2341545"/>
                <a:ext cx="10612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3" y="2341545"/>
                <a:ext cx="1061253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557803" y="3786439"/>
                <a:ext cx="865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3" y="3786439"/>
                <a:ext cx="865686" cy="400110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/>
              <p:nvPr/>
            </p:nvSpPr>
            <p:spPr>
              <a:xfrm>
                <a:off x="557802" y="5337797"/>
                <a:ext cx="12039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2" y="5337797"/>
                <a:ext cx="1203919" cy="400110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9D1CC1-568B-0866-21ED-D04722C07FC3}"/>
              </a:ext>
            </a:extLst>
          </p:cNvPr>
          <p:cNvSpPr txBox="1"/>
          <p:nvPr/>
        </p:nvSpPr>
        <p:spPr>
          <a:xfrm>
            <a:off x="1489433" y="303359"/>
            <a:ext cx="637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photosynthesis </a:t>
            </a:r>
            <a:r>
              <a:rPr kumimoji="1" lang="en-US" altLang="ja-JP" sz="3600" i="1" dirty="0"/>
              <a:t>p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198514" y="633985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4881091" y="6339857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91" y="6339857"/>
                <a:ext cx="33457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>
            <a:off x="1765741" y="1174332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2306219" y="147308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219" y="1473081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4C844B-77E5-D499-7336-979A3ED0D27C}"/>
              </a:ext>
            </a:extLst>
          </p:cNvPr>
          <p:cNvSpPr txBox="1"/>
          <p:nvPr/>
        </p:nvSpPr>
        <p:spPr>
          <a:xfrm>
            <a:off x="3822998" y="1014080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B6EA0AB-7C85-CB29-728D-7744233C37A5}"/>
                  </a:ext>
                </a:extLst>
              </p:cNvPr>
              <p:cNvSpPr txBox="1"/>
              <p:nvPr/>
            </p:nvSpPr>
            <p:spPr>
              <a:xfrm>
                <a:off x="4382533" y="1467377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B6EA0AB-7C85-CB29-728D-7744233C3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33" y="1467377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A6D9F6F-9521-4346-38C6-93DD741B2276}"/>
              </a:ext>
            </a:extLst>
          </p:cNvPr>
          <p:cNvSpPr txBox="1"/>
          <p:nvPr/>
        </p:nvSpPr>
        <p:spPr>
          <a:xfrm>
            <a:off x="6237660" y="1098045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A1F6444-2EE9-425A-D12B-149E38062557}"/>
                  </a:ext>
                </a:extLst>
              </p:cNvPr>
              <p:cNvSpPr txBox="1"/>
              <p:nvPr/>
            </p:nvSpPr>
            <p:spPr>
              <a:xfrm>
                <a:off x="6413037" y="143510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A1F6444-2EE9-425A-D12B-149E38062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37" y="1435109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65777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370AEE01-8690-CF42-5BE5-727CFC5A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5" y="1685270"/>
            <a:ext cx="7415754" cy="157502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3</a:t>
            </a:fld>
            <a:endParaRPr lang="ja-JP" altLang="en-US"/>
          </a:p>
        </p:txBody>
      </p:sp>
      <p:pic>
        <p:nvPicPr>
          <p:cNvPr id="13" name="図 12" descr="グラフ&#10;&#10;低い精度で自動的に生成された説明">
            <a:extLst>
              <a:ext uri="{FF2B5EF4-FFF2-40B4-BE49-F238E27FC236}">
                <a16:creationId xmlns:a16="http://schemas.microsoft.com/office/drawing/2014/main" id="{BA83E394-B86D-EBAB-1F2A-4AE2CA493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48"/>
          <a:stretch/>
        </p:blipFill>
        <p:spPr>
          <a:xfrm>
            <a:off x="979585" y="3375175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/>
              <p:nvPr/>
            </p:nvSpPr>
            <p:spPr>
              <a:xfrm>
                <a:off x="438101" y="2396499"/>
                <a:ext cx="10624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1" y="2396499"/>
                <a:ext cx="106247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438101" y="3799318"/>
                <a:ext cx="8669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1" y="3799318"/>
                <a:ext cx="86690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DB7AC28-1C6A-D8CB-C55F-E259D31881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548"/>
          <a:stretch/>
        </p:blipFill>
        <p:spPr>
          <a:xfrm>
            <a:off x="989675" y="4863171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/>
              <p:nvPr/>
            </p:nvSpPr>
            <p:spPr>
              <a:xfrm>
                <a:off x="438101" y="5375432"/>
                <a:ext cx="10624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1" y="5375432"/>
                <a:ext cx="106247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BA8ED8-6AB2-BC0E-E60A-2189C4000055}"/>
              </a:ext>
            </a:extLst>
          </p:cNvPr>
          <p:cNvSpPr txBox="1"/>
          <p:nvPr/>
        </p:nvSpPr>
        <p:spPr>
          <a:xfrm>
            <a:off x="1273533" y="303359"/>
            <a:ext cx="728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heat stress intensity </a:t>
            </a:r>
            <a:r>
              <a:rPr kumimoji="1" lang="en-US" altLang="ja-JP" sz="3600" i="1" dirty="0"/>
              <a:t>h</a:t>
            </a:r>
            <a:endParaRPr kumimoji="1" lang="ja-JP" altLang="en-US" sz="3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8110538" y="5012137"/>
                <a:ext cx="1649234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538" y="5012137"/>
                <a:ext cx="1649234" cy="6924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7B12CB-E0A9-5782-95FC-28C7BE9139EA}"/>
              </a:ext>
            </a:extLst>
          </p:cNvPr>
          <p:cNvSpPr txBox="1"/>
          <p:nvPr/>
        </p:nvSpPr>
        <p:spPr>
          <a:xfrm>
            <a:off x="4198514" y="633985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27B859-D338-3839-BFF9-A68D85A1A3CD}"/>
                  </a:ext>
                </a:extLst>
              </p:cNvPr>
              <p:cNvSpPr txBox="1"/>
              <p:nvPr/>
            </p:nvSpPr>
            <p:spPr>
              <a:xfrm>
                <a:off x="4881091" y="6339857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27B859-D338-3839-BFF9-A68D85A1A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91" y="6339857"/>
                <a:ext cx="33457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959476-DA92-8EC8-6089-AF10A66CAE38}"/>
              </a:ext>
            </a:extLst>
          </p:cNvPr>
          <p:cNvSpPr txBox="1"/>
          <p:nvPr/>
        </p:nvSpPr>
        <p:spPr>
          <a:xfrm>
            <a:off x="1765741" y="1174332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0030EB-C13F-E37A-DDF9-955F73A4ECCF}"/>
                  </a:ext>
                </a:extLst>
              </p:cNvPr>
              <p:cNvSpPr txBox="1"/>
              <p:nvPr/>
            </p:nvSpPr>
            <p:spPr>
              <a:xfrm>
                <a:off x="2306219" y="147308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0030EB-C13F-E37A-DDF9-955F73A4E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219" y="1473081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3E05594-5DAC-5737-93C7-73D9775D5ADC}"/>
              </a:ext>
            </a:extLst>
          </p:cNvPr>
          <p:cNvSpPr txBox="1"/>
          <p:nvPr/>
        </p:nvSpPr>
        <p:spPr>
          <a:xfrm>
            <a:off x="3822998" y="1014080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CE0B48F-9D99-24D0-6ECD-9715808F97F7}"/>
                  </a:ext>
                </a:extLst>
              </p:cNvPr>
              <p:cNvSpPr txBox="1"/>
              <p:nvPr/>
            </p:nvSpPr>
            <p:spPr>
              <a:xfrm>
                <a:off x="4382533" y="1467377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CE0B48F-9D99-24D0-6ECD-9715808F9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33" y="1467377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2F2BC5-F50F-D3BF-C01E-314F59AF02A6}"/>
              </a:ext>
            </a:extLst>
          </p:cNvPr>
          <p:cNvSpPr txBox="1"/>
          <p:nvPr/>
        </p:nvSpPr>
        <p:spPr>
          <a:xfrm>
            <a:off x="6237660" y="1098045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1421A56-2632-560D-0782-EE0B5119F82C}"/>
                  </a:ext>
                </a:extLst>
              </p:cNvPr>
              <p:cNvSpPr txBox="1"/>
              <p:nvPr/>
            </p:nvSpPr>
            <p:spPr>
              <a:xfrm>
                <a:off x="6413037" y="143510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1421A56-2632-560D-0782-EE0B5119F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37" y="1435109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5B9353-835D-BCCB-302B-BC851612C68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16428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 descr="グラフ&#10;&#10;低い精度で自動的に生成された説明">
            <a:extLst>
              <a:ext uri="{FF2B5EF4-FFF2-40B4-BE49-F238E27FC236}">
                <a16:creationId xmlns:a16="http://schemas.microsoft.com/office/drawing/2014/main" id="{0C053787-DCF3-9AD9-5385-73F8CCD96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36" y="4604795"/>
            <a:ext cx="7415750" cy="1575026"/>
          </a:xfrm>
          <a:prstGeom prst="rect">
            <a:avLst/>
          </a:prstGeom>
        </p:spPr>
      </p:pic>
      <p:pic>
        <p:nvPicPr>
          <p:cNvPr id="19" name="図 18" descr="グラフ&#10;&#10;低い精度で自動的に生成された説明">
            <a:extLst>
              <a:ext uri="{FF2B5EF4-FFF2-40B4-BE49-F238E27FC236}">
                <a16:creationId xmlns:a16="http://schemas.microsoft.com/office/drawing/2014/main" id="{E065B643-38F9-0E62-CC74-1A40207F6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37" y="1645999"/>
            <a:ext cx="7415750" cy="1575026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4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8084239" y="4999893"/>
                <a:ext cx="1652824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239" y="4999893"/>
                <a:ext cx="1652824" cy="692497"/>
              </a:xfrm>
              <a:prstGeom prst="rect">
                <a:avLst/>
              </a:prstGeom>
              <a:blipFill>
                <a:blip r:embed="rId4"/>
                <a:stretch>
                  <a:fillRect r="-7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 descr="グラフ&#10;&#10;低い精度で自動的に生成された説明">
            <a:extLst>
              <a:ext uri="{FF2B5EF4-FFF2-40B4-BE49-F238E27FC236}">
                <a16:creationId xmlns:a16="http://schemas.microsoft.com/office/drawing/2014/main" id="{BA83E394-B86D-EBAB-1F2A-4AE2CA493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48"/>
          <a:stretch/>
        </p:blipFill>
        <p:spPr>
          <a:xfrm>
            <a:off x="1069738" y="3246385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99ADE1D-EB5A-8548-1E45-F3BCF69E7580}"/>
                  </a:ext>
                </a:extLst>
              </p:cNvPr>
              <p:cNvSpPr txBox="1"/>
              <p:nvPr/>
            </p:nvSpPr>
            <p:spPr>
              <a:xfrm>
                <a:off x="660835" y="2277150"/>
                <a:ext cx="10643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99ADE1D-EB5A-8548-1E45-F3BCF69E7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5" y="2277150"/>
                <a:ext cx="106439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1D624AF-55B8-3E8E-4270-2B4D533950DF}"/>
                  </a:ext>
                </a:extLst>
              </p:cNvPr>
              <p:cNvSpPr txBox="1"/>
              <p:nvPr/>
            </p:nvSpPr>
            <p:spPr>
              <a:xfrm>
                <a:off x="660835" y="3722044"/>
                <a:ext cx="8688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1D624AF-55B8-3E8E-4270-2B4D53395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5" y="3722044"/>
                <a:ext cx="8688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1A565E2-3262-E788-0DC0-C59223DF17CF}"/>
                  </a:ext>
                </a:extLst>
              </p:cNvPr>
              <p:cNvSpPr txBox="1"/>
              <p:nvPr/>
            </p:nvSpPr>
            <p:spPr>
              <a:xfrm>
                <a:off x="660834" y="5273402"/>
                <a:ext cx="10643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1A565E2-3262-E788-0DC0-C59223DF1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4" y="5273402"/>
                <a:ext cx="106439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9EC594-20D5-7FCF-16DB-DC5C3B5BBD17}"/>
              </a:ext>
            </a:extLst>
          </p:cNvPr>
          <p:cNvSpPr txBox="1"/>
          <p:nvPr/>
        </p:nvSpPr>
        <p:spPr>
          <a:xfrm>
            <a:off x="1248133" y="303359"/>
            <a:ext cx="7151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</a:t>
            </a:r>
            <a:r>
              <a:rPr kumimoji="1" lang="en-US" altLang="ja-JP" sz="3600" dirty="0" err="1"/>
              <a:t>BVOC</a:t>
            </a:r>
            <a:r>
              <a:rPr kumimoji="1" lang="en-US" altLang="ja-JP" sz="3600" dirty="0"/>
              <a:t> effectiveness </a:t>
            </a:r>
            <a:r>
              <a:rPr kumimoji="1" lang="en-US" altLang="ja-JP" sz="3600" i="1" dirty="0"/>
              <a:t>a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F28D4EB-7D3C-7102-47B5-7A448AC0915B}"/>
              </a:ext>
            </a:extLst>
          </p:cNvPr>
          <p:cNvSpPr txBox="1"/>
          <p:nvPr/>
        </p:nvSpPr>
        <p:spPr>
          <a:xfrm>
            <a:off x="4288667" y="633985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BB68AD2-F658-FD75-C1CD-19AD3EE0FE4F}"/>
                  </a:ext>
                </a:extLst>
              </p:cNvPr>
              <p:cNvSpPr txBox="1"/>
              <p:nvPr/>
            </p:nvSpPr>
            <p:spPr>
              <a:xfrm>
                <a:off x="4971244" y="6339857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BB68AD2-F658-FD75-C1CD-19AD3EE0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244" y="6339857"/>
                <a:ext cx="33457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3F3582-4CAE-4CC9-9B03-2D93147C9F3D}"/>
              </a:ext>
            </a:extLst>
          </p:cNvPr>
          <p:cNvSpPr txBox="1"/>
          <p:nvPr/>
        </p:nvSpPr>
        <p:spPr>
          <a:xfrm>
            <a:off x="1855894" y="1174332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1F7A42A-ADF0-098E-7278-6D1A4312FCAF}"/>
                  </a:ext>
                </a:extLst>
              </p:cNvPr>
              <p:cNvSpPr txBox="1"/>
              <p:nvPr/>
            </p:nvSpPr>
            <p:spPr>
              <a:xfrm>
                <a:off x="2396372" y="147308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1F7A42A-ADF0-098E-7278-6D1A4312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372" y="1473081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4AB0D2-9C2E-6085-3D52-CC6E010F24F2}"/>
              </a:ext>
            </a:extLst>
          </p:cNvPr>
          <p:cNvSpPr txBox="1"/>
          <p:nvPr/>
        </p:nvSpPr>
        <p:spPr>
          <a:xfrm>
            <a:off x="3913151" y="1014080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9C4B9F6-253C-050C-452E-290A42EF8F36}"/>
                  </a:ext>
                </a:extLst>
              </p:cNvPr>
              <p:cNvSpPr txBox="1"/>
              <p:nvPr/>
            </p:nvSpPr>
            <p:spPr>
              <a:xfrm>
                <a:off x="4472686" y="1467377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9C4B9F6-253C-050C-452E-290A42EF8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86" y="1467377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6B4F03-3F7C-8C13-BEEA-78404BAE312D}"/>
              </a:ext>
            </a:extLst>
          </p:cNvPr>
          <p:cNvSpPr txBox="1"/>
          <p:nvPr/>
        </p:nvSpPr>
        <p:spPr>
          <a:xfrm>
            <a:off x="6327813" y="1098045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67E56B-20A8-EA40-ED94-ABA959177716}"/>
                  </a:ext>
                </a:extLst>
              </p:cNvPr>
              <p:cNvSpPr txBox="1"/>
              <p:nvPr/>
            </p:nvSpPr>
            <p:spPr>
              <a:xfrm>
                <a:off x="6503190" y="143510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67E56B-20A8-EA40-ED94-ABA959177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190" y="1435109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128655-9638-4749-4D26-643B060CBE3A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9730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&#10;&#10;低い精度で自動的に生成された説明">
            <a:extLst>
              <a:ext uri="{FF2B5EF4-FFF2-40B4-BE49-F238E27FC236}">
                <a16:creationId xmlns:a16="http://schemas.microsoft.com/office/drawing/2014/main" id="{CFF07CC2-44FD-E3DE-CC18-701719E6A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74" y="1621774"/>
            <a:ext cx="7415750" cy="1575026"/>
          </a:xfrm>
          <a:prstGeom prst="rect">
            <a:avLst/>
          </a:prstGeom>
        </p:spPr>
      </p:pic>
      <p:pic>
        <p:nvPicPr>
          <p:cNvPr id="9" name="図 8" descr="グラフ&#10;&#10;低い精度で自動的に生成された説明">
            <a:extLst>
              <a:ext uri="{FF2B5EF4-FFF2-40B4-BE49-F238E27FC236}">
                <a16:creationId xmlns:a16="http://schemas.microsoft.com/office/drawing/2014/main" id="{83834CC0-4948-FFCD-D668-D3BA0E43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70" y="4572090"/>
            <a:ext cx="7415754" cy="1575027"/>
          </a:xfrm>
          <a:prstGeom prst="rect">
            <a:avLst/>
          </a:prstGeom>
        </p:spPr>
      </p:pic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F956335-4C35-A574-09D2-394583E8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5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8201659" y="4889977"/>
                <a:ext cx="1652825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659" y="4889977"/>
                <a:ext cx="1652825" cy="692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 descr="グラフ&#10;&#10;低い精度で自動的に生成された説明">
            <a:extLst>
              <a:ext uri="{FF2B5EF4-FFF2-40B4-BE49-F238E27FC236}">
                <a16:creationId xmlns:a16="http://schemas.microsoft.com/office/drawing/2014/main" id="{BA83E394-B86D-EBAB-1F2A-4AE2CA493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48"/>
          <a:stretch/>
        </p:blipFill>
        <p:spPr>
          <a:xfrm>
            <a:off x="1358980" y="3246385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/>
              <p:nvPr/>
            </p:nvSpPr>
            <p:spPr>
              <a:xfrm>
                <a:off x="364618" y="2277150"/>
                <a:ext cx="14974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=0.0008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8" y="2277150"/>
                <a:ext cx="149746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364618" y="3722044"/>
                <a:ext cx="14974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8" y="3722044"/>
                <a:ext cx="149746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/>
              <p:nvPr/>
            </p:nvSpPr>
            <p:spPr>
              <a:xfrm>
                <a:off x="364617" y="5273402"/>
                <a:ext cx="17827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=0.000125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7" y="5273402"/>
                <a:ext cx="178279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6B4B27-B26E-F5A9-01E3-BC62EB32C0A8}"/>
              </a:ext>
            </a:extLst>
          </p:cNvPr>
          <p:cNvSpPr txBox="1"/>
          <p:nvPr/>
        </p:nvSpPr>
        <p:spPr>
          <a:xfrm>
            <a:off x="1260833" y="303359"/>
            <a:ext cx="745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rate of random loss </a:t>
            </a:r>
            <a:r>
              <a:rPr kumimoji="1" lang="en-US" altLang="ja-JP" sz="3600" i="1" dirty="0"/>
              <a:t>u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69D150-174B-571A-4C45-3C1653E3AC3A}"/>
              </a:ext>
            </a:extLst>
          </p:cNvPr>
          <p:cNvSpPr txBox="1"/>
          <p:nvPr/>
        </p:nvSpPr>
        <p:spPr>
          <a:xfrm>
            <a:off x="4559126" y="6301220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5535271-74D4-7D7F-0257-C732DE8F70A1}"/>
                  </a:ext>
                </a:extLst>
              </p:cNvPr>
              <p:cNvSpPr txBox="1"/>
              <p:nvPr/>
            </p:nvSpPr>
            <p:spPr>
              <a:xfrm>
                <a:off x="5241703" y="6301220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5535271-74D4-7D7F-0257-C732DE8F7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703" y="6301220"/>
                <a:ext cx="33457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4E4C0D-7448-9619-3EC5-242729181CF5}"/>
              </a:ext>
            </a:extLst>
          </p:cNvPr>
          <p:cNvSpPr txBox="1"/>
          <p:nvPr/>
        </p:nvSpPr>
        <p:spPr>
          <a:xfrm>
            <a:off x="2074837" y="1135695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6D3989B-7FD8-7744-5A64-FFEE15AE207B}"/>
                  </a:ext>
                </a:extLst>
              </p:cNvPr>
              <p:cNvSpPr txBox="1"/>
              <p:nvPr/>
            </p:nvSpPr>
            <p:spPr>
              <a:xfrm>
                <a:off x="2705468" y="143444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6D3989B-7FD8-7744-5A64-FFEE15AE2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468" y="1434444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427673-DBE9-2C20-8D27-74C7CFA28530}"/>
              </a:ext>
            </a:extLst>
          </p:cNvPr>
          <p:cNvSpPr txBox="1"/>
          <p:nvPr/>
        </p:nvSpPr>
        <p:spPr>
          <a:xfrm>
            <a:off x="4196489" y="975443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C124DBF-727D-7DA0-66BE-4BBF916109F4}"/>
                  </a:ext>
                </a:extLst>
              </p:cNvPr>
              <p:cNvSpPr txBox="1"/>
              <p:nvPr/>
            </p:nvSpPr>
            <p:spPr>
              <a:xfrm>
                <a:off x="4756024" y="142874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C124DBF-727D-7DA0-66BE-4BBF9161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024" y="1428740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150189-DF36-EEB8-214A-8BA004A7D998}"/>
              </a:ext>
            </a:extLst>
          </p:cNvPr>
          <p:cNvSpPr txBox="1"/>
          <p:nvPr/>
        </p:nvSpPr>
        <p:spPr>
          <a:xfrm>
            <a:off x="6546756" y="1059408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6D7D6E0-F228-49C7-3E18-FBA67319DCD4}"/>
                  </a:ext>
                </a:extLst>
              </p:cNvPr>
              <p:cNvSpPr txBox="1"/>
              <p:nvPr/>
            </p:nvSpPr>
            <p:spPr>
              <a:xfrm>
                <a:off x="6773649" y="1396472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6D7D6E0-F228-49C7-3E18-FBA67319D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649" y="1396472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290B2D-5FC5-57E7-4C6F-DD2BC185574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64808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8050802" y="4476921"/>
                <a:ext cx="1652824" cy="99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802" y="4476921"/>
                <a:ext cx="1652824" cy="9925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419018" y="3713849"/>
                <a:ext cx="11213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8" y="3713849"/>
                <a:ext cx="112137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0E1D62-6099-DAD5-AFF9-5BA43726D2A2}"/>
              </a:ext>
            </a:extLst>
          </p:cNvPr>
          <p:cNvSpPr txBox="1"/>
          <p:nvPr/>
        </p:nvSpPr>
        <p:spPr>
          <a:xfrm>
            <a:off x="1485623" y="236490"/>
            <a:ext cx="6591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length of season </a:t>
            </a:r>
            <a:r>
              <a:rPr kumimoji="1" lang="en-US" altLang="ja-JP" sz="3600" i="1" dirty="0"/>
              <a:t>T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DCD5D5-8A25-3DCE-1CC8-660DF7E319E2}"/>
              </a:ext>
            </a:extLst>
          </p:cNvPr>
          <p:cNvSpPr txBox="1"/>
          <p:nvPr/>
        </p:nvSpPr>
        <p:spPr>
          <a:xfrm>
            <a:off x="4340183" y="632697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C44DBF-5103-955C-2F0E-C877B96AABB4}"/>
                  </a:ext>
                </a:extLst>
              </p:cNvPr>
              <p:cNvSpPr txBox="1"/>
              <p:nvPr/>
            </p:nvSpPr>
            <p:spPr>
              <a:xfrm>
                <a:off x="5022760" y="632697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C44DBF-5103-955C-2F0E-C877B96AA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60" y="6326978"/>
                <a:ext cx="33457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442FD0-F6D2-0A31-3267-4D87DC857A86}"/>
              </a:ext>
            </a:extLst>
          </p:cNvPr>
          <p:cNvSpPr txBox="1"/>
          <p:nvPr/>
        </p:nvSpPr>
        <p:spPr>
          <a:xfrm>
            <a:off x="1868773" y="954356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BAA4A4F-D0B2-E7ED-C79B-0CAD7A325571}"/>
                  </a:ext>
                </a:extLst>
              </p:cNvPr>
              <p:cNvSpPr txBox="1"/>
              <p:nvPr/>
            </p:nvSpPr>
            <p:spPr>
              <a:xfrm>
                <a:off x="2409251" y="131853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BAA4A4F-D0B2-E7ED-C79B-0CAD7A3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251" y="1318533"/>
                <a:ext cx="7179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42F40AD-2F30-E227-46E8-33EC49760811}"/>
              </a:ext>
            </a:extLst>
          </p:cNvPr>
          <p:cNvSpPr txBox="1"/>
          <p:nvPr/>
        </p:nvSpPr>
        <p:spPr>
          <a:xfrm>
            <a:off x="3926030" y="872411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5223C3-36E3-B19C-6F62-2147D3E04299}"/>
                  </a:ext>
                </a:extLst>
              </p:cNvPr>
              <p:cNvSpPr txBox="1"/>
              <p:nvPr/>
            </p:nvSpPr>
            <p:spPr>
              <a:xfrm>
                <a:off x="4485565" y="131282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5223C3-36E3-B19C-6F62-2147D3E0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565" y="1312829"/>
                <a:ext cx="71799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B06362-3F65-8C17-CE02-1EE69B0D0AFB}"/>
              </a:ext>
            </a:extLst>
          </p:cNvPr>
          <p:cNvSpPr txBox="1"/>
          <p:nvPr/>
        </p:nvSpPr>
        <p:spPr>
          <a:xfrm>
            <a:off x="6340692" y="954356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36B5F1-8B40-FD0D-74E8-FB142147495C}"/>
                  </a:ext>
                </a:extLst>
              </p:cNvPr>
              <p:cNvSpPr txBox="1"/>
              <p:nvPr/>
            </p:nvSpPr>
            <p:spPr>
              <a:xfrm>
                <a:off x="6516069" y="128056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36B5F1-8B40-FD0D-74E8-FB1421474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069" y="1280561"/>
                <a:ext cx="71799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スライド番号プレースホルダー 2">
            <a:extLst>
              <a:ext uri="{FF2B5EF4-FFF2-40B4-BE49-F238E27FC236}">
                <a16:creationId xmlns:a16="http://schemas.microsoft.com/office/drawing/2014/main" id="{A666484B-DC80-3448-35EA-2A82C7296292}"/>
              </a:ext>
            </a:extLst>
          </p:cNvPr>
          <p:cNvSpPr txBox="1">
            <a:spLocks/>
          </p:cNvSpPr>
          <p:nvPr/>
        </p:nvSpPr>
        <p:spPr>
          <a:xfrm>
            <a:off x="9228944" y="2500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BD842F-72EF-8D41-8A73-E3A03FA577C5}" type="slidenum">
              <a:rPr lang="ja-JP" altLang="en-US" smtClean="0"/>
              <a:pPr/>
              <a:t>6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9BCCAC3-DAF2-D11A-4595-135853277DAF}"/>
                  </a:ext>
                </a:extLst>
              </p:cNvPr>
              <p:cNvSpPr txBox="1"/>
              <p:nvPr/>
            </p:nvSpPr>
            <p:spPr>
              <a:xfrm>
                <a:off x="419019" y="5476848"/>
                <a:ext cx="11213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9BCCAC3-DAF2-D11A-4595-13585327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9" y="5476848"/>
                <a:ext cx="112137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C53BCAC-7F40-098D-7E3E-1062844D7829}"/>
                  </a:ext>
                </a:extLst>
              </p:cNvPr>
              <p:cNvSpPr txBox="1"/>
              <p:nvPr/>
            </p:nvSpPr>
            <p:spPr>
              <a:xfrm>
                <a:off x="419018" y="2260807"/>
                <a:ext cx="11334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C53BCAC-7F40-098D-7E3E-1062844D7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8" y="2260807"/>
                <a:ext cx="113345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412CFE90-4585-886D-CA69-B3B5C3714C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8614" y="4725604"/>
            <a:ext cx="6315073" cy="15485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16E5B8C-4710-0967-D107-E259B7C5B1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8613" y="3192684"/>
            <a:ext cx="6315077" cy="15485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1A0DD7-0C17-B343-9A39-5E3FAFA8AB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8882" y="1685855"/>
            <a:ext cx="6315075" cy="1548553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FDD7872-B002-ADB3-C20E-DBA7C1D514A9}"/>
              </a:ext>
            </a:extLst>
          </p:cNvPr>
          <p:cNvCxnSpPr>
            <a:cxnSpLocks/>
          </p:cNvCxnSpPr>
          <p:nvPr/>
        </p:nvCxnSpPr>
        <p:spPr>
          <a:xfrm>
            <a:off x="7099417" y="4810819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B81E86E-7D2B-30C3-607C-B5DD98BD390B}"/>
              </a:ext>
            </a:extLst>
          </p:cNvPr>
          <p:cNvCxnSpPr>
            <a:cxnSpLocks/>
          </p:cNvCxnSpPr>
          <p:nvPr/>
        </p:nvCxnSpPr>
        <p:spPr>
          <a:xfrm>
            <a:off x="2907261" y="4810819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2638944-3D6F-593F-3D02-468651510131}"/>
              </a:ext>
            </a:extLst>
          </p:cNvPr>
          <p:cNvSpPr/>
          <p:nvPr/>
        </p:nvSpPr>
        <p:spPr>
          <a:xfrm>
            <a:off x="3490175" y="4589172"/>
            <a:ext cx="211345" cy="13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74CE66B-87D5-784D-9FE0-D87DC5AF52F3}"/>
              </a:ext>
            </a:extLst>
          </p:cNvPr>
          <p:cNvSpPr/>
          <p:nvPr/>
        </p:nvSpPr>
        <p:spPr>
          <a:xfrm>
            <a:off x="5601258" y="4589172"/>
            <a:ext cx="211345" cy="13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9294BE6-4343-295A-D5F5-B7051517F2E2}"/>
              </a:ext>
            </a:extLst>
          </p:cNvPr>
          <p:cNvSpPr/>
          <p:nvPr/>
        </p:nvSpPr>
        <p:spPr>
          <a:xfrm>
            <a:off x="7712341" y="4589172"/>
            <a:ext cx="211345" cy="13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40AF31E-0C9A-BBF2-9DCF-4B8C956C1B1F}"/>
              </a:ext>
            </a:extLst>
          </p:cNvPr>
          <p:cNvSpPr/>
          <p:nvPr/>
        </p:nvSpPr>
        <p:spPr>
          <a:xfrm>
            <a:off x="3127248" y="6113721"/>
            <a:ext cx="574272" cy="11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1F7BA76-196E-EE04-F580-4E2B99A06D18}"/>
              </a:ext>
            </a:extLst>
          </p:cNvPr>
          <p:cNvSpPr/>
          <p:nvPr/>
        </p:nvSpPr>
        <p:spPr>
          <a:xfrm>
            <a:off x="5220154" y="6113721"/>
            <a:ext cx="574272" cy="11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D5A6E7A-70F7-9B52-4512-6F4F1951319B}"/>
              </a:ext>
            </a:extLst>
          </p:cNvPr>
          <p:cNvSpPr/>
          <p:nvPr/>
        </p:nvSpPr>
        <p:spPr>
          <a:xfrm>
            <a:off x="7313060" y="6113721"/>
            <a:ext cx="574272" cy="11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E5D2B82-C2D7-133E-DE3C-B8EF7D9ED0C3}"/>
              </a:ext>
            </a:extLst>
          </p:cNvPr>
          <p:cNvSpPr/>
          <p:nvPr/>
        </p:nvSpPr>
        <p:spPr>
          <a:xfrm>
            <a:off x="3008973" y="4846595"/>
            <a:ext cx="56492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9635281-E44C-C11A-1401-2A90F4747CEA}"/>
              </a:ext>
            </a:extLst>
          </p:cNvPr>
          <p:cNvSpPr/>
          <p:nvPr/>
        </p:nvSpPr>
        <p:spPr>
          <a:xfrm>
            <a:off x="2992302" y="3325459"/>
            <a:ext cx="56492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6FC9719-25BA-40FD-342E-01881C6F264A}"/>
              </a:ext>
            </a:extLst>
          </p:cNvPr>
          <p:cNvSpPr/>
          <p:nvPr/>
        </p:nvSpPr>
        <p:spPr>
          <a:xfrm>
            <a:off x="2975631" y="1804323"/>
            <a:ext cx="56492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3400B1A-796B-C472-BB28-69F165F6EFFE}"/>
              </a:ext>
            </a:extLst>
          </p:cNvPr>
          <p:cNvCxnSpPr>
            <a:cxnSpLocks/>
          </p:cNvCxnSpPr>
          <p:nvPr/>
        </p:nvCxnSpPr>
        <p:spPr>
          <a:xfrm>
            <a:off x="3258022" y="3278691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179630F-5007-22D0-3091-5ED07A7ADB3C}"/>
              </a:ext>
            </a:extLst>
          </p:cNvPr>
          <p:cNvSpPr/>
          <p:nvPr/>
        </p:nvSpPr>
        <p:spPr>
          <a:xfrm>
            <a:off x="4953000" y="4846595"/>
            <a:ext cx="709031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A45B1CD-3A67-6E76-BBB9-4786D982A151}"/>
              </a:ext>
            </a:extLst>
          </p:cNvPr>
          <p:cNvSpPr/>
          <p:nvPr/>
        </p:nvSpPr>
        <p:spPr>
          <a:xfrm>
            <a:off x="4936329" y="3325459"/>
            <a:ext cx="709031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28E6BDB-30F3-7225-23AB-65E7BE07FA17}"/>
              </a:ext>
            </a:extLst>
          </p:cNvPr>
          <p:cNvSpPr/>
          <p:nvPr/>
        </p:nvSpPr>
        <p:spPr>
          <a:xfrm>
            <a:off x="4919658" y="1804323"/>
            <a:ext cx="709031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70DFE22-3EB6-A475-2A2F-8B7C1AFAEA8E}"/>
              </a:ext>
            </a:extLst>
          </p:cNvPr>
          <p:cNvSpPr/>
          <p:nvPr/>
        </p:nvSpPr>
        <p:spPr>
          <a:xfrm>
            <a:off x="7184192" y="4871996"/>
            <a:ext cx="57427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207EDA8-2978-C725-202B-925E17CD327F}"/>
              </a:ext>
            </a:extLst>
          </p:cNvPr>
          <p:cNvSpPr/>
          <p:nvPr/>
        </p:nvSpPr>
        <p:spPr>
          <a:xfrm>
            <a:off x="7167521" y="3350860"/>
            <a:ext cx="57427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7CA49B3-D6D1-6DF3-42B1-AD8F5D9B75D3}"/>
              </a:ext>
            </a:extLst>
          </p:cNvPr>
          <p:cNvSpPr/>
          <p:nvPr/>
        </p:nvSpPr>
        <p:spPr>
          <a:xfrm>
            <a:off x="7150850" y="1829724"/>
            <a:ext cx="57427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D077C6A-217A-7C7E-09EA-FDEFCC207AA9}"/>
              </a:ext>
            </a:extLst>
          </p:cNvPr>
          <p:cNvCxnSpPr>
            <a:cxnSpLocks/>
          </p:cNvCxnSpPr>
          <p:nvPr/>
        </p:nvCxnSpPr>
        <p:spPr>
          <a:xfrm>
            <a:off x="7450178" y="3278691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BAEDD23-A690-A8C7-92A8-27C843BFF627}"/>
              </a:ext>
            </a:extLst>
          </p:cNvPr>
          <p:cNvCxnSpPr>
            <a:cxnSpLocks/>
          </p:cNvCxnSpPr>
          <p:nvPr/>
        </p:nvCxnSpPr>
        <p:spPr>
          <a:xfrm>
            <a:off x="5354100" y="3278691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3698F3D-7C6E-D502-0814-10C239C5DF65}"/>
              </a:ext>
            </a:extLst>
          </p:cNvPr>
          <p:cNvCxnSpPr>
            <a:cxnSpLocks/>
          </p:cNvCxnSpPr>
          <p:nvPr/>
        </p:nvCxnSpPr>
        <p:spPr>
          <a:xfrm>
            <a:off x="5003339" y="4810819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7442F0-922E-EA2D-3720-20A65766A47D}"/>
              </a:ext>
            </a:extLst>
          </p:cNvPr>
          <p:cNvSpPr txBox="1"/>
          <p:nvPr/>
        </p:nvSpPr>
        <p:spPr>
          <a:xfrm>
            <a:off x="706166" y="1079445"/>
            <a:ext cx="82088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the optimal solution is determined by </a:t>
            </a:r>
            <a:r>
              <a:rPr kumimoji="1" lang="en-US" altLang="ja-JP" sz="3600" i="1" dirty="0">
                <a:solidFill>
                  <a:srgbClr val="FF0000"/>
                </a:solidFill>
              </a:rPr>
              <a:t>T-t</a:t>
            </a:r>
            <a:endParaRPr kumimoji="1" lang="ja-JP" altLang="en-US" sz="3600" i="1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1210F9-9A26-23C3-F95D-71BFBDC5399C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6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68750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856ACD-3B8C-0162-522D-F6929737E23B}"/>
              </a:ext>
            </a:extLst>
          </p:cNvPr>
          <p:cNvSpPr txBox="1"/>
          <p:nvPr/>
        </p:nvSpPr>
        <p:spPr>
          <a:xfrm>
            <a:off x="1519135" y="1745204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/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6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/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3CBF9-EB12-B841-33D7-BE3A3AB9AC5E}"/>
              </a:ext>
            </a:extLst>
          </p:cNvPr>
          <p:cNvSpPr txBox="1"/>
          <p:nvPr/>
        </p:nvSpPr>
        <p:spPr>
          <a:xfrm>
            <a:off x="766795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large 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186A5-C9CB-2BD4-87A3-FDFD532A2DAF}"/>
              </a:ext>
            </a:extLst>
          </p:cNvPr>
          <p:cNvSpPr txBox="1"/>
          <p:nvPr/>
        </p:nvSpPr>
        <p:spPr>
          <a:xfrm>
            <a:off x="5368045" y="5014260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6A1209-7A6B-AA91-D425-B4D99F9D864E}"/>
              </a:ext>
            </a:extLst>
          </p:cNvPr>
          <p:cNvSpPr txBox="1"/>
          <p:nvPr/>
        </p:nvSpPr>
        <p:spPr>
          <a:xfrm>
            <a:off x="7668669" y="4879350"/>
            <a:ext cx="14758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close to</a:t>
            </a:r>
          </a:p>
          <a:p>
            <a:pPr algn="ctr"/>
            <a:r>
              <a:rPr kumimoji="1" lang="en-US" altLang="ja-JP" sz="3200" dirty="0"/>
              <a:t>zero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8C2B51-2AEB-F93C-9831-92454C509BE5}"/>
              </a:ext>
            </a:extLst>
          </p:cNvPr>
          <p:cNvSpPr txBox="1"/>
          <p:nvPr/>
        </p:nvSpPr>
        <p:spPr>
          <a:xfrm>
            <a:off x="3067420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small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/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06032C-97EA-9F56-882D-3904BE8B60F4}"/>
              </a:ext>
            </a:extLst>
          </p:cNvPr>
          <p:cNvSpPr txBox="1"/>
          <p:nvPr/>
        </p:nvSpPr>
        <p:spPr>
          <a:xfrm>
            <a:off x="219855" y="42974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求め方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603547"/>
                  </p:ext>
                </p:extLst>
              </p:nvPr>
            </p:nvGraphicFramePr>
            <p:xfrm>
              <a:off x="-1947658" y="2844254"/>
              <a:ext cx="13819866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3311">
                      <a:extLst>
                        <a:ext uri="{9D8B030D-6E8A-4147-A177-3AD203B41FA5}">
                          <a16:colId xmlns:a16="http://schemas.microsoft.com/office/drawing/2014/main" val="162207433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45124464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elasticity</a:t>
                          </a:r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3.210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0.100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0.915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−0.061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−1.10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603547"/>
                  </p:ext>
                </p:extLst>
              </p:nvPr>
            </p:nvGraphicFramePr>
            <p:xfrm>
              <a:off x="-1947658" y="2844254"/>
              <a:ext cx="13819866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3311">
                      <a:extLst>
                        <a:ext uri="{9D8B030D-6E8A-4147-A177-3AD203B41FA5}">
                          <a16:colId xmlns:a16="http://schemas.microsoft.com/office/drawing/2014/main" val="162207433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45124464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05" r="-40221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657" r="-20165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451" r="-10054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2210" r="-110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elasticity</a:t>
                          </a:r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05" t="-101351" r="-40221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1351" r="-3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657" t="-101351" r="-20165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451" t="-101351" r="-100549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2210" t="-101351" r="-1105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B0D506-AEED-AFE4-7678-DD7EBFDA6BD0}"/>
              </a:ext>
            </a:extLst>
          </p:cNvPr>
          <p:cNvSpPr/>
          <p:nvPr/>
        </p:nvSpPr>
        <p:spPr>
          <a:xfrm>
            <a:off x="-193184" y="2799284"/>
            <a:ext cx="540253" cy="199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962332-BF91-0FCC-E0BF-9E3338C5D22A}"/>
              </a:ext>
            </a:extLst>
          </p:cNvPr>
          <p:cNvSpPr/>
          <p:nvPr/>
        </p:nvSpPr>
        <p:spPr>
          <a:xfrm>
            <a:off x="9603159" y="2799284"/>
            <a:ext cx="540253" cy="199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37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203881" y="2908400"/>
            <a:ext cx="2012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</a:t>
            </a:r>
          </a:p>
          <a:p>
            <a:r>
              <a:rPr kumimoji="1" lang="en-US" altLang="ja-JP" sz="2400" dirty="0"/>
              <a:t> of leaf area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416923" y="5175920"/>
            <a:ext cx="163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</a:t>
            </a:r>
          </a:p>
          <a:p>
            <a:pPr algn="ctr"/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B48F5F7-2ED6-DF9F-8E8C-659F199040B2}"/>
              </a:ext>
            </a:extLst>
          </p:cNvPr>
          <p:cNvGrpSpPr/>
          <p:nvPr/>
        </p:nvGrpSpPr>
        <p:grpSpPr>
          <a:xfrm>
            <a:off x="1564639" y="4895758"/>
            <a:ext cx="6340929" cy="1882792"/>
            <a:chOff x="1550125" y="4794160"/>
            <a:chExt cx="6340929" cy="1882792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650A208-526F-F40D-3AEE-695B4288A591}"/>
                </a:ext>
              </a:extLst>
            </p:cNvPr>
            <p:cNvCxnSpPr/>
            <p:nvPr/>
          </p:nvCxnSpPr>
          <p:spPr>
            <a:xfrm>
              <a:off x="2224180" y="6190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AA2480E-FAE4-1DBD-D66A-9DE10D45F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154" y="4807293"/>
              <a:ext cx="507" cy="13827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B785FDC-1A1A-910C-37DA-361029C7B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896" y="6093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58EF595-DEC4-3041-D7D6-937E8BEB401B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5032394" y="5046193"/>
              <a:ext cx="1012232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95E4BF4-9608-8513-36A0-99F9D204EC84}"/>
                </a:ext>
              </a:extLst>
            </p:cNvPr>
            <p:cNvCxnSpPr>
              <a:cxnSpLocks/>
            </p:cNvCxnSpPr>
            <p:nvPr/>
          </p:nvCxnSpPr>
          <p:spPr>
            <a:xfrm>
              <a:off x="6711710" y="6165945"/>
              <a:ext cx="11470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/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05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/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/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/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529" r="-2352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/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815" r="-740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/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/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3AF954AB-D1FC-F2FE-45F7-4EC4D88E4D54}"/>
                </a:ext>
              </a:extLst>
            </p:cNvPr>
            <p:cNvSpPr/>
            <p:nvPr/>
          </p:nvSpPr>
          <p:spPr>
            <a:xfrm>
              <a:off x="6044626" y="5046193"/>
              <a:ext cx="695119" cy="1117494"/>
            </a:xfrm>
            <a:custGeom>
              <a:avLst/>
              <a:gdLst>
                <a:gd name="connsiteX0" fmla="*/ 746975 w 746975"/>
                <a:gd name="connsiteY0" fmla="*/ 1326524 h 1326524"/>
                <a:gd name="connsiteX1" fmla="*/ 618186 w 746975"/>
                <a:gd name="connsiteY1" fmla="*/ 965916 h 1326524"/>
                <a:gd name="connsiteX2" fmla="*/ 412124 w 746975"/>
                <a:gd name="connsiteY2" fmla="*/ 592429 h 1326524"/>
                <a:gd name="connsiteX3" fmla="*/ 193183 w 746975"/>
                <a:gd name="connsiteY3" fmla="*/ 283336 h 1326524"/>
                <a:gd name="connsiteX4" fmla="*/ 90152 w 746975"/>
                <a:gd name="connsiteY4" fmla="*/ 154547 h 1326524"/>
                <a:gd name="connsiteX5" fmla="*/ 0 w 746975"/>
                <a:gd name="connsiteY5" fmla="*/ 0 h 132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6975" h="1326524">
                  <a:moveTo>
                    <a:pt x="746975" y="1326524"/>
                  </a:moveTo>
                  <a:cubicBezTo>
                    <a:pt x="710484" y="1207394"/>
                    <a:pt x="673994" y="1088265"/>
                    <a:pt x="618186" y="965916"/>
                  </a:cubicBezTo>
                  <a:cubicBezTo>
                    <a:pt x="562378" y="843567"/>
                    <a:pt x="482958" y="706192"/>
                    <a:pt x="412124" y="592429"/>
                  </a:cubicBezTo>
                  <a:cubicBezTo>
                    <a:pt x="341290" y="478666"/>
                    <a:pt x="246845" y="356316"/>
                    <a:pt x="193183" y="283336"/>
                  </a:cubicBezTo>
                  <a:cubicBezTo>
                    <a:pt x="139521" y="210356"/>
                    <a:pt x="122349" y="201770"/>
                    <a:pt x="90152" y="154547"/>
                  </a:cubicBezTo>
                  <a:cubicBezTo>
                    <a:pt x="57955" y="107324"/>
                    <a:pt x="28977" y="5366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14E7B0D8-535A-FD42-7292-7A055650B909}"/>
                </a:ext>
              </a:extLst>
            </p:cNvPr>
            <p:cNvCxnSpPr>
              <a:cxnSpLocks/>
            </p:cNvCxnSpPr>
            <p:nvPr/>
          </p:nvCxnSpPr>
          <p:spPr>
            <a:xfrm>
              <a:off x="2212148" y="6159528"/>
              <a:ext cx="2093041" cy="128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/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3077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CCB6FA92-DA10-DA83-5ABB-4AB4B4EA803E}"/>
                </a:ext>
              </a:extLst>
            </p:cNvPr>
            <p:cNvSpPr/>
            <p:nvPr/>
          </p:nvSpPr>
          <p:spPr>
            <a:xfrm>
              <a:off x="4314708" y="5031869"/>
              <a:ext cx="749555" cy="1162377"/>
            </a:xfrm>
            <a:custGeom>
              <a:avLst/>
              <a:gdLst>
                <a:gd name="connsiteX0" fmla="*/ 0 w 721297"/>
                <a:gd name="connsiteY0" fmla="*/ 1368761 h 1368761"/>
                <a:gd name="connsiteX1" fmla="*/ 56795 w 721297"/>
                <a:gd name="connsiteY1" fmla="*/ 1187017 h 1368761"/>
                <a:gd name="connsiteX2" fmla="*/ 147668 w 721297"/>
                <a:gd name="connsiteY2" fmla="*/ 897362 h 1368761"/>
                <a:gd name="connsiteX3" fmla="*/ 414604 w 721297"/>
                <a:gd name="connsiteY3" fmla="*/ 431643 h 1368761"/>
                <a:gd name="connsiteX4" fmla="*/ 556592 w 721297"/>
                <a:gd name="connsiteY4" fmla="*/ 232860 h 1368761"/>
                <a:gd name="connsiteX5" fmla="*/ 579310 w 721297"/>
                <a:gd name="connsiteY5" fmla="*/ 193104 h 1368761"/>
                <a:gd name="connsiteX6" fmla="*/ 658823 w 721297"/>
                <a:gd name="connsiteY6" fmla="*/ 85193 h 1368761"/>
                <a:gd name="connsiteX7" fmla="*/ 721297 w 721297"/>
                <a:gd name="connsiteY7" fmla="*/ 0 h 136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297" h="1368761">
                  <a:moveTo>
                    <a:pt x="0" y="1368761"/>
                  </a:moveTo>
                  <a:lnTo>
                    <a:pt x="56795" y="1187017"/>
                  </a:lnTo>
                  <a:cubicBezTo>
                    <a:pt x="81406" y="1108451"/>
                    <a:pt x="88033" y="1023258"/>
                    <a:pt x="147668" y="897362"/>
                  </a:cubicBezTo>
                  <a:cubicBezTo>
                    <a:pt x="207303" y="771466"/>
                    <a:pt x="346450" y="542393"/>
                    <a:pt x="414604" y="431643"/>
                  </a:cubicBezTo>
                  <a:cubicBezTo>
                    <a:pt x="482758" y="320893"/>
                    <a:pt x="529141" y="272616"/>
                    <a:pt x="556592" y="232860"/>
                  </a:cubicBezTo>
                  <a:cubicBezTo>
                    <a:pt x="584043" y="193104"/>
                    <a:pt x="562272" y="217715"/>
                    <a:pt x="579310" y="193104"/>
                  </a:cubicBezTo>
                  <a:cubicBezTo>
                    <a:pt x="596348" y="168493"/>
                    <a:pt x="658823" y="85193"/>
                    <a:pt x="658823" y="85193"/>
                  </a:cubicBezTo>
                  <a:lnTo>
                    <a:pt x="721297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/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/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blipFill>
                  <a:blip r:embed="rId11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4DB19C-544A-7536-74C4-0422850FD820}"/>
              </a:ext>
            </a:extLst>
          </p:cNvPr>
          <p:cNvGrpSpPr/>
          <p:nvPr/>
        </p:nvGrpSpPr>
        <p:grpSpPr>
          <a:xfrm>
            <a:off x="2146319" y="2371485"/>
            <a:ext cx="6051711" cy="2589588"/>
            <a:chOff x="2146319" y="2284401"/>
            <a:chExt cx="6051711" cy="2589588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5926CEE-A7D6-EF2B-2B70-5926FA0009DC}"/>
                </a:ext>
              </a:extLst>
            </p:cNvPr>
            <p:cNvCxnSpPr/>
            <p:nvPr/>
          </p:nvCxnSpPr>
          <p:spPr>
            <a:xfrm>
              <a:off x="2232199" y="4459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807DF99-C7C7-064A-00AB-E0D5DAED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2173" y="2284401"/>
              <a:ext cx="0" cy="2174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97BC3FC-8499-8008-7DDB-FB3B76AA8D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616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159BBE7-F3D3-B342-CB67-C8C0D7F6D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15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/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blipFill>
                  <a:blip r:embed="rId12"/>
                  <a:stretch>
                    <a:fillRect l="-7042" t="-6818" b="-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/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blipFill>
                  <a:blip r:embed="rId13"/>
                  <a:stretch>
                    <a:fillRect l="-3704" b="-63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/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3529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/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blipFill>
                  <a:blip r:embed="rId15"/>
                  <a:stretch>
                    <a:fillRect l="-15000" r="-15000" b="-2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/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75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/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/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1BA7735-64F7-DB53-3C8A-97BB3BE704E5}"/>
                </a:ext>
              </a:extLst>
            </p:cNvPr>
            <p:cNvCxnSpPr>
              <a:cxnSpLocks/>
            </p:cNvCxnSpPr>
            <p:nvPr/>
          </p:nvCxnSpPr>
          <p:spPr>
            <a:xfrm>
              <a:off x="4969647" y="436747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/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フリーフォーム 2">
              <a:extLst>
                <a:ext uri="{FF2B5EF4-FFF2-40B4-BE49-F238E27FC236}">
                  <a16:creationId xmlns:a16="http://schemas.microsoft.com/office/drawing/2014/main" id="{9022F9A7-4141-3FFC-0F66-7F801648BBE9}"/>
                </a:ext>
              </a:extLst>
            </p:cNvPr>
            <p:cNvSpPr/>
            <p:nvPr/>
          </p:nvSpPr>
          <p:spPr>
            <a:xfrm>
              <a:off x="2244570" y="2873976"/>
              <a:ext cx="5288453" cy="1593129"/>
            </a:xfrm>
            <a:custGeom>
              <a:avLst/>
              <a:gdLst>
                <a:gd name="connsiteX0" fmla="*/ 0 w 5288453"/>
                <a:gd name="connsiteY0" fmla="*/ 1353215 h 1593129"/>
                <a:gd name="connsiteX1" fmla="*/ 373487 w 5288453"/>
                <a:gd name="connsiteY1" fmla="*/ 1314579 h 1593129"/>
                <a:gd name="connsiteX2" fmla="*/ 837126 w 5288453"/>
                <a:gd name="connsiteY2" fmla="*/ 1237305 h 1593129"/>
                <a:gd name="connsiteX3" fmla="*/ 1468191 w 5288453"/>
                <a:gd name="connsiteY3" fmla="*/ 1082759 h 1593129"/>
                <a:gd name="connsiteX4" fmla="*/ 1790163 w 5288453"/>
                <a:gd name="connsiteY4" fmla="*/ 928212 h 1593129"/>
                <a:gd name="connsiteX5" fmla="*/ 1957588 w 5288453"/>
                <a:gd name="connsiteY5" fmla="*/ 850939 h 1593129"/>
                <a:gd name="connsiteX6" fmla="*/ 2009104 w 5288453"/>
                <a:gd name="connsiteY6" fmla="*/ 825181 h 1593129"/>
                <a:gd name="connsiteX7" fmla="*/ 2176529 w 5288453"/>
                <a:gd name="connsiteY7" fmla="*/ 696393 h 1593129"/>
                <a:gd name="connsiteX8" fmla="*/ 2421228 w 5288453"/>
                <a:gd name="connsiteY8" fmla="*/ 503210 h 1593129"/>
                <a:gd name="connsiteX9" fmla="*/ 2614411 w 5288453"/>
                <a:gd name="connsiteY9" fmla="*/ 322905 h 1593129"/>
                <a:gd name="connsiteX10" fmla="*/ 2704563 w 5288453"/>
                <a:gd name="connsiteY10" fmla="*/ 181238 h 1593129"/>
                <a:gd name="connsiteX11" fmla="*/ 2833352 w 5288453"/>
                <a:gd name="connsiteY11" fmla="*/ 52449 h 1593129"/>
                <a:gd name="connsiteX12" fmla="*/ 3013656 w 5288453"/>
                <a:gd name="connsiteY12" fmla="*/ 934 h 1593129"/>
                <a:gd name="connsiteX13" fmla="*/ 3361385 w 5288453"/>
                <a:gd name="connsiteY13" fmla="*/ 91086 h 1593129"/>
                <a:gd name="connsiteX14" fmla="*/ 3567447 w 5288453"/>
                <a:gd name="connsiteY14" fmla="*/ 258511 h 1593129"/>
                <a:gd name="connsiteX15" fmla="*/ 3709115 w 5288453"/>
                <a:gd name="connsiteY15" fmla="*/ 374421 h 1593129"/>
                <a:gd name="connsiteX16" fmla="*/ 3876540 w 5288453"/>
                <a:gd name="connsiteY16" fmla="*/ 528967 h 1593129"/>
                <a:gd name="connsiteX17" fmla="*/ 4005329 w 5288453"/>
                <a:gd name="connsiteY17" fmla="*/ 683514 h 1593129"/>
                <a:gd name="connsiteX18" fmla="*/ 4224270 w 5288453"/>
                <a:gd name="connsiteY18" fmla="*/ 825181 h 1593129"/>
                <a:gd name="connsiteX19" fmla="*/ 4275785 w 5288453"/>
                <a:gd name="connsiteY19" fmla="*/ 889576 h 1593129"/>
                <a:gd name="connsiteX20" fmla="*/ 4391695 w 5288453"/>
                <a:gd name="connsiteY20" fmla="*/ 979728 h 1593129"/>
                <a:gd name="connsiteX21" fmla="*/ 4713667 w 5288453"/>
                <a:gd name="connsiteY21" fmla="*/ 1211548 h 1593129"/>
                <a:gd name="connsiteX22" fmla="*/ 5009881 w 5288453"/>
                <a:gd name="connsiteY22" fmla="*/ 1404731 h 1593129"/>
                <a:gd name="connsiteX23" fmla="*/ 5254580 w 5288453"/>
                <a:gd name="connsiteY23" fmla="*/ 1572156 h 1593129"/>
                <a:gd name="connsiteX24" fmla="*/ 5280338 w 5288453"/>
                <a:gd name="connsiteY24" fmla="*/ 1585035 h 159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88453" h="1593129">
                  <a:moveTo>
                    <a:pt x="0" y="1353215"/>
                  </a:moveTo>
                  <a:cubicBezTo>
                    <a:pt x="116983" y="1343556"/>
                    <a:pt x="233966" y="1333897"/>
                    <a:pt x="373487" y="1314579"/>
                  </a:cubicBezTo>
                  <a:cubicBezTo>
                    <a:pt x="513008" y="1295261"/>
                    <a:pt x="654676" y="1275942"/>
                    <a:pt x="837126" y="1237305"/>
                  </a:cubicBezTo>
                  <a:cubicBezTo>
                    <a:pt x="1019576" y="1198668"/>
                    <a:pt x="1309352" y="1134274"/>
                    <a:pt x="1468191" y="1082759"/>
                  </a:cubicBezTo>
                  <a:cubicBezTo>
                    <a:pt x="1627030" y="1031244"/>
                    <a:pt x="1708597" y="966849"/>
                    <a:pt x="1790163" y="928212"/>
                  </a:cubicBezTo>
                  <a:cubicBezTo>
                    <a:pt x="1871729" y="889575"/>
                    <a:pt x="1957588" y="850939"/>
                    <a:pt x="1957588" y="850939"/>
                  </a:cubicBezTo>
                  <a:cubicBezTo>
                    <a:pt x="1994078" y="833767"/>
                    <a:pt x="1972614" y="850939"/>
                    <a:pt x="2009104" y="825181"/>
                  </a:cubicBezTo>
                  <a:cubicBezTo>
                    <a:pt x="2045594" y="799423"/>
                    <a:pt x="2176529" y="696393"/>
                    <a:pt x="2176529" y="696393"/>
                  </a:cubicBezTo>
                  <a:cubicBezTo>
                    <a:pt x="2245216" y="642731"/>
                    <a:pt x="2348248" y="565458"/>
                    <a:pt x="2421228" y="503210"/>
                  </a:cubicBezTo>
                  <a:cubicBezTo>
                    <a:pt x="2494208" y="440962"/>
                    <a:pt x="2567189" y="376567"/>
                    <a:pt x="2614411" y="322905"/>
                  </a:cubicBezTo>
                  <a:cubicBezTo>
                    <a:pt x="2661634" y="269243"/>
                    <a:pt x="2668073" y="226314"/>
                    <a:pt x="2704563" y="181238"/>
                  </a:cubicBezTo>
                  <a:cubicBezTo>
                    <a:pt x="2741053" y="136162"/>
                    <a:pt x="2781837" y="82500"/>
                    <a:pt x="2833352" y="52449"/>
                  </a:cubicBezTo>
                  <a:cubicBezTo>
                    <a:pt x="2884868" y="22398"/>
                    <a:pt x="2925651" y="-5506"/>
                    <a:pt x="3013656" y="934"/>
                  </a:cubicBezTo>
                  <a:cubicBezTo>
                    <a:pt x="3101662" y="7373"/>
                    <a:pt x="3269086" y="48156"/>
                    <a:pt x="3361385" y="91086"/>
                  </a:cubicBezTo>
                  <a:cubicBezTo>
                    <a:pt x="3453684" y="134016"/>
                    <a:pt x="3567447" y="258511"/>
                    <a:pt x="3567447" y="258511"/>
                  </a:cubicBezTo>
                  <a:cubicBezTo>
                    <a:pt x="3625402" y="305734"/>
                    <a:pt x="3657600" y="329345"/>
                    <a:pt x="3709115" y="374421"/>
                  </a:cubicBezTo>
                  <a:cubicBezTo>
                    <a:pt x="3760631" y="419497"/>
                    <a:pt x="3827171" y="477451"/>
                    <a:pt x="3876540" y="528967"/>
                  </a:cubicBezTo>
                  <a:cubicBezTo>
                    <a:pt x="3925909" y="580482"/>
                    <a:pt x="3947374" y="634145"/>
                    <a:pt x="4005329" y="683514"/>
                  </a:cubicBezTo>
                  <a:cubicBezTo>
                    <a:pt x="4063284" y="732883"/>
                    <a:pt x="4224270" y="825181"/>
                    <a:pt x="4224270" y="825181"/>
                  </a:cubicBezTo>
                  <a:cubicBezTo>
                    <a:pt x="4269346" y="859525"/>
                    <a:pt x="4247881" y="863818"/>
                    <a:pt x="4275785" y="889576"/>
                  </a:cubicBezTo>
                  <a:cubicBezTo>
                    <a:pt x="4303689" y="915334"/>
                    <a:pt x="4318715" y="926066"/>
                    <a:pt x="4391695" y="979728"/>
                  </a:cubicBezTo>
                  <a:cubicBezTo>
                    <a:pt x="4464675" y="1033390"/>
                    <a:pt x="4610636" y="1140714"/>
                    <a:pt x="4713667" y="1211548"/>
                  </a:cubicBezTo>
                  <a:cubicBezTo>
                    <a:pt x="4816698" y="1282382"/>
                    <a:pt x="4919729" y="1344630"/>
                    <a:pt x="5009881" y="1404731"/>
                  </a:cubicBezTo>
                  <a:cubicBezTo>
                    <a:pt x="5100033" y="1464832"/>
                    <a:pt x="5254580" y="1572156"/>
                    <a:pt x="5254580" y="1572156"/>
                  </a:cubicBezTo>
                  <a:cubicBezTo>
                    <a:pt x="5299656" y="1602207"/>
                    <a:pt x="5289997" y="1593621"/>
                    <a:pt x="5280338" y="158503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28575">
                  <a:noFill/>
                </a:ln>
              </a:endParaRPr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F5F63B1E-2FB0-1212-C76B-C932A4280169}"/>
                </a:ext>
              </a:extLst>
            </p:cNvPr>
            <p:cNvSpPr/>
            <p:nvPr/>
          </p:nvSpPr>
          <p:spPr>
            <a:xfrm>
              <a:off x="3043238" y="2766341"/>
              <a:ext cx="4243387" cy="1317095"/>
            </a:xfrm>
            <a:custGeom>
              <a:avLst/>
              <a:gdLst>
                <a:gd name="connsiteX0" fmla="*/ 0 w 4243387"/>
                <a:gd name="connsiteY0" fmla="*/ 0 h 1317095"/>
                <a:gd name="connsiteX1" fmla="*/ 328612 w 4243387"/>
                <a:gd name="connsiteY1" fmla="*/ 528638 h 1317095"/>
                <a:gd name="connsiteX2" fmla="*/ 685800 w 4243387"/>
                <a:gd name="connsiteY2" fmla="*/ 800100 h 1317095"/>
                <a:gd name="connsiteX3" fmla="*/ 957262 w 4243387"/>
                <a:gd name="connsiteY3" fmla="*/ 928688 h 1317095"/>
                <a:gd name="connsiteX4" fmla="*/ 1057275 w 4243387"/>
                <a:gd name="connsiteY4" fmla="*/ 985838 h 1317095"/>
                <a:gd name="connsiteX5" fmla="*/ 1643062 w 4243387"/>
                <a:gd name="connsiteY5" fmla="*/ 1200150 h 1317095"/>
                <a:gd name="connsiteX6" fmla="*/ 2228850 w 4243387"/>
                <a:gd name="connsiteY6" fmla="*/ 1300163 h 1317095"/>
                <a:gd name="connsiteX7" fmla="*/ 3028950 w 4243387"/>
                <a:gd name="connsiteY7" fmla="*/ 1314450 h 1317095"/>
                <a:gd name="connsiteX8" fmla="*/ 3286125 w 4243387"/>
                <a:gd name="connsiteY8" fmla="*/ 1271588 h 1317095"/>
                <a:gd name="connsiteX9" fmla="*/ 3471862 w 4243387"/>
                <a:gd name="connsiteY9" fmla="*/ 1200150 h 1317095"/>
                <a:gd name="connsiteX10" fmla="*/ 3671887 w 4243387"/>
                <a:gd name="connsiteY10" fmla="*/ 1071563 h 1317095"/>
                <a:gd name="connsiteX11" fmla="*/ 3871912 w 4243387"/>
                <a:gd name="connsiteY11" fmla="*/ 871538 h 1317095"/>
                <a:gd name="connsiteX12" fmla="*/ 4157662 w 4243387"/>
                <a:gd name="connsiteY12" fmla="*/ 371475 h 1317095"/>
                <a:gd name="connsiteX13" fmla="*/ 4229100 w 4243387"/>
                <a:gd name="connsiteY13" fmla="*/ 228600 h 1317095"/>
                <a:gd name="connsiteX14" fmla="*/ 4229100 w 4243387"/>
                <a:gd name="connsiteY14" fmla="*/ 228600 h 1317095"/>
                <a:gd name="connsiteX15" fmla="*/ 4243387 w 4243387"/>
                <a:gd name="connsiteY15" fmla="*/ 228600 h 131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43387" h="1317095">
                  <a:moveTo>
                    <a:pt x="0" y="0"/>
                  </a:moveTo>
                  <a:cubicBezTo>
                    <a:pt x="107156" y="197644"/>
                    <a:pt x="214312" y="395288"/>
                    <a:pt x="328612" y="528638"/>
                  </a:cubicBezTo>
                  <a:cubicBezTo>
                    <a:pt x="442912" y="661988"/>
                    <a:pt x="581025" y="733425"/>
                    <a:pt x="685800" y="800100"/>
                  </a:cubicBezTo>
                  <a:cubicBezTo>
                    <a:pt x="790575" y="866775"/>
                    <a:pt x="895350" y="897732"/>
                    <a:pt x="957262" y="928688"/>
                  </a:cubicBezTo>
                  <a:cubicBezTo>
                    <a:pt x="1019174" y="959644"/>
                    <a:pt x="942975" y="940594"/>
                    <a:pt x="1057275" y="985838"/>
                  </a:cubicBezTo>
                  <a:cubicBezTo>
                    <a:pt x="1171575" y="1031082"/>
                    <a:pt x="1447799" y="1147762"/>
                    <a:pt x="1643062" y="1200150"/>
                  </a:cubicBezTo>
                  <a:cubicBezTo>
                    <a:pt x="1838325" y="1252538"/>
                    <a:pt x="1997869" y="1281113"/>
                    <a:pt x="2228850" y="1300163"/>
                  </a:cubicBezTo>
                  <a:cubicBezTo>
                    <a:pt x="2459831" y="1319213"/>
                    <a:pt x="2852738" y="1319212"/>
                    <a:pt x="3028950" y="1314450"/>
                  </a:cubicBezTo>
                  <a:cubicBezTo>
                    <a:pt x="3205162" y="1309688"/>
                    <a:pt x="3212306" y="1290638"/>
                    <a:pt x="3286125" y="1271588"/>
                  </a:cubicBezTo>
                  <a:cubicBezTo>
                    <a:pt x="3359944" y="1252538"/>
                    <a:pt x="3407568" y="1233487"/>
                    <a:pt x="3471862" y="1200150"/>
                  </a:cubicBezTo>
                  <a:cubicBezTo>
                    <a:pt x="3536156" y="1166813"/>
                    <a:pt x="3605212" y="1126332"/>
                    <a:pt x="3671887" y="1071563"/>
                  </a:cubicBezTo>
                  <a:cubicBezTo>
                    <a:pt x="3738562" y="1016794"/>
                    <a:pt x="3790949" y="988219"/>
                    <a:pt x="3871912" y="871538"/>
                  </a:cubicBezTo>
                  <a:cubicBezTo>
                    <a:pt x="3952875" y="754857"/>
                    <a:pt x="4098131" y="478631"/>
                    <a:pt x="4157662" y="371475"/>
                  </a:cubicBezTo>
                  <a:cubicBezTo>
                    <a:pt x="4217193" y="264319"/>
                    <a:pt x="4229100" y="228600"/>
                    <a:pt x="4229100" y="228600"/>
                  </a:cubicBezTo>
                  <a:lnTo>
                    <a:pt x="4229100" y="228600"/>
                  </a:lnTo>
                  <a:lnTo>
                    <a:pt x="4243387" y="22860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/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4815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/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111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/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blipFill>
                  <a:blip r:embed="rId22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/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blipFill>
                  <a:blip r:embed="rId23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2AFF39E-4284-5D79-6BFF-D99E934BE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5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FA7CD8D3-8ABB-9828-81FE-AC9BB9B445F7}"/>
                </a:ext>
              </a:extLst>
            </p:cNvPr>
            <p:cNvSpPr/>
            <p:nvPr/>
          </p:nvSpPr>
          <p:spPr>
            <a:xfrm>
              <a:off x="4399280" y="2385026"/>
              <a:ext cx="2214880" cy="1008084"/>
            </a:xfrm>
            <a:custGeom>
              <a:avLst/>
              <a:gdLst>
                <a:gd name="connsiteX0" fmla="*/ 2214880 w 2214880"/>
                <a:gd name="connsiteY0" fmla="*/ 0 h 1008084"/>
                <a:gd name="connsiteX1" fmla="*/ 2072640 w 2214880"/>
                <a:gd name="connsiteY1" fmla="*/ 396240 h 1008084"/>
                <a:gd name="connsiteX2" fmla="*/ 1757680 w 2214880"/>
                <a:gd name="connsiteY2" fmla="*/ 802640 h 1008084"/>
                <a:gd name="connsiteX3" fmla="*/ 1544320 w 2214880"/>
                <a:gd name="connsiteY3" fmla="*/ 934720 h 1008084"/>
                <a:gd name="connsiteX4" fmla="*/ 1148080 w 2214880"/>
                <a:gd name="connsiteY4" fmla="*/ 1005840 h 1008084"/>
                <a:gd name="connsiteX5" fmla="*/ 701040 w 2214880"/>
                <a:gd name="connsiteY5" fmla="*/ 853440 h 1008084"/>
                <a:gd name="connsiteX6" fmla="*/ 508000 w 2214880"/>
                <a:gd name="connsiteY6" fmla="*/ 762000 h 1008084"/>
                <a:gd name="connsiteX7" fmla="*/ 304800 w 2214880"/>
                <a:gd name="connsiteY7" fmla="*/ 518160 h 1008084"/>
                <a:gd name="connsiteX8" fmla="*/ 132080 w 2214880"/>
                <a:gd name="connsiteY8" fmla="*/ 304800 h 1008084"/>
                <a:gd name="connsiteX9" fmla="*/ 0 w 2214880"/>
                <a:gd name="connsiteY9" fmla="*/ 81280 h 1008084"/>
                <a:gd name="connsiteX10" fmla="*/ 0 w 2214880"/>
                <a:gd name="connsiteY10" fmla="*/ 81280 h 100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4880" h="1008084">
                  <a:moveTo>
                    <a:pt x="2214880" y="0"/>
                  </a:moveTo>
                  <a:cubicBezTo>
                    <a:pt x="2181860" y="131233"/>
                    <a:pt x="2148840" y="262467"/>
                    <a:pt x="2072640" y="396240"/>
                  </a:cubicBezTo>
                  <a:cubicBezTo>
                    <a:pt x="1996440" y="530013"/>
                    <a:pt x="1845733" y="712893"/>
                    <a:pt x="1757680" y="802640"/>
                  </a:cubicBezTo>
                  <a:cubicBezTo>
                    <a:pt x="1669627" y="892387"/>
                    <a:pt x="1645920" y="900853"/>
                    <a:pt x="1544320" y="934720"/>
                  </a:cubicBezTo>
                  <a:cubicBezTo>
                    <a:pt x="1442720" y="968587"/>
                    <a:pt x="1288627" y="1019387"/>
                    <a:pt x="1148080" y="1005840"/>
                  </a:cubicBezTo>
                  <a:cubicBezTo>
                    <a:pt x="1007533" y="992293"/>
                    <a:pt x="807720" y="894080"/>
                    <a:pt x="701040" y="853440"/>
                  </a:cubicBezTo>
                  <a:cubicBezTo>
                    <a:pt x="594360" y="812800"/>
                    <a:pt x="574040" y="817880"/>
                    <a:pt x="508000" y="762000"/>
                  </a:cubicBezTo>
                  <a:cubicBezTo>
                    <a:pt x="441960" y="706120"/>
                    <a:pt x="367453" y="594360"/>
                    <a:pt x="304800" y="518160"/>
                  </a:cubicBezTo>
                  <a:cubicBezTo>
                    <a:pt x="242147" y="441960"/>
                    <a:pt x="182880" y="377613"/>
                    <a:pt x="132080" y="304800"/>
                  </a:cubicBezTo>
                  <a:cubicBezTo>
                    <a:pt x="81280" y="231987"/>
                    <a:pt x="0" y="81280"/>
                    <a:pt x="0" y="81280"/>
                  </a:cubicBezTo>
                  <a:lnTo>
                    <a:pt x="0" y="812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BC4E2D8-55C7-B15E-2D70-F3E95E307CE4}"/>
              </a:ext>
            </a:extLst>
          </p:cNvPr>
          <p:cNvGrpSpPr/>
          <p:nvPr/>
        </p:nvGrpSpPr>
        <p:grpSpPr>
          <a:xfrm>
            <a:off x="1775037" y="864497"/>
            <a:ext cx="6107379" cy="1542715"/>
            <a:chOff x="1804065" y="693800"/>
            <a:chExt cx="6107379" cy="1542715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BDF3B7B-57FD-9F2E-096B-6A28FBC0A9AC}"/>
                </a:ext>
              </a:extLst>
            </p:cNvPr>
            <p:cNvCxnSpPr/>
            <p:nvPr/>
          </p:nvCxnSpPr>
          <p:spPr>
            <a:xfrm>
              <a:off x="2244570" y="2071445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9514EA21-4291-B76C-A978-ECC9D7FC5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544" y="693800"/>
              <a:ext cx="16657" cy="13776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/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i="1" dirty="0"/>
                    <a:t>h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33333" t="-27273" b="-5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/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5000" r="-1875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9E4014CC-523D-4E54-E92D-A247B9972967}"/>
                </a:ext>
              </a:extLst>
            </p:cNvPr>
            <p:cNvSpPr/>
            <p:nvPr/>
          </p:nvSpPr>
          <p:spPr>
            <a:xfrm>
              <a:off x="2214880" y="898949"/>
              <a:ext cx="5358333" cy="1069510"/>
            </a:xfrm>
            <a:custGeom>
              <a:avLst/>
              <a:gdLst>
                <a:gd name="connsiteX0" fmla="*/ 0 w 5358333"/>
                <a:gd name="connsiteY0" fmla="*/ 1491823 h 1491823"/>
                <a:gd name="connsiteX1" fmla="*/ 457200 w 5358333"/>
                <a:gd name="connsiteY1" fmla="*/ 1471503 h 1491823"/>
                <a:gd name="connsiteX2" fmla="*/ 1229360 w 5358333"/>
                <a:gd name="connsiteY2" fmla="*/ 1410543 h 1491823"/>
                <a:gd name="connsiteX3" fmla="*/ 1645920 w 5358333"/>
                <a:gd name="connsiteY3" fmla="*/ 1268303 h 1491823"/>
                <a:gd name="connsiteX4" fmla="*/ 2103120 w 5358333"/>
                <a:gd name="connsiteY4" fmla="*/ 912703 h 1491823"/>
                <a:gd name="connsiteX5" fmla="*/ 2468880 w 5358333"/>
                <a:gd name="connsiteY5" fmla="*/ 546943 h 1491823"/>
                <a:gd name="connsiteX6" fmla="*/ 2661920 w 5358333"/>
                <a:gd name="connsiteY6" fmla="*/ 211663 h 1491823"/>
                <a:gd name="connsiteX7" fmla="*/ 3078480 w 5358333"/>
                <a:gd name="connsiteY7" fmla="*/ 28783 h 1491823"/>
                <a:gd name="connsiteX8" fmla="*/ 3434080 w 5358333"/>
                <a:gd name="connsiteY8" fmla="*/ 8463 h 1491823"/>
                <a:gd name="connsiteX9" fmla="*/ 3718560 w 5358333"/>
                <a:gd name="connsiteY9" fmla="*/ 110063 h 1491823"/>
                <a:gd name="connsiteX10" fmla="*/ 4155440 w 5358333"/>
                <a:gd name="connsiteY10" fmla="*/ 618063 h 1491823"/>
                <a:gd name="connsiteX11" fmla="*/ 4419600 w 5358333"/>
                <a:gd name="connsiteY11" fmla="*/ 953343 h 1491823"/>
                <a:gd name="connsiteX12" fmla="*/ 4561840 w 5358333"/>
                <a:gd name="connsiteY12" fmla="*/ 1197183 h 1491823"/>
                <a:gd name="connsiteX13" fmla="*/ 4795520 w 5358333"/>
                <a:gd name="connsiteY13" fmla="*/ 1380063 h 1491823"/>
                <a:gd name="connsiteX14" fmla="*/ 5049520 w 5358333"/>
                <a:gd name="connsiteY14" fmla="*/ 1441023 h 1491823"/>
                <a:gd name="connsiteX15" fmla="*/ 5323840 w 5358333"/>
                <a:gd name="connsiteY15" fmla="*/ 1461343 h 1491823"/>
                <a:gd name="connsiteX16" fmla="*/ 5354320 w 5358333"/>
                <a:gd name="connsiteY16" fmla="*/ 1491823 h 1491823"/>
                <a:gd name="connsiteX17" fmla="*/ 5354320 w 5358333"/>
                <a:gd name="connsiteY17" fmla="*/ 1491823 h 1491823"/>
                <a:gd name="connsiteX18" fmla="*/ 5354320 w 5358333"/>
                <a:gd name="connsiteY18" fmla="*/ 1491823 h 149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8333" h="1491823">
                  <a:moveTo>
                    <a:pt x="0" y="1491823"/>
                  </a:moveTo>
                  <a:cubicBezTo>
                    <a:pt x="126153" y="1488436"/>
                    <a:pt x="252307" y="1485050"/>
                    <a:pt x="457200" y="1471503"/>
                  </a:cubicBezTo>
                  <a:cubicBezTo>
                    <a:pt x="662093" y="1457956"/>
                    <a:pt x="1031240" y="1444410"/>
                    <a:pt x="1229360" y="1410543"/>
                  </a:cubicBezTo>
                  <a:cubicBezTo>
                    <a:pt x="1427480" y="1376676"/>
                    <a:pt x="1500293" y="1351276"/>
                    <a:pt x="1645920" y="1268303"/>
                  </a:cubicBezTo>
                  <a:cubicBezTo>
                    <a:pt x="1791547" y="1185330"/>
                    <a:pt x="1965960" y="1032930"/>
                    <a:pt x="2103120" y="912703"/>
                  </a:cubicBezTo>
                  <a:cubicBezTo>
                    <a:pt x="2240280" y="792476"/>
                    <a:pt x="2375747" y="663783"/>
                    <a:pt x="2468880" y="546943"/>
                  </a:cubicBezTo>
                  <a:cubicBezTo>
                    <a:pt x="2562013" y="430103"/>
                    <a:pt x="2560320" y="298023"/>
                    <a:pt x="2661920" y="211663"/>
                  </a:cubicBezTo>
                  <a:cubicBezTo>
                    <a:pt x="2763520" y="125303"/>
                    <a:pt x="2949787" y="62650"/>
                    <a:pt x="3078480" y="28783"/>
                  </a:cubicBezTo>
                  <a:cubicBezTo>
                    <a:pt x="3207173" y="-5084"/>
                    <a:pt x="3327400" y="-5084"/>
                    <a:pt x="3434080" y="8463"/>
                  </a:cubicBezTo>
                  <a:cubicBezTo>
                    <a:pt x="3540760" y="22010"/>
                    <a:pt x="3598333" y="8463"/>
                    <a:pt x="3718560" y="110063"/>
                  </a:cubicBezTo>
                  <a:cubicBezTo>
                    <a:pt x="3838787" y="211663"/>
                    <a:pt x="4038600" y="477516"/>
                    <a:pt x="4155440" y="618063"/>
                  </a:cubicBezTo>
                  <a:cubicBezTo>
                    <a:pt x="4272280" y="758610"/>
                    <a:pt x="4351867" y="856823"/>
                    <a:pt x="4419600" y="953343"/>
                  </a:cubicBezTo>
                  <a:cubicBezTo>
                    <a:pt x="4487333" y="1049863"/>
                    <a:pt x="4499187" y="1126063"/>
                    <a:pt x="4561840" y="1197183"/>
                  </a:cubicBezTo>
                  <a:cubicBezTo>
                    <a:pt x="4624493" y="1268303"/>
                    <a:pt x="4714240" y="1339423"/>
                    <a:pt x="4795520" y="1380063"/>
                  </a:cubicBezTo>
                  <a:cubicBezTo>
                    <a:pt x="4876800" y="1420703"/>
                    <a:pt x="4961467" y="1427476"/>
                    <a:pt x="5049520" y="1441023"/>
                  </a:cubicBezTo>
                  <a:cubicBezTo>
                    <a:pt x="5137573" y="1454570"/>
                    <a:pt x="5273040" y="1452876"/>
                    <a:pt x="5323840" y="1461343"/>
                  </a:cubicBezTo>
                  <a:cubicBezTo>
                    <a:pt x="5374640" y="1469810"/>
                    <a:pt x="5354320" y="1491823"/>
                    <a:pt x="5354320" y="1491823"/>
                  </a:cubicBezTo>
                  <a:lnTo>
                    <a:pt x="5354320" y="1491823"/>
                  </a:lnTo>
                  <a:lnTo>
                    <a:pt x="5354320" y="1491823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493570" y="1299283"/>
            <a:ext cx="15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heat stress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7994EEF-313F-8527-6B3F-AFAF0B52CEFD}"/>
              </a:ext>
            </a:extLst>
          </p:cNvPr>
          <p:cNvSpPr txBox="1"/>
          <p:nvPr/>
        </p:nvSpPr>
        <p:spPr>
          <a:xfrm>
            <a:off x="721137" y="173780"/>
            <a:ext cx="5893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Conjectured optimal seasonal schedule</a:t>
            </a:r>
            <a:endParaRPr kumimoji="1" lang="ja-JP" altLang="en-US" sz="2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7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84961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D0965BB-9E15-8F4E-13C7-2B18757C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D842F-72EF-8D41-8A73-E3A03FA577C5}" type="slidenum">
              <a:rPr lang="ja-JP" altLang="en-US" smtClean="0"/>
              <a:pPr/>
              <a:t>9</a:t>
            </a:fld>
            <a:endParaRPr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/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=0.01+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C0AF8442-1E8F-2419-04FA-F1DACBA29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73" r="8919"/>
          <a:stretch/>
        </p:blipFill>
        <p:spPr>
          <a:xfrm>
            <a:off x="178633" y="2012564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/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=0.0001, 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/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92888BB6-D63B-EF08-86F9-ABE1FF949B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80" r="9411"/>
          <a:stretch/>
        </p:blipFill>
        <p:spPr>
          <a:xfrm>
            <a:off x="178633" y="4380886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/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/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/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/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/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/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/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/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/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0DC24B-C454-F0A4-644E-B344EAE2853F}"/>
              </a:ext>
            </a:extLst>
          </p:cNvPr>
          <p:cNvSpPr txBox="1"/>
          <p:nvPr/>
        </p:nvSpPr>
        <p:spPr>
          <a:xfrm>
            <a:off x="2219277" y="6251904"/>
            <a:ext cx="569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is produced only in the summer</a:t>
            </a:r>
            <a:endParaRPr kumimoji="1" lang="ja-JP" altLang="en-US" sz="2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A1BFC5-8A58-9586-4C25-88572045D39B}"/>
              </a:ext>
            </a:extLst>
          </p:cNvPr>
          <p:cNvSpPr txBox="1"/>
          <p:nvPr/>
        </p:nvSpPr>
        <p:spPr>
          <a:xfrm>
            <a:off x="2761345" y="1446811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EC58F2-1CE9-9FDB-0453-41C0AE121B97}"/>
              </a:ext>
            </a:extLst>
          </p:cNvPr>
          <p:cNvSpPr txBox="1"/>
          <p:nvPr/>
        </p:nvSpPr>
        <p:spPr>
          <a:xfrm>
            <a:off x="5644016" y="1446811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AEB326-427D-B1D3-9E34-B2F286335F4D}"/>
              </a:ext>
            </a:extLst>
          </p:cNvPr>
          <p:cNvSpPr txBox="1"/>
          <p:nvPr/>
        </p:nvSpPr>
        <p:spPr>
          <a:xfrm>
            <a:off x="2799300" y="3787975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0A1521-28DB-6EBC-9BBF-E5326C187348}"/>
              </a:ext>
            </a:extLst>
          </p:cNvPr>
          <p:cNvSpPr txBox="1"/>
          <p:nvPr/>
        </p:nvSpPr>
        <p:spPr>
          <a:xfrm>
            <a:off x="5681971" y="3787975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3C05045-D6B7-C196-DF24-FE064298E0AB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25907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2601</TotalTime>
  <Words>602</Words>
  <Application>Microsoft Macintosh PowerPoint</Application>
  <PresentationFormat>A4 210 x 297 mm</PresentationFormat>
  <Paragraphs>225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Yoh Iwasa</cp:lastModifiedBy>
  <cp:revision>284</cp:revision>
  <dcterms:created xsi:type="dcterms:W3CDTF">2023-07-27T06:58:46Z</dcterms:created>
  <dcterms:modified xsi:type="dcterms:W3CDTF">2023-12-10T05:35:38Z</dcterms:modified>
</cp:coreProperties>
</file>