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47" r:id="rId2"/>
    <p:sldId id="318" r:id="rId3"/>
    <p:sldId id="353" r:id="rId4"/>
    <p:sldId id="289" r:id="rId5"/>
    <p:sldId id="290" r:id="rId6"/>
    <p:sldId id="291" r:id="rId7"/>
    <p:sldId id="292" r:id="rId8"/>
    <p:sldId id="336" r:id="rId9"/>
    <p:sldId id="335" r:id="rId10"/>
    <p:sldId id="319" r:id="rId11"/>
    <p:sldId id="337" r:id="rId12"/>
    <p:sldId id="345" r:id="rId13"/>
    <p:sldId id="346" r:id="rId14"/>
    <p:sldId id="300" r:id="rId15"/>
    <p:sldId id="352" r:id="rId16"/>
    <p:sldId id="301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8"/>
    <p:restoredTop sz="94694"/>
  </p:normalViewPr>
  <p:slideViewPr>
    <p:cSldViewPr snapToGrid="0">
      <p:cViewPr varScale="1">
        <p:scale>
          <a:sx n="117" d="100"/>
          <a:sy n="117" d="100"/>
        </p:scale>
        <p:origin x="1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37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80.png"/><Relationship Id="rId7" Type="http://schemas.openxmlformats.org/officeDocument/2006/relationships/image" Target="../media/image13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2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61.png"/><Relationship Id="rId4" Type="http://schemas.openxmlformats.org/officeDocument/2006/relationships/image" Target="../media/image230.png"/><Relationship Id="rId9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65.png"/><Relationship Id="rId18" Type="http://schemas.openxmlformats.org/officeDocument/2006/relationships/image" Target="../media/image156.png"/><Relationship Id="rId3" Type="http://schemas.openxmlformats.org/officeDocument/2006/relationships/image" Target="../media/image1331.png"/><Relationship Id="rId7" Type="http://schemas.openxmlformats.org/officeDocument/2006/relationships/image" Target="../media/image145.png"/><Relationship Id="rId12" Type="http://schemas.openxmlformats.org/officeDocument/2006/relationships/image" Target="../media/image63.png"/><Relationship Id="rId17" Type="http://schemas.openxmlformats.org/officeDocument/2006/relationships/image" Target="../media/image15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11" Type="http://schemas.openxmlformats.org/officeDocument/2006/relationships/image" Target="../media/image62.png"/><Relationship Id="rId5" Type="http://schemas.openxmlformats.org/officeDocument/2006/relationships/image" Target="../media/image141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391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11" Type="http://schemas.openxmlformats.org/officeDocument/2006/relationships/image" Target="../media/image164.png"/><Relationship Id="rId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67.png"/><Relationship Id="rId9" Type="http://schemas.openxmlformats.org/officeDocument/2006/relationships/image" Target="../media/image16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1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1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6.png"/><Relationship Id="rId7" Type="http://schemas.openxmlformats.org/officeDocument/2006/relationships/image" Target="../media/image351.png"/><Relationship Id="rId12" Type="http://schemas.openxmlformats.org/officeDocument/2006/relationships/image" Target="../media/image4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1.png"/><Relationship Id="rId11" Type="http://schemas.openxmlformats.org/officeDocument/2006/relationships/image" Target="../media/image390.png"/><Relationship Id="rId5" Type="http://schemas.openxmlformats.org/officeDocument/2006/relationships/image" Target="../media/image27.png"/><Relationship Id="rId10" Type="http://schemas.openxmlformats.org/officeDocument/2006/relationships/image" Target="../media/image381.png"/><Relationship Id="rId4" Type="http://schemas.openxmlformats.org/officeDocument/2006/relationships/image" Target="../media/image60.png"/><Relationship Id="rId9" Type="http://schemas.openxmlformats.org/officeDocument/2006/relationships/image" Target="../media/image3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7.png"/><Relationship Id="rId7" Type="http://schemas.openxmlformats.org/officeDocument/2006/relationships/image" Target="../media/image450.png"/><Relationship Id="rId12" Type="http://schemas.openxmlformats.org/officeDocument/2006/relationships/image" Target="../media/image4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90.png"/><Relationship Id="rId5" Type="http://schemas.openxmlformats.org/officeDocument/2006/relationships/image" Target="../media/image430.png"/><Relationship Id="rId10" Type="http://schemas.openxmlformats.org/officeDocument/2006/relationships/image" Target="../media/image381.png"/><Relationship Id="rId4" Type="http://schemas.openxmlformats.org/officeDocument/2006/relationships/image" Target="../media/image420.png"/><Relationship Id="rId9" Type="http://schemas.openxmlformats.org/officeDocument/2006/relationships/image" Target="../media/image3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1.png"/><Relationship Id="rId7" Type="http://schemas.openxmlformats.org/officeDocument/2006/relationships/image" Target="../media/image69.png"/><Relationship Id="rId12" Type="http://schemas.openxmlformats.org/officeDocument/2006/relationships/image" Target="../media/image55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543.png"/><Relationship Id="rId5" Type="http://schemas.openxmlformats.org/officeDocument/2006/relationships/image" Target="../media/image27.png"/><Relationship Id="rId10" Type="http://schemas.openxmlformats.org/officeDocument/2006/relationships/image" Target="../media/image531.png"/><Relationship Id="rId4" Type="http://schemas.openxmlformats.org/officeDocument/2006/relationships/image" Target="../media/image67.png"/><Relationship Id="rId9" Type="http://schemas.openxmlformats.org/officeDocument/2006/relationships/image" Target="../media/image3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png"/><Relationship Id="rId3" Type="http://schemas.openxmlformats.org/officeDocument/2006/relationships/image" Target="../media/image33.png"/><Relationship Id="rId7" Type="http://schemas.openxmlformats.org/officeDocument/2006/relationships/image" Target="../media/image603.png"/><Relationship Id="rId12" Type="http://schemas.openxmlformats.org/officeDocument/2006/relationships/image" Target="../media/image6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2.png"/><Relationship Id="rId11" Type="http://schemas.openxmlformats.org/officeDocument/2006/relationships/image" Target="../media/image642.png"/><Relationship Id="rId5" Type="http://schemas.openxmlformats.org/officeDocument/2006/relationships/image" Target="../media/image27.png"/><Relationship Id="rId10" Type="http://schemas.openxmlformats.org/officeDocument/2006/relationships/image" Target="../media/image632.png"/><Relationship Id="rId4" Type="http://schemas.openxmlformats.org/officeDocument/2006/relationships/image" Target="../media/image73.png"/><Relationship Id="rId9" Type="http://schemas.openxmlformats.org/officeDocument/2006/relationships/image" Target="../media/image6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2.png"/><Relationship Id="rId7" Type="http://schemas.openxmlformats.org/officeDocument/2006/relationships/image" Target="../media/image78.png"/><Relationship Id="rId12" Type="http://schemas.openxmlformats.org/officeDocument/2006/relationships/image" Target="../media/image36.png"/><Relationship Id="rId2" Type="http://schemas.openxmlformats.org/officeDocument/2006/relationships/image" Target="../media/image6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35.png"/><Relationship Id="rId5" Type="http://schemas.openxmlformats.org/officeDocument/2006/relationships/image" Target="../media/image76.png"/><Relationship Id="rId10" Type="http://schemas.openxmlformats.org/officeDocument/2006/relationships/image" Target="../media/image34.png"/><Relationship Id="rId4" Type="http://schemas.openxmlformats.org/officeDocument/2006/relationships/image" Target="../media/image752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84BEA8-5939-FAF5-E4B8-B6116558C923}"/>
              </a:ext>
            </a:extLst>
          </p:cNvPr>
          <p:cNvGrpSpPr/>
          <p:nvPr/>
        </p:nvGrpSpPr>
        <p:grpSpPr>
          <a:xfrm>
            <a:off x="951357" y="1532104"/>
            <a:ext cx="8003286" cy="3793792"/>
            <a:chOff x="685800" y="2845863"/>
            <a:chExt cx="8003286" cy="3793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84BA7A2-AFFA-3FAB-F511-BA779281F0C7}"/>
                    </a:ext>
                  </a:extLst>
                </p:cNvPr>
                <p:cNvSpPr txBox="1"/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7C5F75C-B118-CE8A-8356-7977C6235CAE}"/>
                </a:ext>
              </a:extLst>
            </p:cNvPr>
            <p:cNvSpPr txBox="1"/>
            <p:nvPr/>
          </p:nvSpPr>
          <p:spPr>
            <a:xfrm>
              <a:off x="6357935" y="3963735"/>
              <a:ext cx="2331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5999CA8-51FF-3E98-2DB2-43AA2F5C6C91}"/>
                </a:ext>
              </a:extLst>
            </p:cNvPr>
            <p:cNvCxnSpPr/>
            <p:nvPr/>
          </p:nvCxnSpPr>
          <p:spPr>
            <a:xfrm>
              <a:off x="4953000" y="3900488"/>
              <a:ext cx="1133475" cy="5938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C03E630-5D43-C793-9513-044D0ECB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47" y="5043664"/>
              <a:ext cx="1000128" cy="70687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0D88347-105A-0801-5AE9-B3FEE3B1FD6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7989"/>
              <a:ext cx="1133475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A400002-C2AF-E736-5F91-56931079E946}"/>
                    </a:ext>
                  </a:extLst>
                </p:cNvPr>
                <p:cNvSpPr txBox="1"/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553F9A8-2617-6B05-7478-686AB8428BA2}"/>
                    </a:ext>
                  </a:extLst>
                </p:cNvPr>
                <p:cNvSpPr txBox="1"/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EBC8-7C0F-E7CE-71AA-E6C851948C91}"/>
                </a:ext>
              </a:extLst>
            </p:cNvPr>
            <p:cNvSpPr txBox="1"/>
            <p:nvPr/>
          </p:nvSpPr>
          <p:spPr>
            <a:xfrm>
              <a:off x="685800" y="3963735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C984818-AE8A-71D1-C753-D7ADBA26A1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5" y="4767989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/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153A765-3CD0-B71A-A910-7BD59D78DD05}"/>
                    </a:ext>
                  </a:extLst>
                </p:cNvPr>
                <p:cNvSpPr txBox="1"/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97F8506-ACBB-D488-A10B-28EB4A2B7460}"/>
                </a:ext>
              </a:extLst>
            </p:cNvPr>
            <p:cNvSpPr txBox="1"/>
            <p:nvPr/>
          </p:nvSpPr>
          <p:spPr>
            <a:xfrm>
              <a:off x="3174928" y="2845863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5F4E39D-2160-6004-0B2E-BD776BE76C5E}"/>
                </a:ext>
              </a:extLst>
            </p:cNvPr>
            <p:cNvSpPr txBox="1"/>
            <p:nvPr/>
          </p:nvSpPr>
          <p:spPr>
            <a:xfrm>
              <a:off x="3174928" y="6177990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BAC528F-AA53-9C2A-396E-33E2BD367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637" y="5113107"/>
              <a:ext cx="217986" cy="539548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660AF77-F749-D4C6-838D-0C9C0FCD8A57}"/>
                </a:ext>
              </a:extLst>
            </p:cNvPr>
            <p:cNvCxnSpPr>
              <a:cxnSpLocks/>
            </p:cNvCxnSpPr>
            <p:nvPr/>
          </p:nvCxnSpPr>
          <p:spPr>
            <a:xfrm>
              <a:off x="4093779" y="3844715"/>
              <a:ext cx="253844" cy="584775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0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7994EEF-313F-8527-6B3F-AFAF0B52CEFD}"/>
              </a:ext>
            </a:extLst>
          </p:cNvPr>
          <p:cNvSpPr txBox="1"/>
          <p:nvPr/>
        </p:nvSpPr>
        <p:spPr>
          <a:xfrm>
            <a:off x="721137" y="173780"/>
            <a:ext cx="589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seasonal schedule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0965BB-9E15-8F4E-13C7-2B18757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11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/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FC87AA25-10B1-4FD1-3A61-20352C7B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76" y="1593626"/>
            <a:ext cx="8697524" cy="14602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AAE795-4BD2-AC27-22CD-5FD5491F5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68" y="2999798"/>
            <a:ext cx="8697519" cy="1460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3B49F22A-89C8-8C15-A498-0ADD77EC43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280" y="4477193"/>
            <a:ext cx="8697519" cy="14602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DB6B99-1886-9118-5933-49343652AD43}"/>
              </a:ext>
            </a:extLst>
          </p:cNvPr>
          <p:cNvSpPr txBox="1"/>
          <p:nvPr/>
        </p:nvSpPr>
        <p:spPr>
          <a:xfrm>
            <a:off x="1723977" y="6197170"/>
            <a:ext cx="669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800" dirty="0">
                <a:solidFill>
                  <a:srgbClr val="FF0000"/>
                </a:solidFill>
              </a:rPr>
              <a:t> is produced more after the peak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D05FC7-F340-207F-9650-0557437F01A8}"/>
              </a:ext>
            </a:extLst>
          </p:cNvPr>
          <p:cNvSpPr txBox="1"/>
          <p:nvPr/>
        </p:nvSpPr>
        <p:spPr>
          <a:xfrm>
            <a:off x="3391130" y="11869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566D71-E7E9-C7EF-AB7D-CEE5070A4606}"/>
              </a:ext>
            </a:extLst>
          </p:cNvPr>
          <p:cNvSpPr txBox="1"/>
          <p:nvPr/>
        </p:nvSpPr>
        <p:spPr>
          <a:xfrm>
            <a:off x="5790808" y="11869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1CA2B-912C-4D00-FB39-12B1AEA6BD73}"/>
              </a:ext>
            </a:extLst>
          </p:cNvPr>
          <p:cNvSpPr txBox="1"/>
          <p:nvPr/>
        </p:nvSpPr>
        <p:spPr>
          <a:xfrm>
            <a:off x="1250719" y="11869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5D51A-C0D3-CA87-B265-851E6AD6CC0C}"/>
              </a:ext>
            </a:extLst>
          </p:cNvPr>
          <p:cNvSpPr txBox="1"/>
          <p:nvPr/>
        </p:nvSpPr>
        <p:spPr>
          <a:xfrm>
            <a:off x="8132085" y="11869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49199AD-4280-1D3D-F8B1-52807ED6B44C}"/>
              </a:ext>
            </a:extLst>
          </p:cNvPr>
          <p:cNvCxnSpPr>
            <a:cxnSpLocks/>
          </p:cNvCxnSpPr>
          <p:nvPr/>
        </p:nvCxnSpPr>
        <p:spPr>
          <a:xfrm flipV="1">
            <a:off x="4546600" y="5917524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402938-310F-2F40-9643-40D71F5DEF6C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6636296" y="136344"/>
                <a:ext cx="2855654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96" y="136344"/>
                <a:ext cx="2855654" cy="39241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5610191" y="536552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91" y="536552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2047052"/>
                <a:ext cx="10607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2047052"/>
                <a:ext cx="1060740" cy="392415"/>
              </a:xfrm>
              <a:prstGeom prst="rect">
                <a:avLst/>
              </a:prstGeom>
              <a:blipFill>
                <a:blip r:embed="rId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5" y="4810950"/>
                <a:ext cx="171316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=−5.822,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5" y="4810950"/>
                <a:ext cx="1713161" cy="39241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3" y="3429001"/>
                <a:ext cx="165865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=−0.588,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3" y="3429001"/>
                <a:ext cx="1658659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/>
              <p:nvPr/>
            </p:nvSpPr>
            <p:spPr>
              <a:xfrm>
                <a:off x="133540" y="236292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" y="2362923"/>
                <a:ext cx="927242" cy="392415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/>
              <p:nvPr/>
            </p:nvSpPr>
            <p:spPr>
              <a:xfrm>
                <a:off x="133540" y="3744872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" y="3744872"/>
                <a:ext cx="927242" cy="392415"/>
              </a:xfrm>
              <a:prstGeom prst="rect">
                <a:avLst/>
              </a:prstGeom>
              <a:blipFill>
                <a:blip r:embed="rId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/>
              <p:nvPr/>
            </p:nvSpPr>
            <p:spPr>
              <a:xfrm>
                <a:off x="133539" y="5126821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" y="5126821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622B02E6-E809-69A0-6AA4-4652669615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392" y="1880721"/>
            <a:ext cx="7797735" cy="130920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9DF065A-57FA-1344-C107-07B35FCD68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392" y="3162650"/>
            <a:ext cx="7797735" cy="13092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7431D00-170F-9B4F-6929-3C0D29842D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6523" y="4531451"/>
            <a:ext cx="7797735" cy="1309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/>
              <p:nvPr/>
            </p:nvSpPr>
            <p:spPr>
              <a:xfrm>
                <a:off x="597160" y="488918"/>
                <a:ext cx="3844450" cy="72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urves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 with different width </a:t>
                </a:r>
              </a:p>
              <a:p>
                <a:r>
                  <a:rPr kumimoji="1" lang="en-US" altLang="ja-JP" sz="2000" dirty="0"/>
                  <a:t>but have equal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0" y="488918"/>
                <a:ext cx="3844450" cy="725968"/>
              </a:xfrm>
              <a:prstGeom prst="rect">
                <a:avLst/>
              </a:prstGeom>
              <a:blipFill>
                <a:blip r:embed="rId14"/>
                <a:stretch>
                  <a:fillRect l="-4290" t="-41379" r="-3300" b="-1258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/>
              <p:nvPr/>
            </p:nvSpPr>
            <p:spPr>
              <a:xfrm>
                <a:off x="4315291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91" y="1500134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/>
              <p:nvPr/>
            </p:nvSpPr>
            <p:spPr>
              <a:xfrm>
                <a:off x="2407043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43" y="1500134"/>
                <a:ext cx="71799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/>
              <p:nvPr/>
            </p:nvSpPr>
            <p:spPr>
              <a:xfrm>
                <a:off x="8331819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819" y="1500134"/>
                <a:ext cx="71799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/>
              <p:nvPr/>
            </p:nvSpPr>
            <p:spPr>
              <a:xfrm>
                <a:off x="6309267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67" y="1500134"/>
                <a:ext cx="717997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263D03-5DAC-2C6A-E803-39EE739C3917}"/>
              </a:ext>
            </a:extLst>
          </p:cNvPr>
          <p:cNvSpPr txBox="1"/>
          <p:nvPr/>
        </p:nvSpPr>
        <p:spPr>
          <a:xfrm>
            <a:off x="3549355" y="1146367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37419D-B417-03E0-5731-3221B2DFAF49}"/>
              </a:ext>
            </a:extLst>
          </p:cNvPr>
          <p:cNvSpPr txBox="1"/>
          <p:nvPr/>
        </p:nvSpPr>
        <p:spPr>
          <a:xfrm>
            <a:off x="5960522" y="1146367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82D18B-B0DC-D2B0-627D-7C6D4E506F3D}"/>
              </a:ext>
            </a:extLst>
          </p:cNvPr>
          <p:cNvSpPr txBox="1"/>
          <p:nvPr/>
        </p:nvSpPr>
        <p:spPr>
          <a:xfrm>
            <a:off x="1527840" y="5887325"/>
            <a:ext cx="712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of the peak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 date was small </a:t>
            </a:r>
          </a:p>
          <a:p>
            <a:r>
              <a:rPr kumimoji="1" lang="en-US" altLang="ja-JP" sz="2400" dirty="0"/>
              <a:t>because the loss of leaves in the mid-summer was mild.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51EC7-AD50-3A21-8068-C00F646DB376}"/>
              </a:ext>
            </a:extLst>
          </p:cNvPr>
          <p:cNvSpPr txBox="1"/>
          <p:nvPr/>
        </p:nvSpPr>
        <p:spPr>
          <a:xfrm>
            <a:off x="1620444" y="288928"/>
            <a:ext cx="702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photosynthesis </a:t>
            </a:r>
            <a:r>
              <a:rPr kumimoji="1" lang="en-US" altLang="ja-JP" sz="3200" i="1" dirty="0"/>
              <a:t>p</a:t>
            </a:r>
            <a:r>
              <a:rPr kumimoji="1" lang="en-US" altLang="ja-JP" sz="3200" dirty="0"/>
              <a:t> peaks in mid-summer</a:t>
            </a:r>
            <a:endParaRPr kumimoji="1" lang="ja-JP" altLang="en-US" sz="320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9604EA-EE41-D01A-C707-F22D8F742218}"/>
              </a:ext>
            </a:extLst>
          </p:cNvPr>
          <p:cNvGrpSpPr/>
          <p:nvPr/>
        </p:nvGrpSpPr>
        <p:grpSpPr>
          <a:xfrm>
            <a:off x="93859" y="917572"/>
            <a:ext cx="9548735" cy="3412613"/>
            <a:chOff x="93859" y="803268"/>
            <a:chExt cx="9548735" cy="3412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/>
                <p:nvPr/>
              </p:nvSpPr>
              <p:spPr>
                <a:xfrm>
                  <a:off x="93859" y="990351"/>
                  <a:ext cx="296267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=0.0001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" y="990351"/>
                  <a:ext cx="2962671" cy="3924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/>
                <p:nvPr/>
              </p:nvSpPr>
              <p:spPr>
                <a:xfrm>
                  <a:off x="3513945" y="803268"/>
                  <a:ext cx="4089709" cy="766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95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95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ctrlP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945" y="803268"/>
                  <a:ext cx="4089709" cy="766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/>
                <p:nvPr/>
              </p:nvSpPr>
              <p:spPr>
                <a:xfrm>
                  <a:off x="7396968" y="990350"/>
                  <a:ext cx="19235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6968" y="990350"/>
                  <a:ext cx="1923540" cy="392415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2951165-693A-727E-3845-AFE41C7C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59" y="1787550"/>
              <a:ext cx="9548735" cy="1603186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5190283" y="3594129"/>
              <a:ext cx="19513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 </a:t>
              </a:r>
              <a:r>
                <a:rPr kumimoji="1" lang="en-US" altLang="ja-JP" sz="2000" i="1" dirty="0"/>
                <a:t>p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40065" y="359412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2466974" y="3507995"/>
              <a:ext cx="26354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 peaks</a:t>
              </a:r>
            </a:p>
            <a:p>
              <a:pPr algn="ctr"/>
              <a:r>
                <a:rPr kumimoji="1" lang="en-US" altLang="ja-JP" sz="2000" dirty="0"/>
                <a:t> in early summer</a:t>
              </a:r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/>
              <p:nvPr/>
            </p:nvSpPr>
            <p:spPr>
              <a:xfrm>
                <a:off x="3469614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14" y="1557239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/>
              <p:nvPr/>
            </p:nvSpPr>
            <p:spPr>
              <a:xfrm>
                <a:off x="1102479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79" y="1557239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/>
              <p:nvPr/>
            </p:nvSpPr>
            <p:spPr>
              <a:xfrm>
                <a:off x="5836749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9" y="1557239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/>
              <p:nvPr/>
            </p:nvSpPr>
            <p:spPr>
              <a:xfrm>
                <a:off x="8203883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83" y="155723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CC1D28-58B7-889F-0304-5D25A7DBA3DC}"/>
              </a:ext>
            </a:extLst>
          </p:cNvPr>
          <p:cNvSpPr txBox="1"/>
          <p:nvPr/>
        </p:nvSpPr>
        <p:spPr>
          <a:xfrm>
            <a:off x="1062080" y="4644244"/>
            <a:ext cx="7470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photosynthetic rate peaks in mid-summer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760F77-0617-8B83-13F2-80E5ABC50663}"/>
              </a:ext>
            </a:extLst>
          </p:cNvPr>
          <p:cNvSpPr txBox="1"/>
          <p:nvPr/>
        </p:nvSpPr>
        <p:spPr>
          <a:xfrm>
            <a:off x="1739626" y="5186717"/>
            <a:ext cx="6901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production peaks in early summer</a:t>
            </a:r>
          </a:p>
          <a:p>
            <a:r>
              <a:rPr kumimoji="1" lang="en-US" altLang="ja-JP" sz="3200" dirty="0"/>
              <a:t> (rather than the mid-summer). 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1162B9-9544-18F3-A312-C15CB5599198}"/>
              </a:ext>
            </a:extLst>
          </p:cNvPr>
          <p:cNvSpPr txBox="1"/>
          <p:nvPr/>
        </p:nvSpPr>
        <p:spPr>
          <a:xfrm>
            <a:off x="598758" y="402782"/>
            <a:ext cx="900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If efficiency of </a:t>
            </a:r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</a:t>
            </a:r>
            <a:r>
              <a:rPr kumimoji="1" lang="en-US" altLang="ja-JP" sz="2800" i="1" dirty="0"/>
              <a:t>b</a:t>
            </a:r>
            <a:r>
              <a:rPr kumimoji="1" lang="en-US" altLang="ja-JP" sz="2800" dirty="0"/>
              <a:t> drops in summer due to high volatility</a:t>
            </a:r>
            <a:endParaRPr kumimoji="1" lang="ja-JP" altLang="en-US" sz="280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5C6363D-3F72-F060-6333-EF42049ECDBB}"/>
              </a:ext>
            </a:extLst>
          </p:cNvPr>
          <p:cNvGrpSpPr/>
          <p:nvPr/>
        </p:nvGrpSpPr>
        <p:grpSpPr>
          <a:xfrm>
            <a:off x="132591" y="973052"/>
            <a:ext cx="9551919" cy="3421807"/>
            <a:chOff x="132591" y="801596"/>
            <a:chExt cx="9551919" cy="3421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/>
                <p:nvPr/>
              </p:nvSpPr>
              <p:spPr>
                <a:xfrm>
                  <a:off x="132591" y="988679"/>
                  <a:ext cx="29650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=0.0001, 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91" y="988679"/>
                  <a:ext cx="2965042" cy="392415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/>
                <p:nvPr/>
              </p:nvSpPr>
              <p:spPr>
                <a:xfrm>
                  <a:off x="3224052" y="801596"/>
                  <a:ext cx="4266874" cy="766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95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95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ctrlP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052" y="801596"/>
                  <a:ext cx="4266874" cy="766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/>
                <p:nvPr/>
              </p:nvSpPr>
              <p:spPr>
                <a:xfrm>
                  <a:off x="7435700" y="988678"/>
                  <a:ext cx="211109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9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700" y="988678"/>
                  <a:ext cx="2111091" cy="392415"/>
                </a:xfrm>
                <a:prstGeom prst="rect">
                  <a:avLst/>
                </a:prstGeom>
                <a:blipFill>
                  <a:blip r:embed="rId5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D6AE179-1207-A8A4-A7BB-3EC7224A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797" y="1943551"/>
              <a:ext cx="9477713" cy="1591262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92BA0DA-0787-C578-8379-1716BDBD414D}"/>
                </a:ext>
              </a:extLst>
            </p:cNvPr>
            <p:cNvSpPr txBox="1"/>
            <p:nvPr/>
          </p:nvSpPr>
          <p:spPr>
            <a:xfrm>
              <a:off x="5467889" y="3560865"/>
              <a:ext cx="1631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inverse of </a:t>
              </a:r>
              <a:r>
                <a:rPr kumimoji="1" lang="en-US" altLang="ja-JP" sz="2400" i="1" dirty="0"/>
                <a:t>b</a:t>
              </a:r>
              <a:endParaRPr kumimoji="1" lang="ja-JP" altLang="en-US" sz="24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C422C1A-D8AA-5162-2D07-29F7DC4D1002}"/>
                </a:ext>
              </a:extLst>
            </p:cNvPr>
            <p:cNvSpPr txBox="1"/>
            <p:nvPr/>
          </p:nvSpPr>
          <p:spPr>
            <a:xfrm>
              <a:off x="7594205" y="3515517"/>
              <a:ext cx="20244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 is lost</a:t>
              </a:r>
            </a:p>
            <a:p>
              <a:pPr algn="ctr"/>
              <a:r>
                <a:rPr kumimoji="1" lang="en-US" altLang="ja-JP" sz="2000" dirty="0"/>
                <a:t>rapidly in autumn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429EF1E-A0D2-26CD-914E-9162A2A582F2}"/>
                </a:ext>
              </a:extLst>
            </p:cNvPr>
            <p:cNvSpPr txBox="1"/>
            <p:nvPr/>
          </p:nvSpPr>
          <p:spPr>
            <a:xfrm>
              <a:off x="2916036" y="3502065"/>
              <a:ext cx="19757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</a:p>
            <a:p>
              <a:r>
                <a:rPr kumimoji="1" lang="en-US" altLang="ja-JP" sz="2000" dirty="0"/>
                <a:t>stops in summer</a:t>
              </a:r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/>
              <p:nvPr/>
            </p:nvSpPr>
            <p:spPr>
              <a:xfrm>
                <a:off x="3469614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14" y="1664813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/>
              <p:nvPr/>
            </p:nvSpPr>
            <p:spPr>
              <a:xfrm>
                <a:off x="1102479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79" y="1664813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/>
              <p:nvPr/>
            </p:nvSpPr>
            <p:spPr>
              <a:xfrm>
                <a:off x="5836749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9" y="1664813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 l="-31579" t="-118750" r="-21053" b="-18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/>
              <p:nvPr/>
            </p:nvSpPr>
            <p:spPr>
              <a:xfrm>
                <a:off x="8203883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83" y="1664813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022436-5BD8-8141-941F-85F9D23FB4AB}"/>
              </a:ext>
            </a:extLst>
          </p:cNvPr>
          <p:cNvSpPr txBox="1"/>
          <p:nvPr/>
        </p:nvSpPr>
        <p:spPr>
          <a:xfrm>
            <a:off x="296462" y="4762152"/>
            <a:ext cx="9838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</a:t>
            </a:r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effect declines in the mid-summer,</a:t>
            </a:r>
          </a:p>
          <a:p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production peaks in the spring or in early summer</a:t>
            </a:r>
          </a:p>
          <a:p>
            <a:r>
              <a:rPr kumimoji="1" lang="en-US" altLang="ja-JP" sz="3200" dirty="0"/>
              <a:t>and no production occurs after the mid-summer.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AA7F0E0-E2DA-A53C-CBDE-6009F2A9A552}"/>
              </a:ext>
            </a:extLst>
          </p:cNvPr>
          <p:cNvGrpSpPr/>
          <p:nvPr/>
        </p:nvGrpSpPr>
        <p:grpSpPr>
          <a:xfrm>
            <a:off x="961926" y="1195503"/>
            <a:ext cx="7400963" cy="3208105"/>
            <a:chOff x="961926" y="1156866"/>
            <a:chExt cx="7400963" cy="320810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370221" y="3837903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95" y="1156866"/>
              <a:ext cx="0" cy="2681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375909" y="3741651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543" y="3741651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8051650" y="2848085"/>
                  <a:ext cx="311239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650" y="2848085"/>
                  <a:ext cx="311239" cy="520399"/>
                </a:xfrm>
                <a:prstGeom prst="rect">
                  <a:avLst/>
                </a:prstGeom>
                <a:blipFill>
                  <a:blip r:embed="rId2"/>
                  <a:stretch>
                    <a:fillRect l="-20000" t="-4762" r="-16000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6927723" y="1609489"/>
                  <a:ext cx="1060547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723" y="1609489"/>
                  <a:ext cx="1060547" cy="525913"/>
                </a:xfrm>
                <a:prstGeom prst="rect">
                  <a:avLst/>
                </a:prstGeom>
                <a:blipFill>
                  <a:blip r:embed="rId3"/>
                  <a:stretch>
                    <a:fillRect l="-4762" t="-2326" r="-1190" b="-139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602299" y="3927095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299" y="3927095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0D6161-984B-BCF1-033B-5BD6F7EAAC02}"/>
                    </a:ext>
                  </a:extLst>
                </p:cNvPr>
                <p:cNvSpPr txBox="1"/>
                <p:nvPr/>
              </p:nvSpPr>
              <p:spPr>
                <a:xfrm>
                  <a:off x="6736025" y="3927095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0D6161-984B-BCF1-033B-5BD6F7EAA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025" y="3927095"/>
                  <a:ext cx="2356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4276947" y="390484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947" y="3904845"/>
                  <a:ext cx="241989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15000" r="-15000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284341" y="3927095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41" y="3927095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5714" r="-35714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616829" y="2583240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829" y="2583240"/>
                  <a:ext cx="46570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6577026" y="339127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026" y="3391277"/>
                  <a:ext cx="46570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5EFA5220-FE6D-5589-A7EE-AE0A639FF710}"/>
                    </a:ext>
                  </a:extLst>
                </p:cNvPr>
                <p:cNvSpPr txBox="1"/>
                <p:nvPr/>
              </p:nvSpPr>
              <p:spPr>
                <a:xfrm>
                  <a:off x="5375427" y="4087972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5EFA5220-FE6D-5589-A7EE-AE0A639FF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427" y="4087972"/>
                  <a:ext cx="1499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3333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02347" y="1492169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47" y="1492169"/>
                  <a:ext cx="4657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4ABEBC8-13D1-33D7-CB50-43457AE23925}"/>
                </a:ext>
              </a:extLst>
            </p:cNvPr>
            <p:cNvSpPr txBox="1"/>
            <p:nvPr/>
          </p:nvSpPr>
          <p:spPr>
            <a:xfrm rot="16200000">
              <a:off x="302002" y="2050601"/>
              <a:ext cx="21508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marginal value </a:t>
              </a:r>
            </a:p>
            <a:p>
              <a:pPr algn="ctr"/>
              <a:r>
                <a:rPr kumimoji="1" lang="en-US" altLang="ja-JP" sz="2400" dirty="0"/>
                <a:t>of leaf area</a:t>
              </a:r>
              <a:endParaRPr kumimoji="1" lang="ja-JP" altLang="en-US" sz="240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14046CD-40EB-BA40-FD9F-4F646B01B83B}"/>
                </a:ext>
              </a:extLst>
            </p:cNvPr>
            <p:cNvCxnSpPr/>
            <p:nvPr/>
          </p:nvCxnSpPr>
          <p:spPr>
            <a:xfrm>
              <a:off x="2394284" y="3050417"/>
              <a:ext cx="55706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A641FD7-6009-149F-45DF-4585B18BFDC3}"/>
                </a:ext>
              </a:extLst>
            </p:cNvPr>
            <p:cNvCxnSpPr/>
            <p:nvPr/>
          </p:nvCxnSpPr>
          <p:spPr>
            <a:xfrm>
              <a:off x="2297224" y="2252871"/>
              <a:ext cx="55706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FDD88869-104B-A6F9-66D7-258E0C83FFD2}"/>
                </a:ext>
              </a:extLst>
            </p:cNvPr>
            <p:cNvSpPr/>
            <p:nvPr/>
          </p:nvSpPr>
          <p:spPr>
            <a:xfrm>
              <a:off x="2375555" y="1764009"/>
              <a:ext cx="5260156" cy="2092751"/>
            </a:xfrm>
            <a:custGeom>
              <a:avLst/>
              <a:gdLst>
                <a:gd name="connsiteX0" fmla="*/ 0 w 5260156"/>
                <a:gd name="connsiteY0" fmla="*/ 0 h 2092751"/>
                <a:gd name="connsiteX1" fmla="*/ 339365 w 5260156"/>
                <a:gd name="connsiteY1" fmla="*/ 65988 h 2092751"/>
                <a:gd name="connsiteX2" fmla="*/ 1084082 w 5260156"/>
                <a:gd name="connsiteY2" fmla="*/ 226243 h 2092751"/>
                <a:gd name="connsiteX3" fmla="*/ 1536569 w 5260156"/>
                <a:gd name="connsiteY3" fmla="*/ 348792 h 2092751"/>
                <a:gd name="connsiteX4" fmla="*/ 1979629 w 5260156"/>
                <a:gd name="connsiteY4" fmla="*/ 480767 h 2092751"/>
                <a:gd name="connsiteX5" fmla="*/ 2686639 w 5260156"/>
                <a:gd name="connsiteY5" fmla="*/ 678730 h 2092751"/>
                <a:gd name="connsiteX6" fmla="*/ 3563332 w 5260156"/>
                <a:gd name="connsiteY6" fmla="*/ 980388 h 2092751"/>
                <a:gd name="connsiteX7" fmla="*/ 4204354 w 5260156"/>
                <a:gd name="connsiteY7" fmla="*/ 1310326 h 2092751"/>
                <a:gd name="connsiteX8" fmla="*/ 4572000 w 5260156"/>
                <a:gd name="connsiteY8" fmla="*/ 1480008 h 2092751"/>
                <a:gd name="connsiteX9" fmla="*/ 5015059 w 5260156"/>
                <a:gd name="connsiteY9" fmla="*/ 1791093 h 2092751"/>
                <a:gd name="connsiteX10" fmla="*/ 5156461 w 5260156"/>
                <a:gd name="connsiteY10" fmla="*/ 1941922 h 2092751"/>
                <a:gd name="connsiteX11" fmla="*/ 5260156 w 5260156"/>
                <a:gd name="connsiteY11" fmla="*/ 2092751 h 209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60156" h="2092751">
                  <a:moveTo>
                    <a:pt x="0" y="0"/>
                  </a:moveTo>
                  <a:cubicBezTo>
                    <a:pt x="79342" y="14140"/>
                    <a:pt x="339365" y="65988"/>
                    <a:pt x="339365" y="65988"/>
                  </a:cubicBezTo>
                  <a:lnTo>
                    <a:pt x="1084082" y="226243"/>
                  </a:lnTo>
                  <a:cubicBezTo>
                    <a:pt x="1283616" y="273377"/>
                    <a:pt x="1387311" y="306371"/>
                    <a:pt x="1536569" y="348792"/>
                  </a:cubicBezTo>
                  <a:cubicBezTo>
                    <a:pt x="1685827" y="391213"/>
                    <a:pt x="1979629" y="480767"/>
                    <a:pt x="1979629" y="480767"/>
                  </a:cubicBezTo>
                  <a:cubicBezTo>
                    <a:pt x="2171307" y="535757"/>
                    <a:pt x="2422689" y="595460"/>
                    <a:pt x="2686639" y="678730"/>
                  </a:cubicBezTo>
                  <a:cubicBezTo>
                    <a:pt x="2950589" y="762000"/>
                    <a:pt x="3310380" y="875122"/>
                    <a:pt x="3563332" y="980388"/>
                  </a:cubicBezTo>
                  <a:cubicBezTo>
                    <a:pt x="3816285" y="1085654"/>
                    <a:pt x="4036243" y="1227056"/>
                    <a:pt x="4204354" y="1310326"/>
                  </a:cubicBezTo>
                  <a:cubicBezTo>
                    <a:pt x="4372465" y="1393596"/>
                    <a:pt x="4436883" y="1399880"/>
                    <a:pt x="4572000" y="1480008"/>
                  </a:cubicBezTo>
                  <a:cubicBezTo>
                    <a:pt x="4707117" y="1560136"/>
                    <a:pt x="4917649" y="1714107"/>
                    <a:pt x="5015059" y="1791093"/>
                  </a:cubicBezTo>
                  <a:cubicBezTo>
                    <a:pt x="5112469" y="1868079"/>
                    <a:pt x="5115611" y="1891646"/>
                    <a:pt x="5156461" y="1941922"/>
                  </a:cubicBezTo>
                  <a:cubicBezTo>
                    <a:pt x="5197311" y="1992198"/>
                    <a:pt x="5228733" y="2042474"/>
                    <a:pt x="5260156" y="209275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361930E-24BE-452B-8B5F-8A8B0934B25A}"/>
              </a:ext>
            </a:extLst>
          </p:cNvPr>
          <p:cNvGrpSpPr/>
          <p:nvPr/>
        </p:nvGrpSpPr>
        <p:grpSpPr>
          <a:xfrm>
            <a:off x="961926" y="4021280"/>
            <a:ext cx="7067150" cy="2454904"/>
            <a:chOff x="961926" y="3995522"/>
            <a:chExt cx="7067150" cy="2454904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362202" y="5963482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176" y="4455851"/>
              <a:ext cx="8019" cy="15076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8783" y="5857803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21" y="4610638"/>
              <a:ext cx="20729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631558" y="4781049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558" y="4781049"/>
                  <a:ext cx="46570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26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688147" y="4415237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147" y="4415237"/>
                  <a:ext cx="71115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921697" y="5851553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697" y="5851553"/>
                  <a:ext cx="18113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615182" y="6064108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182" y="6064108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748908" y="6064108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908" y="6064108"/>
                  <a:ext cx="23564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372500" y="6064107"/>
                  <a:ext cx="2097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00" y="6064107"/>
                  <a:ext cx="2097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11765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297224" y="606410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24" y="6064108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4453237" y="4605611"/>
              <a:ext cx="2356642" cy="1381926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375427" y="6173427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427" y="6173427"/>
                  <a:ext cx="14991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3333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8C53BB-0703-9D57-26EB-EDDA02203DF7}"/>
                </a:ext>
              </a:extLst>
            </p:cNvPr>
            <p:cNvSpPr txBox="1"/>
            <p:nvPr/>
          </p:nvSpPr>
          <p:spPr>
            <a:xfrm rot="16200000">
              <a:off x="177384" y="4780064"/>
              <a:ext cx="24000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/>
                <a:t>investment in </a:t>
              </a:r>
            </a:p>
            <a:p>
              <a:pPr algn="ctr"/>
              <a:r>
                <a:rPr kumimoji="1" lang="en-US" altLang="ja-JP" sz="2400" dirty="0"/>
                <a:t> </a:t>
              </a:r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3EB120D-6B57-5F6A-5921-68C3737551B4}"/>
                </a:ext>
              </a:extLst>
            </p:cNvPr>
            <p:cNvCxnSpPr>
              <a:cxnSpLocks/>
            </p:cNvCxnSpPr>
            <p:nvPr/>
          </p:nvCxnSpPr>
          <p:spPr>
            <a:xfrm>
              <a:off x="6778783" y="5945039"/>
              <a:ext cx="10193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50E1C7-C0C4-C1FA-9C78-D1E2E0C8E359}"/>
              </a:ext>
            </a:extLst>
          </p:cNvPr>
          <p:cNvSpPr txBox="1"/>
          <p:nvPr/>
        </p:nvSpPr>
        <p:spPr>
          <a:xfrm>
            <a:off x="171606" y="218166"/>
            <a:ext cx="7518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schedule of </a:t>
            </a:r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production</a:t>
            </a:r>
          </a:p>
          <a:p>
            <a:pPr algn="ctr"/>
            <a:r>
              <a:rPr kumimoji="1" lang="en-US" altLang="ja-JP" sz="2800" dirty="0"/>
              <a:t>if all rates are constant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グラフ, 折れ線グラフ&#10;&#10;自動的に生成された説明">
            <a:extLst>
              <a:ext uri="{FF2B5EF4-FFF2-40B4-BE49-F238E27FC236}">
                <a16:creationId xmlns:a16="http://schemas.microsoft.com/office/drawing/2014/main" id="{6B9141E0-306F-B9C1-CC7F-506D02E56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76" t="54320" r="5392" b="10878"/>
          <a:stretch/>
        </p:blipFill>
        <p:spPr>
          <a:xfrm>
            <a:off x="2284341" y="4245966"/>
            <a:ext cx="5997690" cy="1749345"/>
          </a:xfrm>
          <a:prstGeom prst="rect">
            <a:avLst/>
          </a:prstGeom>
        </p:spPr>
      </p:pic>
      <p:pic>
        <p:nvPicPr>
          <p:cNvPr id="10" name="図 9" descr="グラフ&#10;&#10;中程度の精度で自動的に生成された説明">
            <a:extLst>
              <a:ext uri="{FF2B5EF4-FFF2-40B4-BE49-F238E27FC236}">
                <a16:creationId xmlns:a16="http://schemas.microsoft.com/office/drawing/2014/main" id="{71638781-C18E-A0C2-9766-A51800139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6" t="34056" r="4939" b="10036"/>
          <a:stretch/>
        </p:blipFill>
        <p:spPr>
          <a:xfrm>
            <a:off x="2284341" y="1212887"/>
            <a:ext cx="5767309" cy="2688486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926CEE-A7D6-EF2B-2B70-5926FA0009DC}"/>
              </a:ext>
            </a:extLst>
          </p:cNvPr>
          <p:cNvCxnSpPr/>
          <p:nvPr/>
        </p:nvCxnSpPr>
        <p:spPr>
          <a:xfrm>
            <a:off x="2370221" y="3876540"/>
            <a:ext cx="5666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807DF99-C7C7-064A-00AB-E0D5DAED6EDF}"/>
              </a:ext>
            </a:extLst>
          </p:cNvPr>
          <p:cNvCxnSpPr>
            <a:cxnSpLocks/>
          </p:cNvCxnSpPr>
          <p:nvPr/>
        </p:nvCxnSpPr>
        <p:spPr>
          <a:xfrm flipV="1">
            <a:off x="2360195" y="1195503"/>
            <a:ext cx="0" cy="2681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685123" y="3780288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6272349" y="3780288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51650" y="2635821"/>
                <a:ext cx="104541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650" y="2635821"/>
                <a:ext cx="1045414" cy="520399"/>
              </a:xfrm>
              <a:prstGeom prst="rect">
                <a:avLst/>
              </a:prstGeom>
              <a:blipFill>
                <a:blip r:embed="rId4"/>
                <a:stretch>
                  <a:fillRect l="-6024" t="-4762" r="-4819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7430582" y="1664065"/>
                <a:ext cx="166648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582" y="1664065"/>
                <a:ext cx="1666482" cy="525913"/>
              </a:xfrm>
              <a:prstGeom prst="rect">
                <a:avLst/>
              </a:prstGeom>
              <a:blipFill>
                <a:blip r:embed="rId5"/>
                <a:stretch>
                  <a:fillRect l="-3788" t="-2381" r="-2273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15181" y="388102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1" y="3881028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6176492" y="3867146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492" y="3867146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2105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564128" y="385282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28" y="385282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20000" r="-15000" b="-2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086158" y="387257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58" y="3872575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4244515" y="24875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515" y="2487565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15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577026" y="3429914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26" y="3429914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052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961917" y="389998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17" y="3899985"/>
                <a:ext cx="149913" cy="276999"/>
              </a:xfrm>
              <a:prstGeom prst="rect">
                <a:avLst/>
              </a:prstGeom>
              <a:blipFill>
                <a:blip r:embed="rId12"/>
                <a:stretch>
                  <a:fillRect l="-30769" r="-2307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669495" y="171019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495" y="171019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2089238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52176" y="2882719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/>
          <p:nvPr/>
        </p:nvCxnSpPr>
        <p:spPr>
          <a:xfrm>
            <a:off x="2394284" y="2267654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650A208-526F-F40D-3AEE-695B4288A591}"/>
              </a:ext>
            </a:extLst>
          </p:cNvPr>
          <p:cNvCxnSpPr/>
          <p:nvPr/>
        </p:nvCxnSpPr>
        <p:spPr>
          <a:xfrm>
            <a:off x="2362202" y="5989240"/>
            <a:ext cx="5666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A2480E-FAE4-1DBD-D66A-9DE10D45F722}"/>
              </a:ext>
            </a:extLst>
          </p:cNvPr>
          <p:cNvCxnSpPr>
            <a:cxnSpLocks/>
          </p:cNvCxnSpPr>
          <p:nvPr/>
        </p:nvCxnSpPr>
        <p:spPr>
          <a:xfrm flipV="1">
            <a:off x="2352176" y="4245966"/>
            <a:ext cx="0" cy="1743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6292148" y="5907761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4828430" y="4913743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430" y="4913743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540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1688147" y="4440995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47" y="4440995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608986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6089866"/>
                <a:ext cx="195823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6176492" y="600138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492" y="6001381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2105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101664" y="59831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64" y="5983170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986327" y="604704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27" y="6047046"/>
                <a:ext cx="149913" cy="276999"/>
              </a:xfrm>
              <a:prstGeom prst="rect">
                <a:avLst/>
              </a:prstGeom>
              <a:blipFill>
                <a:blip r:embed="rId19"/>
                <a:stretch>
                  <a:fillRect l="-30769" r="-2307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805822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50E1C7-C0C4-C1FA-9C78-D1E2E0C8E359}"/>
              </a:ext>
            </a:extLst>
          </p:cNvPr>
          <p:cNvSpPr txBox="1"/>
          <p:nvPr/>
        </p:nvSpPr>
        <p:spPr>
          <a:xfrm>
            <a:off x="171606" y="218166"/>
            <a:ext cx="7518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schedule of </a:t>
            </a:r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production</a:t>
            </a:r>
          </a:p>
          <a:p>
            <a:pPr algn="ctr"/>
            <a:r>
              <a:rPr kumimoji="1" lang="en-US" altLang="ja-JP" sz="2800" dirty="0"/>
              <a:t>if all rates are constant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71198B-5D72-935F-6FB2-C866350F3087}"/>
                  </a:ext>
                </a:extLst>
              </p:cNvPr>
              <p:cNvSpPr txBox="1"/>
              <p:nvPr/>
            </p:nvSpPr>
            <p:spPr>
              <a:xfrm>
                <a:off x="1909827" y="295055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71198B-5D72-935F-6FB2-C866350F3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827" y="2950554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3A6E3C-59DF-5059-BFE5-601EC63EB815}"/>
                  </a:ext>
                </a:extLst>
              </p:cNvPr>
              <p:cNvSpPr txBox="1"/>
              <p:nvPr/>
            </p:nvSpPr>
            <p:spPr>
              <a:xfrm>
                <a:off x="1909827" y="2117923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3A6E3C-59DF-5059-BFE5-601EC63EB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827" y="2117923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978A834-8B3F-BEDE-53D0-6501C9026F02}"/>
                  </a:ext>
                </a:extLst>
              </p:cNvPr>
              <p:cNvSpPr txBox="1"/>
              <p:nvPr/>
            </p:nvSpPr>
            <p:spPr>
              <a:xfrm>
                <a:off x="1909827" y="130319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978A834-8B3F-BEDE-53D0-6501C9026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827" y="130319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FD554D3-7174-763E-8B7A-D23EDD2DCC72}"/>
              </a:ext>
            </a:extLst>
          </p:cNvPr>
          <p:cNvCxnSpPr>
            <a:cxnSpLocks/>
          </p:cNvCxnSpPr>
          <p:nvPr/>
        </p:nvCxnSpPr>
        <p:spPr>
          <a:xfrm>
            <a:off x="3681411" y="58684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C7879E8-D1E2-CBC6-229C-9FEADB413CE0}"/>
                  </a:ext>
                </a:extLst>
              </p:cNvPr>
              <p:cNvSpPr txBox="1"/>
              <p:nvPr/>
            </p:nvSpPr>
            <p:spPr>
              <a:xfrm>
                <a:off x="3560416" y="5983170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C7879E8-D1E2-CBC6-229C-9FEADB413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16" y="5983170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58602F4-FC7D-8409-1CF7-512CA3CCE4E0}"/>
                  </a:ext>
                </a:extLst>
              </p:cNvPr>
              <p:cNvSpPr txBox="1"/>
              <p:nvPr/>
            </p:nvSpPr>
            <p:spPr>
              <a:xfrm>
                <a:off x="1936939" y="502279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58602F4-FC7D-8409-1CF7-512CA3CCE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939" y="5022799"/>
                <a:ext cx="357470" cy="276999"/>
              </a:xfrm>
              <a:prstGeom prst="rect">
                <a:avLst/>
              </a:prstGeom>
              <a:blipFill>
                <a:blip r:embed="rId24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09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72D9297F-940E-05DD-FCF4-57F352DB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675511"/>
            <a:ext cx="7321165" cy="1554937"/>
          </a:xfrm>
          <a:prstGeom prst="rect">
            <a:avLst/>
          </a:prstGeom>
        </p:spPr>
      </p:pic>
      <p:pic>
        <p:nvPicPr>
          <p:cNvPr id="20" name="図 19" descr="グラフ&#10;&#10;自動的に生成された説明">
            <a:extLst>
              <a:ext uri="{FF2B5EF4-FFF2-40B4-BE49-F238E27FC236}">
                <a16:creationId xmlns:a16="http://schemas.microsoft.com/office/drawing/2014/main" id="{EB494D8A-EE45-C3C3-5BFA-0EE198D1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714117"/>
            <a:ext cx="7321165" cy="155493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51090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7865409" y="5015865"/>
                <a:ext cx="1650452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409" y="5015865"/>
                <a:ext cx="1650452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979585" y="3310780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557803" y="2341545"/>
                <a:ext cx="1061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" y="2341545"/>
                <a:ext cx="106125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557803" y="3786439"/>
                <a:ext cx="865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" y="3786439"/>
                <a:ext cx="865686" cy="400110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557802" y="5337797"/>
                <a:ext cx="1203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2" y="5337797"/>
                <a:ext cx="1203919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9D1CC1-568B-0866-21ED-D04722C07FC3}"/>
              </a:ext>
            </a:extLst>
          </p:cNvPr>
          <p:cNvSpPr txBox="1"/>
          <p:nvPr/>
        </p:nvSpPr>
        <p:spPr>
          <a:xfrm>
            <a:off x="1489433" y="303359"/>
            <a:ext cx="63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photosynthesis </a:t>
            </a:r>
            <a:r>
              <a:rPr kumimoji="1" lang="en-US" altLang="ja-JP" sz="3600" i="1" dirty="0"/>
              <a:t>p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98514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>
            <a:off x="1765741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4C844B-77E5-D499-7336-979A3ED0D27C}"/>
              </a:ext>
            </a:extLst>
          </p:cNvPr>
          <p:cNvSpPr txBox="1"/>
          <p:nvPr/>
        </p:nvSpPr>
        <p:spPr>
          <a:xfrm>
            <a:off x="3822998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6EA0AB-7C85-CB29-728D-7744233C37A5}"/>
                  </a:ext>
                </a:extLst>
              </p:cNvPr>
              <p:cNvSpPr txBox="1"/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6EA0AB-7C85-CB29-728D-7744233C3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6D9F6F-9521-4346-38C6-93DD741B2276}"/>
              </a:ext>
            </a:extLst>
          </p:cNvPr>
          <p:cNvSpPr txBox="1"/>
          <p:nvPr/>
        </p:nvSpPr>
        <p:spPr>
          <a:xfrm>
            <a:off x="6237660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1F6444-2EE9-425A-D12B-149E38062557}"/>
                  </a:ext>
                </a:extLst>
              </p:cNvPr>
              <p:cNvSpPr txBox="1"/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1F6444-2EE9-425A-D12B-149E3806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370AEE01-8690-CF42-5BE5-727CFC5A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5" y="1685270"/>
            <a:ext cx="7415754" cy="15750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48"/>
          <a:stretch/>
        </p:blipFill>
        <p:spPr>
          <a:xfrm>
            <a:off x="979585" y="337517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438101" y="2396499"/>
                <a:ext cx="10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2396499"/>
                <a:ext cx="10624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438101" y="3799318"/>
                <a:ext cx="8669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3799318"/>
                <a:ext cx="86690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DB7AC28-1C6A-D8CB-C55F-E259D31881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48"/>
          <a:stretch/>
        </p:blipFill>
        <p:spPr>
          <a:xfrm>
            <a:off x="989675" y="4863171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438101" y="5375432"/>
                <a:ext cx="10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5375432"/>
                <a:ext cx="10624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BA8ED8-6AB2-BC0E-E60A-2189C4000055}"/>
              </a:ext>
            </a:extLst>
          </p:cNvPr>
          <p:cNvSpPr txBox="1"/>
          <p:nvPr/>
        </p:nvSpPr>
        <p:spPr>
          <a:xfrm>
            <a:off x="1273533" y="303359"/>
            <a:ext cx="728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heat stress intensity </a:t>
            </a:r>
            <a:r>
              <a:rPr kumimoji="1" lang="en-US" altLang="ja-JP" sz="3600" i="1" dirty="0"/>
              <a:t>h</a:t>
            </a:r>
            <a:endParaRPr kumimoji="1" lang="ja-JP" altLang="en-US" sz="3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110538" y="5012137"/>
                <a:ext cx="1649234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538" y="5012137"/>
                <a:ext cx="1649234" cy="6924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7B12CB-E0A9-5782-95FC-28C7BE9139EA}"/>
              </a:ext>
            </a:extLst>
          </p:cNvPr>
          <p:cNvSpPr txBox="1"/>
          <p:nvPr/>
        </p:nvSpPr>
        <p:spPr>
          <a:xfrm>
            <a:off x="4198514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27B859-D338-3839-BFF9-A68D85A1A3CD}"/>
                  </a:ext>
                </a:extLst>
              </p:cNvPr>
              <p:cNvSpPr txBox="1"/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27B859-D338-3839-BFF9-A68D85A1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959476-DA92-8EC8-6089-AF10A66CAE38}"/>
              </a:ext>
            </a:extLst>
          </p:cNvPr>
          <p:cNvSpPr txBox="1"/>
          <p:nvPr/>
        </p:nvSpPr>
        <p:spPr>
          <a:xfrm>
            <a:off x="1765741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0030EB-C13F-E37A-DDF9-955F73A4ECCF}"/>
                  </a:ext>
                </a:extLst>
              </p:cNvPr>
              <p:cNvSpPr txBox="1"/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0030EB-C13F-E37A-DDF9-955F73A4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E05594-5DAC-5737-93C7-73D9775D5ADC}"/>
              </a:ext>
            </a:extLst>
          </p:cNvPr>
          <p:cNvSpPr txBox="1"/>
          <p:nvPr/>
        </p:nvSpPr>
        <p:spPr>
          <a:xfrm>
            <a:off x="3822998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CE0B48F-9D99-24D0-6ECD-9715808F97F7}"/>
                  </a:ext>
                </a:extLst>
              </p:cNvPr>
              <p:cNvSpPr txBox="1"/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CE0B48F-9D99-24D0-6ECD-9715808F9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2F2BC5-F50F-D3BF-C01E-314F59AF02A6}"/>
              </a:ext>
            </a:extLst>
          </p:cNvPr>
          <p:cNvSpPr txBox="1"/>
          <p:nvPr/>
        </p:nvSpPr>
        <p:spPr>
          <a:xfrm>
            <a:off x="6237660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1421A56-2632-560D-0782-EE0B5119F82C}"/>
                  </a:ext>
                </a:extLst>
              </p:cNvPr>
              <p:cNvSpPr txBox="1"/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1421A56-2632-560D-0782-EE0B5119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B9353-835D-BCCB-302B-BC851612C68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16428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グラフ&#10;&#10;低い精度で自動的に生成された説明">
            <a:extLst>
              <a:ext uri="{FF2B5EF4-FFF2-40B4-BE49-F238E27FC236}">
                <a16:creationId xmlns:a16="http://schemas.microsoft.com/office/drawing/2014/main" id="{0C053787-DCF3-9AD9-5385-73F8CCD9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6" y="4604795"/>
            <a:ext cx="7415750" cy="1575026"/>
          </a:xfrm>
          <a:prstGeom prst="rect">
            <a:avLst/>
          </a:prstGeom>
        </p:spPr>
      </p:pic>
      <p:pic>
        <p:nvPicPr>
          <p:cNvPr id="19" name="図 18" descr="グラフ&#10;&#10;低い精度で自動的に生成された説明">
            <a:extLst>
              <a:ext uri="{FF2B5EF4-FFF2-40B4-BE49-F238E27FC236}">
                <a16:creationId xmlns:a16="http://schemas.microsoft.com/office/drawing/2014/main" id="{E065B643-38F9-0E62-CC74-1A40207F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37" y="1645999"/>
            <a:ext cx="7415750" cy="1575026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6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084239" y="4999893"/>
                <a:ext cx="1652824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39" y="4999893"/>
                <a:ext cx="1652824" cy="692497"/>
              </a:xfrm>
              <a:prstGeom prst="rect">
                <a:avLst/>
              </a:prstGeom>
              <a:blipFill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1069738" y="324638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99ADE1D-EB5A-8548-1E45-F3BCF69E7580}"/>
                  </a:ext>
                </a:extLst>
              </p:cNvPr>
              <p:cNvSpPr txBox="1"/>
              <p:nvPr/>
            </p:nvSpPr>
            <p:spPr>
              <a:xfrm>
                <a:off x="660835" y="2277150"/>
                <a:ext cx="1064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99ADE1D-EB5A-8548-1E45-F3BCF69E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5" y="2277150"/>
                <a:ext cx="106439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1D624AF-55B8-3E8E-4270-2B4D533950DF}"/>
                  </a:ext>
                </a:extLst>
              </p:cNvPr>
              <p:cNvSpPr txBox="1"/>
              <p:nvPr/>
            </p:nvSpPr>
            <p:spPr>
              <a:xfrm>
                <a:off x="660835" y="3722044"/>
                <a:ext cx="8688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1D624AF-55B8-3E8E-4270-2B4D53395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5" y="3722044"/>
                <a:ext cx="8688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A565E2-3262-E788-0DC0-C59223DF17CF}"/>
                  </a:ext>
                </a:extLst>
              </p:cNvPr>
              <p:cNvSpPr txBox="1"/>
              <p:nvPr/>
            </p:nvSpPr>
            <p:spPr>
              <a:xfrm>
                <a:off x="660834" y="5273402"/>
                <a:ext cx="1064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A565E2-3262-E788-0DC0-C59223DF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4" y="5273402"/>
                <a:ext cx="106439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9EC594-20D5-7FCF-16DB-DC5C3B5BBD17}"/>
              </a:ext>
            </a:extLst>
          </p:cNvPr>
          <p:cNvSpPr txBox="1"/>
          <p:nvPr/>
        </p:nvSpPr>
        <p:spPr>
          <a:xfrm>
            <a:off x="1248133" y="303359"/>
            <a:ext cx="715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</a:t>
            </a:r>
            <a:r>
              <a:rPr kumimoji="1" lang="en-US" altLang="ja-JP" sz="3600" dirty="0" err="1"/>
              <a:t>BVOC</a:t>
            </a:r>
            <a:r>
              <a:rPr kumimoji="1" lang="en-US" altLang="ja-JP" sz="3600" dirty="0"/>
              <a:t> effectiveness </a:t>
            </a:r>
            <a:r>
              <a:rPr kumimoji="1" lang="en-US" altLang="ja-JP" sz="3600" i="1" dirty="0"/>
              <a:t>a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28D4EB-7D3C-7102-47B5-7A448AC0915B}"/>
              </a:ext>
            </a:extLst>
          </p:cNvPr>
          <p:cNvSpPr txBox="1"/>
          <p:nvPr/>
        </p:nvSpPr>
        <p:spPr>
          <a:xfrm>
            <a:off x="4288667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68AD2-F658-FD75-C1CD-19AD3EE0FE4F}"/>
                  </a:ext>
                </a:extLst>
              </p:cNvPr>
              <p:cNvSpPr txBox="1"/>
              <p:nvPr/>
            </p:nvSpPr>
            <p:spPr>
              <a:xfrm>
                <a:off x="4971244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68AD2-F658-FD75-C1CD-19AD3EE0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44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3F3582-4CAE-4CC9-9B03-2D93147C9F3D}"/>
              </a:ext>
            </a:extLst>
          </p:cNvPr>
          <p:cNvSpPr txBox="1"/>
          <p:nvPr/>
        </p:nvSpPr>
        <p:spPr>
          <a:xfrm>
            <a:off x="1855894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F7A42A-ADF0-098E-7278-6D1A4312FCAF}"/>
                  </a:ext>
                </a:extLst>
              </p:cNvPr>
              <p:cNvSpPr txBox="1"/>
              <p:nvPr/>
            </p:nvSpPr>
            <p:spPr>
              <a:xfrm>
                <a:off x="2396372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F7A42A-ADF0-098E-7278-6D1A4312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72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4AB0D2-9C2E-6085-3D52-CC6E010F24F2}"/>
              </a:ext>
            </a:extLst>
          </p:cNvPr>
          <p:cNvSpPr txBox="1"/>
          <p:nvPr/>
        </p:nvSpPr>
        <p:spPr>
          <a:xfrm>
            <a:off x="3913151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9C4B9F6-253C-050C-452E-290A42EF8F36}"/>
                  </a:ext>
                </a:extLst>
              </p:cNvPr>
              <p:cNvSpPr txBox="1"/>
              <p:nvPr/>
            </p:nvSpPr>
            <p:spPr>
              <a:xfrm>
                <a:off x="4472686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9C4B9F6-253C-050C-452E-290A42EF8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86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B4F03-3F7C-8C13-BEEA-78404BAE312D}"/>
              </a:ext>
            </a:extLst>
          </p:cNvPr>
          <p:cNvSpPr txBox="1"/>
          <p:nvPr/>
        </p:nvSpPr>
        <p:spPr>
          <a:xfrm>
            <a:off x="6327813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67E56B-20A8-EA40-ED94-ABA959177716}"/>
                  </a:ext>
                </a:extLst>
              </p:cNvPr>
              <p:cNvSpPr txBox="1"/>
              <p:nvPr/>
            </p:nvSpPr>
            <p:spPr>
              <a:xfrm>
                <a:off x="6503190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67E56B-20A8-EA40-ED94-ABA95917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90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128655-9638-4749-4D26-643B060CBE3A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9730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&#10;&#10;低い精度で自動的に生成された説明">
            <a:extLst>
              <a:ext uri="{FF2B5EF4-FFF2-40B4-BE49-F238E27FC236}">
                <a16:creationId xmlns:a16="http://schemas.microsoft.com/office/drawing/2014/main" id="{CFF07CC2-44FD-E3DE-CC18-701719E6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74" y="1621774"/>
            <a:ext cx="7415750" cy="1575026"/>
          </a:xfrm>
          <a:prstGeom prst="rect">
            <a:avLst/>
          </a:prstGeom>
        </p:spPr>
      </p:pic>
      <p:pic>
        <p:nvPicPr>
          <p:cNvPr id="9" name="図 8" descr="グラフ&#10;&#10;低い精度で自動的に生成された説明">
            <a:extLst>
              <a:ext uri="{FF2B5EF4-FFF2-40B4-BE49-F238E27FC236}">
                <a16:creationId xmlns:a16="http://schemas.microsoft.com/office/drawing/2014/main" id="{83834CC0-4948-FFCD-D668-D3BA0E43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70" y="4572090"/>
            <a:ext cx="7415754" cy="15750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7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201659" y="4889977"/>
                <a:ext cx="1652825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59" y="4889977"/>
                <a:ext cx="1652825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1358980" y="324638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364618" y="2277150"/>
                <a:ext cx="14974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" y="2277150"/>
                <a:ext cx="14974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364618" y="3722044"/>
                <a:ext cx="14974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" y="3722044"/>
                <a:ext cx="149746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364617" y="5273402"/>
                <a:ext cx="1782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=0.000125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7" y="5273402"/>
                <a:ext cx="178279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4B27-B26E-F5A9-01E3-BC62EB32C0A8}"/>
              </a:ext>
            </a:extLst>
          </p:cNvPr>
          <p:cNvSpPr txBox="1"/>
          <p:nvPr/>
        </p:nvSpPr>
        <p:spPr>
          <a:xfrm>
            <a:off x="1260833" y="303359"/>
            <a:ext cx="745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rate of random loss </a:t>
            </a:r>
            <a:r>
              <a:rPr kumimoji="1" lang="en-US" altLang="ja-JP" sz="3600" i="1" dirty="0"/>
              <a:t>u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69D150-174B-571A-4C45-3C1653E3AC3A}"/>
              </a:ext>
            </a:extLst>
          </p:cNvPr>
          <p:cNvSpPr txBox="1"/>
          <p:nvPr/>
        </p:nvSpPr>
        <p:spPr>
          <a:xfrm>
            <a:off x="4559126" y="6301220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/>
              <p:nvPr/>
            </p:nvSpPr>
            <p:spPr>
              <a:xfrm>
                <a:off x="5241703" y="6301220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03" y="6301220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E4C0D-7448-9619-3EC5-242729181CF5}"/>
              </a:ext>
            </a:extLst>
          </p:cNvPr>
          <p:cNvSpPr txBox="1"/>
          <p:nvPr/>
        </p:nvSpPr>
        <p:spPr>
          <a:xfrm>
            <a:off x="2074837" y="113569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/>
              <p:nvPr/>
            </p:nvSpPr>
            <p:spPr>
              <a:xfrm>
                <a:off x="2705468" y="143444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68" y="1434444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27673-DBE9-2C20-8D27-74C7CFA28530}"/>
              </a:ext>
            </a:extLst>
          </p:cNvPr>
          <p:cNvSpPr txBox="1"/>
          <p:nvPr/>
        </p:nvSpPr>
        <p:spPr>
          <a:xfrm>
            <a:off x="4196489" y="975443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124DBF-727D-7DA0-66BE-4BBF916109F4}"/>
                  </a:ext>
                </a:extLst>
              </p:cNvPr>
              <p:cNvSpPr txBox="1"/>
              <p:nvPr/>
            </p:nvSpPr>
            <p:spPr>
              <a:xfrm>
                <a:off x="4756024" y="142874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124DBF-727D-7DA0-66BE-4BBF9161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24" y="1428740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150189-DF36-EEB8-214A-8BA004A7D998}"/>
              </a:ext>
            </a:extLst>
          </p:cNvPr>
          <p:cNvSpPr txBox="1"/>
          <p:nvPr/>
        </p:nvSpPr>
        <p:spPr>
          <a:xfrm>
            <a:off x="6546756" y="1059408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D7D6E0-F228-49C7-3E18-FBA67319DCD4}"/>
                  </a:ext>
                </a:extLst>
              </p:cNvPr>
              <p:cNvSpPr txBox="1"/>
              <p:nvPr/>
            </p:nvSpPr>
            <p:spPr>
              <a:xfrm>
                <a:off x="6773649" y="1396472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D7D6E0-F228-49C7-3E18-FBA67319D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49" y="1396472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290B2D-5FC5-57E7-4C6F-DD2BC185574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4808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050802" y="4476921"/>
                <a:ext cx="1652824" cy="99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802" y="4476921"/>
                <a:ext cx="1652824" cy="9925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419018" y="3713849"/>
                <a:ext cx="1121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8" y="3713849"/>
                <a:ext cx="11213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E1D62-6099-DAD5-AFF9-5BA43726D2A2}"/>
              </a:ext>
            </a:extLst>
          </p:cNvPr>
          <p:cNvSpPr txBox="1"/>
          <p:nvPr/>
        </p:nvSpPr>
        <p:spPr>
          <a:xfrm>
            <a:off x="1485623" y="236490"/>
            <a:ext cx="659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length of season </a:t>
            </a:r>
            <a:r>
              <a:rPr kumimoji="1" lang="en-US" altLang="ja-JP" sz="3600" i="1" dirty="0"/>
              <a:t>T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DCD5D5-8A25-3DCE-1CC8-660DF7E319E2}"/>
              </a:ext>
            </a:extLst>
          </p:cNvPr>
          <p:cNvSpPr txBox="1"/>
          <p:nvPr/>
        </p:nvSpPr>
        <p:spPr>
          <a:xfrm>
            <a:off x="4340183" y="632697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C44DBF-5103-955C-2F0E-C877B96AABB4}"/>
                  </a:ext>
                </a:extLst>
              </p:cNvPr>
              <p:cNvSpPr txBox="1"/>
              <p:nvPr/>
            </p:nvSpPr>
            <p:spPr>
              <a:xfrm>
                <a:off x="5022760" y="632697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C44DBF-5103-955C-2F0E-C877B96AA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0" y="6326978"/>
                <a:ext cx="33457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442FD0-F6D2-0A31-3267-4D87DC857A86}"/>
              </a:ext>
            </a:extLst>
          </p:cNvPr>
          <p:cNvSpPr txBox="1"/>
          <p:nvPr/>
        </p:nvSpPr>
        <p:spPr>
          <a:xfrm>
            <a:off x="1868773" y="954356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AA4A4F-D0B2-E7ED-C79B-0CAD7A325571}"/>
                  </a:ext>
                </a:extLst>
              </p:cNvPr>
              <p:cNvSpPr txBox="1"/>
              <p:nvPr/>
            </p:nvSpPr>
            <p:spPr>
              <a:xfrm>
                <a:off x="2409251" y="131853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AA4A4F-D0B2-E7ED-C79B-0CAD7A3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51" y="1318533"/>
                <a:ext cx="7179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2F40AD-2F30-E227-46E8-33EC49760811}"/>
              </a:ext>
            </a:extLst>
          </p:cNvPr>
          <p:cNvSpPr txBox="1"/>
          <p:nvPr/>
        </p:nvSpPr>
        <p:spPr>
          <a:xfrm>
            <a:off x="3926030" y="872411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5223C3-36E3-B19C-6F62-2147D3E04299}"/>
                  </a:ext>
                </a:extLst>
              </p:cNvPr>
              <p:cNvSpPr txBox="1"/>
              <p:nvPr/>
            </p:nvSpPr>
            <p:spPr>
              <a:xfrm>
                <a:off x="4485565" y="131282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5223C3-36E3-B19C-6F62-2147D3E0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65" y="1312829"/>
                <a:ext cx="71799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B06362-3F65-8C17-CE02-1EE69B0D0AFB}"/>
              </a:ext>
            </a:extLst>
          </p:cNvPr>
          <p:cNvSpPr txBox="1"/>
          <p:nvPr/>
        </p:nvSpPr>
        <p:spPr>
          <a:xfrm>
            <a:off x="6340692" y="954356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36B5F1-8B40-FD0D-74E8-FB142147495C}"/>
                  </a:ext>
                </a:extLst>
              </p:cNvPr>
              <p:cNvSpPr txBox="1"/>
              <p:nvPr/>
            </p:nvSpPr>
            <p:spPr>
              <a:xfrm>
                <a:off x="6516069" y="128056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36B5F1-8B40-FD0D-74E8-FB1421474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69" y="1280561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スライド番号プレースホルダー 2">
            <a:extLst>
              <a:ext uri="{FF2B5EF4-FFF2-40B4-BE49-F238E27FC236}">
                <a16:creationId xmlns:a16="http://schemas.microsoft.com/office/drawing/2014/main" id="{A666484B-DC80-3448-35EA-2A82C7296292}"/>
              </a:ext>
            </a:extLst>
          </p:cNvPr>
          <p:cNvSpPr txBox="1">
            <a:spLocks/>
          </p:cNvSpPr>
          <p:nvPr/>
        </p:nvSpPr>
        <p:spPr>
          <a:xfrm>
            <a:off x="9228944" y="2500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BD842F-72EF-8D41-8A73-E3A03FA577C5}" type="slidenum">
              <a:rPr lang="ja-JP" altLang="en-US" smtClean="0"/>
              <a:pPr/>
              <a:t>8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9BCCAC3-DAF2-D11A-4595-135853277DAF}"/>
                  </a:ext>
                </a:extLst>
              </p:cNvPr>
              <p:cNvSpPr txBox="1"/>
              <p:nvPr/>
            </p:nvSpPr>
            <p:spPr>
              <a:xfrm>
                <a:off x="419019" y="5476848"/>
                <a:ext cx="1121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9BCCAC3-DAF2-D11A-4595-13585327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9" y="5476848"/>
                <a:ext cx="112137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C53BCAC-7F40-098D-7E3E-1062844D7829}"/>
                  </a:ext>
                </a:extLst>
              </p:cNvPr>
              <p:cNvSpPr txBox="1"/>
              <p:nvPr/>
            </p:nvSpPr>
            <p:spPr>
              <a:xfrm>
                <a:off x="419018" y="2260807"/>
                <a:ext cx="1133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C53BCAC-7F40-098D-7E3E-1062844D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8" y="2260807"/>
                <a:ext cx="11334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412CFE90-4585-886D-CA69-B3B5C3714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8614" y="4725604"/>
            <a:ext cx="6315073" cy="1548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16E5B8C-4710-0967-D107-E259B7C5B1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8613" y="3192684"/>
            <a:ext cx="6315077" cy="15485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1A0DD7-0C17-B343-9A39-5E3FAFA8AB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8882" y="1685855"/>
            <a:ext cx="6315075" cy="1548553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FDD7872-B002-ADB3-C20E-DBA7C1D514A9}"/>
              </a:ext>
            </a:extLst>
          </p:cNvPr>
          <p:cNvCxnSpPr>
            <a:cxnSpLocks/>
          </p:cNvCxnSpPr>
          <p:nvPr/>
        </p:nvCxnSpPr>
        <p:spPr>
          <a:xfrm>
            <a:off x="7099417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B81E86E-7D2B-30C3-607C-B5DD98BD390B}"/>
              </a:ext>
            </a:extLst>
          </p:cNvPr>
          <p:cNvCxnSpPr>
            <a:cxnSpLocks/>
          </p:cNvCxnSpPr>
          <p:nvPr/>
        </p:nvCxnSpPr>
        <p:spPr>
          <a:xfrm>
            <a:off x="2907261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638944-3D6F-593F-3D02-468651510131}"/>
              </a:ext>
            </a:extLst>
          </p:cNvPr>
          <p:cNvSpPr/>
          <p:nvPr/>
        </p:nvSpPr>
        <p:spPr>
          <a:xfrm>
            <a:off x="3490175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4CE66B-87D5-784D-9FE0-D87DC5AF52F3}"/>
              </a:ext>
            </a:extLst>
          </p:cNvPr>
          <p:cNvSpPr/>
          <p:nvPr/>
        </p:nvSpPr>
        <p:spPr>
          <a:xfrm>
            <a:off x="5601258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9294BE6-4343-295A-D5F5-B7051517F2E2}"/>
              </a:ext>
            </a:extLst>
          </p:cNvPr>
          <p:cNvSpPr/>
          <p:nvPr/>
        </p:nvSpPr>
        <p:spPr>
          <a:xfrm>
            <a:off x="7712341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40AF31E-0C9A-BBF2-9DCF-4B8C956C1B1F}"/>
              </a:ext>
            </a:extLst>
          </p:cNvPr>
          <p:cNvSpPr/>
          <p:nvPr/>
        </p:nvSpPr>
        <p:spPr>
          <a:xfrm>
            <a:off x="3127248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1F7BA76-196E-EE04-F580-4E2B99A06D18}"/>
              </a:ext>
            </a:extLst>
          </p:cNvPr>
          <p:cNvSpPr/>
          <p:nvPr/>
        </p:nvSpPr>
        <p:spPr>
          <a:xfrm>
            <a:off x="5220154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D5A6E7A-70F7-9B52-4512-6F4F1951319B}"/>
              </a:ext>
            </a:extLst>
          </p:cNvPr>
          <p:cNvSpPr/>
          <p:nvPr/>
        </p:nvSpPr>
        <p:spPr>
          <a:xfrm>
            <a:off x="7313060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E5D2B82-C2D7-133E-DE3C-B8EF7D9ED0C3}"/>
              </a:ext>
            </a:extLst>
          </p:cNvPr>
          <p:cNvSpPr/>
          <p:nvPr/>
        </p:nvSpPr>
        <p:spPr>
          <a:xfrm>
            <a:off x="3008973" y="4846595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9635281-E44C-C11A-1401-2A90F4747CEA}"/>
              </a:ext>
            </a:extLst>
          </p:cNvPr>
          <p:cNvSpPr/>
          <p:nvPr/>
        </p:nvSpPr>
        <p:spPr>
          <a:xfrm>
            <a:off x="2992302" y="3325459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6FC9719-25BA-40FD-342E-01881C6F264A}"/>
              </a:ext>
            </a:extLst>
          </p:cNvPr>
          <p:cNvSpPr/>
          <p:nvPr/>
        </p:nvSpPr>
        <p:spPr>
          <a:xfrm>
            <a:off x="2975631" y="1804323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3400B1A-796B-C472-BB28-69F165F6EFFE}"/>
              </a:ext>
            </a:extLst>
          </p:cNvPr>
          <p:cNvCxnSpPr>
            <a:cxnSpLocks/>
          </p:cNvCxnSpPr>
          <p:nvPr/>
        </p:nvCxnSpPr>
        <p:spPr>
          <a:xfrm>
            <a:off x="3258022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179630F-5007-22D0-3091-5ED07A7ADB3C}"/>
              </a:ext>
            </a:extLst>
          </p:cNvPr>
          <p:cNvSpPr/>
          <p:nvPr/>
        </p:nvSpPr>
        <p:spPr>
          <a:xfrm>
            <a:off x="4953000" y="4846595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45B1CD-3A67-6E76-BBB9-4786D982A151}"/>
              </a:ext>
            </a:extLst>
          </p:cNvPr>
          <p:cNvSpPr/>
          <p:nvPr/>
        </p:nvSpPr>
        <p:spPr>
          <a:xfrm>
            <a:off x="4936329" y="3325459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28E6BDB-30F3-7225-23AB-65E7BE07FA17}"/>
              </a:ext>
            </a:extLst>
          </p:cNvPr>
          <p:cNvSpPr/>
          <p:nvPr/>
        </p:nvSpPr>
        <p:spPr>
          <a:xfrm>
            <a:off x="4919658" y="1804323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70DFE22-3EB6-A475-2A2F-8B7C1AFAEA8E}"/>
              </a:ext>
            </a:extLst>
          </p:cNvPr>
          <p:cNvSpPr/>
          <p:nvPr/>
        </p:nvSpPr>
        <p:spPr>
          <a:xfrm>
            <a:off x="7184192" y="4871996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207EDA8-2978-C725-202B-925E17CD327F}"/>
              </a:ext>
            </a:extLst>
          </p:cNvPr>
          <p:cNvSpPr/>
          <p:nvPr/>
        </p:nvSpPr>
        <p:spPr>
          <a:xfrm>
            <a:off x="7167521" y="3350860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7CA49B3-D6D1-6DF3-42B1-AD8F5D9B75D3}"/>
              </a:ext>
            </a:extLst>
          </p:cNvPr>
          <p:cNvSpPr/>
          <p:nvPr/>
        </p:nvSpPr>
        <p:spPr>
          <a:xfrm>
            <a:off x="7150850" y="1829724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D077C6A-217A-7C7E-09EA-FDEFCC207AA9}"/>
              </a:ext>
            </a:extLst>
          </p:cNvPr>
          <p:cNvCxnSpPr>
            <a:cxnSpLocks/>
          </p:cNvCxnSpPr>
          <p:nvPr/>
        </p:nvCxnSpPr>
        <p:spPr>
          <a:xfrm>
            <a:off x="7450178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BAEDD23-A690-A8C7-92A8-27C843BFF627}"/>
              </a:ext>
            </a:extLst>
          </p:cNvPr>
          <p:cNvCxnSpPr>
            <a:cxnSpLocks/>
          </p:cNvCxnSpPr>
          <p:nvPr/>
        </p:nvCxnSpPr>
        <p:spPr>
          <a:xfrm>
            <a:off x="5354100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698F3D-7C6E-D502-0814-10C239C5DF65}"/>
              </a:ext>
            </a:extLst>
          </p:cNvPr>
          <p:cNvCxnSpPr>
            <a:cxnSpLocks/>
          </p:cNvCxnSpPr>
          <p:nvPr/>
        </p:nvCxnSpPr>
        <p:spPr>
          <a:xfrm>
            <a:off x="5003339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7442F0-922E-EA2D-3720-20A65766A47D}"/>
              </a:ext>
            </a:extLst>
          </p:cNvPr>
          <p:cNvSpPr txBox="1"/>
          <p:nvPr/>
        </p:nvSpPr>
        <p:spPr>
          <a:xfrm>
            <a:off x="706166" y="1079445"/>
            <a:ext cx="82088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the optimal solution is determined by </a:t>
            </a:r>
            <a:r>
              <a:rPr kumimoji="1" lang="en-US" altLang="ja-JP" sz="3600" i="1" dirty="0">
                <a:solidFill>
                  <a:srgbClr val="FF0000"/>
                </a:solidFill>
              </a:rPr>
              <a:t>T-t</a:t>
            </a:r>
            <a:endParaRPr kumimoji="1" lang="ja-JP" altLang="en-US" sz="3600" i="1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1210F9-9A26-23C3-F95D-71BFBDC5399C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8750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3.210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r="-40221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r="-20165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r="-1005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r="-11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t="-101351" r="-40221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3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t="-101351" r="-20165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t="-101351" r="-10054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t="-101351" r="-1105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0D506-AEED-AFE4-7678-DD7EBFDA6BD0}"/>
              </a:ext>
            </a:extLst>
          </p:cNvPr>
          <p:cNvSpPr/>
          <p:nvPr/>
        </p:nvSpPr>
        <p:spPr>
          <a:xfrm>
            <a:off x="-193184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962332-BF91-0FCC-E0BF-9E3338C5D22A}"/>
              </a:ext>
            </a:extLst>
          </p:cNvPr>
          <p:cNvSpPr/>
          <p:nvPr/>
        </p:nvSpPr>
        <p:spPr>
          <a:xfrm>
            <a:off x="9603159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3420</TotalTime>
  <Words>912</Words>
  <Application>Microsoft Macintosh PowerPoint</Application>
  <PresentationFormat>A4 210 x 297 mm</PresentationFormat>
  <Paragraphs>317</Paragraphs>
  <Slides>16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288</cp:revision>
  <dcterms:created xsi:type="dcterms:W3CDTF">2023-07-27T06:58:46Z</dcterms:created>
  <dcterms:modified xsi:type="dcterms:W3CDTF">2023-12-19T07:31:33Z</dcterms:modified>
</cp:coreProperties>
</file>