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353" r:id="rId2"/>
    <p:sldId id="289" r:id="rId3"/>
    <p:sldId id="290" r:id="rId4"/>
    <p:sldId id="291" r:id="rId5"/>
    <p:sldId id="292" r:id="rId6"/>
    <p:sldId id="354" r:id="rId7"/>
    <p:sldId id="336" r:id="rId8"/>
    <p:sldId id="335" r:id="rId9"/>
    <p:sldId id="319" r:id="rId10"/>
    <p:sldId id="337" r:id="rId11"/>
    <p:sldId id="345" r:id="rId12"/>
    <p:sldId id="346" r:id="rId13"/>
    <p:sldId id="300" r:id="rId14"/>
    <p:sldId id="352" r:id="rId15"/>
    <p:sldId id="301" r:id="rId1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96FF"/>
    <a:srgbClr val="009051"/>
    <a:srgbClr val="00FA00"/>
    <a:srgbClr val="D9D9D9"/>
    <a:srgbClr val="ED7D31"/>
    <a:srgbClr val="76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/>
    <p:restoredTop sz="94699"/>
  </p:normalViewPr>
  <p:slideViewPr>
    <p:cSldViewPr snapToGrid="0">
      <p:cViewPr>
        <p:scale>
          <a:sx n="170" d="100"/>
          <a:sy n="170" d="100"/>
        </p:scale>
        <p:origin x="140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8C3344-4B35-6A4E-A267-150FEBF01A33}" type="datetimeFigureOut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F533-7887-614D-AC96-36B5462FA0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46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856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919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11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CD69D-F6E0-E243-AF47-222E10CE77A6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3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10D9-54FA-694C-A2CB-C1BDA3B05908}" type="datetime1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343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AA06C-7920-9F48-94C6-32D662E31765}" type="datetime1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BA997-85C9-4F42-9755-514CD08CE21E}" type="datetime1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71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A744-4391-FA4F-BD57-34BF166ABBA7}" type="datetime1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46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87B0C-2856-9249-812E-849659673638}" type="datetime1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2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AE60A-322E-934F-B088-E86896DFEE1E}" type="datetime1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828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7AEEF-B922-744C-B361-A272814F3AFC}" type="datetime1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1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DD680-E1AF-5F4A-84CC-D0E39F04CBD9}" type="datetime1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40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CD723-1B1C-C044-8DFB-D0885D9BC87B}" type="datetime1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12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6481E-AF95-844D-9810-B1FD3719809F}" type="datetime1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76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5F9C7-C7EE-F249-96C2-E815933F47F3}" type="datetime1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85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674F-7DC6-284F-B97A-CC38ECA61092}" type="datetime1">
              <a:rPr kumimoji="1" lang="ja-JP" altLang="en-US" smtClean="0"/>
              <a:t>2023/12/20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FB56C-CD15-9B47-BDD1-0126AA2296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29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15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3.png"/><Relationship Id="rId10" Type="http://schemas.openxmlformats.org/officeDocument/2006/relationships/image" Target="../media/image8.pn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61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5" Type="http://schemas.openxmlformats.org/officeDocument/2006/relationships/image" Target="../media/image125.png"/><Relationship Id="rId10" Type="http://schemas.openxmlformats.org/officeDocument/2006/relationships/image" Target="../media/image120.png"/><Relationship Id="rId4" Type="http://schemas.openxmlformats.org/officeDocument/2006/relationships/image" Target="../media/image150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80.png"/><Relationship Id="rId7" Type="http://schemas.openxmlformats.org/officeDocument/2006/relationships/image" Target="../media/image131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3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6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20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2.png"/><Relationship Id="rId5" Type="http://schemas.openxmlformats.org/officeDocument/2006/relationships/image" Target="../media/image137.png"/><Relationship Id="rId10" Type="http://schemas.openxmlformats.org/officeDocument/2006/relationships/image" Target="../media/image72.png"/><Relationship Id="rId4" Type="http://schemas.openxmlformats.org/officeDocument/2006/relationships/image" Target="../media/image230.png"/><Relationship Id="rId9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13" Type="http://schemas.openxmlformats.org/officeDocument/2006/relationships/image" Target="../media/image81.png"/><Relationship Id="rId18" Type="http://schemas.openxmlformats.org/officeDocument/2006/relationships/image" Target="../media/image156.png"/><Relationship Id="rId3" Type="http://schemas.openxmlformats.org/officeDocument/2006/relationships/image" Target="../media/image1331.png"/><Relationship Id="rId7" Type="http://schemas.openxmlformats.org/officeDocument/2006/relationships/image" Target="../media/image145.png"/><Relationship Id="rId12" Type="http://schemas.openxmlformats.org/officeDocument/2006/relationships/image" Target="../media/image75.png"/><Relationship Id="rId17" Type="http://schemas.openxmlformats.org/officeDocument/2006/relationships/image" Target="../media/image15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.png"/><Relationship Id="rId11" Type="http://schemas.openxmlformats.org/officeDocument/2006/relationships/image" Target="../media/image74.png"/><Relationship Id="rId5" Type="http://schemas.openxmlformats.org/officeDocument/2006/relationships/image" Target="../media/image141.png"/><Relationship Id="rId15" Type="http://schemas.openxmlformats.org/officeDocument/2006/relationships/image" Target="../media/image153.png"/><Relationship Id="rId10" Type="http://schemas.openxmlformats.org/officeDocument/2006/relationships/image" Target="../media/image148.png"/><Relationship Id="rId4" Type="http://schemas.openxmlformats.org/officeDocument/2006/relationships/image" Target="../media/image1391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12" Type="http://schemas.openxmlformats.org/officeDocument/2006/relationships/image" Target="../media/image16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11" Type="http://schemas.openxmlformats.org/officeDocument/2006/relationships/image" Target="../media/image164.png"/><Relationship Id="rId5" Type="http://schemas.openxmlformats.org/officeDocument/2006/relationships/image" Target="../media/image168.png"/><Relationship Id="rId10" Type="http://schemas.openxmlformats.org/officeDocument/2006/relationships/image" Target="../media/image163.png"/><Relationship Id="rId4" Type="http://schemas.openxmlformats.org/officeDocument/2006/relationships/image" Target="../media/image167.png"/><Relationship Id="rId9" Type="http://schemas.openxmlformats.org/officeDocument/2006/relationships/image" Target="../media/image16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3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27.png"/><Relationship Id="rId7" Type="http://schemas.openxmlformats.org/officeDocument/2006/relationships/image" Target="../media/image351.png"/><Relationship Id="rId12" Type="http://schemas.openxmlformats.org/officeDocument/2006/relationships/image" Target="../media/image40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1.png"/><Relationship Id="rId11" Type="http://schemas.openxmlformats.org/officeDocument/2006/relationships/image" Target="../media/image390.png"/><Relationship Id="rId5" Type="http://schemas.openxmlformats.org/officeDocument/2006/relationships/image" Target="../media/image28.png"/><Relationship Id="rId10" Type="http://schemas.openxmlformats.org/officeDocument/2006/relationships/image" Target="../media/image381.png"/><Relationship Id="rId4" Type="http://schemas.openxmlformats.org/officeDocument/2006/relationships/image" Target="../media/image60.png"/><Relationship Id="rId9" Type="http://schemas.openxmlformats.org/officeDocument/2006/relationships/image" Target="../media/image37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8.png"/><Relationship Id="rId7" Type="http://schemas.openxmlformats.org/officeDocument/2006/relationships/image" Target="../media/image450.png"/><Relationship Id="rId12" Type="http://schemas.openxmlformats.org/officeDocument/2006/relationships/image" Target="../media/image40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11" Type="http://schemas.openxmlformats.org/officeDocument/2006/relationships/image" Target="../media/image390.png"/><Relationship Id="rId5" Type="http://schemas.openxmlformats.org/officeDocument/2006/relationships/image" Target="../media/image430.png"/><Relationship Id="rId10" Type="http://schemas.openxmlformats.org/officeDocument/2006/relationships/image" Target="../media/image381.png"/><Relationship Id="rId4" Type="http://schemas.openxmlformats.org/officeDocument/2006/relationships/image" Target="../media/image420.png"/><Relationship Id="rId9" Type="http://schemas.openxmlformats.org/officeDocument/2006/relationships/image" Target="../media/image3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7" Type="http://schemas.openxmlformats.org/officeDocument/2006/relationships/image" Target="../media/image69.png"/><Relationship Id="rId12" Type="http://schemas.openxmlformats.org/officeDocument/2006/relationships/image" Target="../media/image55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11" Type="http://schemas.openxmlformats.org/officeDocument/2006/relationships/image" Target="../media/image543.png"/><Relationship Id="rId5" Type="http://schemas.openxmlformats.org/officeDocument/2006/relationships/image" Target="../media/image28.png"/><Relationship Id="rId10" Type="http://schemas.openxmlformats.org/officeDocument/2006/relationships/image" Target="../media/image531.png"/><Relationship Id="rId4" Type="http://schemas.openxmlformats.org/officeDocument/2006/relationships/image" Target="../media/image67.png"/><Relationship Id="rId9" Type="http://schemas.openxmlformats.org/officeDocument/2006/relationships/image" Target="../media/image37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2.png"/><Relationship Id="rId3" Type="http://schemas.openxmlformats.org/officeDocument/2006/relationships/image" Target="../media/image34.png"/><Relationship Id="rId7" Type="http://schemas.openxmlformats.org/officeDocument/2006/relationships/image" Target="../media/image603.png"/><Relationship Id="rId12" Type="http://schemas.openxmlformats.org/officeDocument/2006/relationships/image" Target="../media/image65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2.png"/><Relationship Id="rId11" Type="http://schemas.openxmlformats.org/officeDocument/2006/relationships/image" Target="../media/image642.png"/><Relationship Id="rId5" Type="http://schemas.openxmlformats.org/officeDocument/2006/relationships/image" Target="../media/image28.png"/><Relationship Id="rId10" Type="http://schemas.openxmlformats.org/officeDocument/2006/relationships/image" Target="../media/image632.png"/><Relationship Id="rId4" Type="http://schemas.openxmlformats.org/officeDocument/2006/relationships/image" Target="../media/image73.png"/><Relationship Id="rId9" Type="http://schemas.openxmlformats.org/officeDocument/2006/relationships/image" Target="../media/image6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672.png"/><Relationship Id="rId7" Type="http://schemas.openxmlformats.org/officeDocument/2006/relationships/image" Target="../media/image78.png"/><Relationship Id="rId12" Type="http://schemas.openxmlformats.org/officeDocument/2006/relationships/image" Target="../media/image59.png"/><Relationship Id="rId2" Type="http://schemas.openxmlformats.org/officeDocument/2006/relationships/image" Target="../media/image6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11" Type="http://schemas.openxmlformats.org/officeDocument/2006/relationships/image" Target="../media/image58.png"/><Relationship Id="rId5" Type="http://schemas.openxmlformats.org/officeDocument/2006/relationships/image" Target="../media/image76.png"/><Relationship Id="rId10" Type="http://schemas.openxmlformats.org/officeDocument/2006/relationships/image" Target="../media/image57.png"/><Relationship Id="rId4" Type="http://schemas.openxmlformats.org/officeDocument/2006/relationships/image" Target="../media/image752.png"/><Relationship Id="rId9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52.png"/><Relationship Id="rId21" Type="http://schemas.openxmlformats.org/officeDocument/2006/relationships/image" Target="../media/image103.png"/><Relationship Id="rId7" Type="http://schemas.openxmlformats.org/officeDocument/2006/relationships/image" Target="../media/image891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5" Type="http://schemas.openxmlformats.org/officeDocument/2006/relationships/image" Target="../media/image107.png"/><Relationship Id="rId2" Type="http://schemas.openxmlformats.org/officeDocument/2006/relationships/image" Target="../media/image842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1.png"/><Relationship Id="rId11" Type="http://schemas.openxmlformats.org/officeDocument/2006/relationships/image" Target="../media/image93.png"/><Relationship Id="rId24" Type="http://schemas.openxmlformats.org/officeDocument/2006/relationships/image" Target="../media/image106.png"/><Relationship Id="rId5" Type="http://schemas.openxmlformats.org/officeDocument/2006/relationships/image" Target="../media/image871.png"/><Relationship Id="rId15" Type="http://schemas.openxmlformats.org/officeDocument/2006/relationships/image" Target="../media/image97.png"/><Relationship Id="rId23" Type="http://schemas.openxmlformats.org/officeDocument/2006/relationships/image" Target="../media/image105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61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10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グラフ, 折れ線グラフ&#10;&#10;自動的に生成された説明">
            <a:extLst>
              <a:ext uri="{FF2B5EF4-FFF2-40B4-BE49-F238E27FC236}">
                <a16:creationId xmlns:a16="http://schemas.microsoft.com/office/drawing/2014/main" id="{C62EC423-AA68-BFB2-EA92-94253D673A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51" t="52913" r="11457" b="10095"/>
          <a:stretch/>
        </p:blipFill>
        <p:spPr>
          <a:xfrm>
            <a:off x="2292828" y="4312771"/>
            <a:ext cx="5450539" cy="1696316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6E8F7A9-0127-0897-7196-C7A26793B693}"/>
              </a:ext>
            </a:extLst>
          </p:cNvPr>
          <p:cNvGrpSpPr/>
          <p:nvPr/>
        </p:nvGrpSpPr>
        <p:grpSpPr>
          <a:xfrm>
            <a:off x="2267297" y="1293288"/>
            <a:ext cx="5726898" cy="2587739"/>
            <a:chOff x="2267297" y="1293288"/>
            <a:chExt cx="5726898" cy="2587739"/>
          </a:xfrm>
        </p:grpSpPr>
        <p:pic>
          <p:nvPicPr>
            <p:cNvPr id="4" name="図 3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6B33B972-4954-6BAD-6002-38727BF23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348" t="30239" r="5412" b="10110"/>
            <a:stretch/>
          </p:blipFill>
          <p:spPr>
            <a:xfrm>
              <a:off x="2267297" y="1297774"/>
              <a:ext cx="5634000" cy="2583253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DF6FCE0-A2D1-F420-C906-28B72E8BC33F}"/>
                </a:ext>
              </a:extLst>
            </p:cNvPr>
            <p:cNvSpPr/>
            <p:nvPr/>
          </p:nvSpPr>
          <p:spPr>
            <a:xfrm>
              <a:off x="7891712" y="1293288"/>
              <a:ext cx="102483" cy="25711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926CEE-A7D6-EF2B-2B70-5926FA0009DC}"/>
              </a:ext>
            </a:extLst>
          </p:cNvPr>
          <p:cNvCxnSpPr/>
          <p:nvPr/>
        </p:nvCxnSpPr>
        <p:spPr>
          <a:xfrm>
            <a:off x="2370221" y="3876540"/>
            <a:ext cx="56668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807DF99-C7C7-064A-00AB-E0D5DAED6EDF}"/>
              </a:ext>
            </a:extLst>
          </p:cNvPr>
          <p:cNvCxnSpPr>
            <a:cxnSpLocks/>
          </p:cNvCxnSpPr>
          <p:nvPr/>
        </p:nvCxnSpPr>
        <p:spPr>
          <a:xfrm flipV="1">
            <a:off x="2360195" y="1293288"/>
            <a:ext cx="0" cy="2583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F97BC3FC-8499-8008-7DDB-FB3B76AA8DFF}"/>
              </a:ext>
            </a:extLst>
          </p:cNvPr>
          <p:cNvCxnSpPr>
            <a:cxnSpLocks/>
          </p:cNvCxnSpPr>
          <p:nvPr/>
        </p:nvCxnSpPr>
        <p:spPr>
          <a:xfrm>
            <a:off x="3617634" y="377404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159BBE7-F3D3-B342-CB67-C8C0D7F6D17E}"/>
              </a:ext>
            </a:extLst>
          </p:cNvPr>
          <p:cNvCxnSpPr>
            <a:cxnSpLocks/>
          </p:cNvCxnSpPr>
          <p:nvPr/>
        </p:nvCxnSpPr>
        <p:spPr>
          <a:xfrm flipV="1">
            <a:off x="6154528" y="378197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/>
              <p:nvPr/>
            </p:nvSpPr>
            <p:spPr>
              <a:xfrm>
                <a:off x="8051650" y="2750841"/>
                <a:ext cx="1045414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36C5952-D3BC-07DA-F6BE-AF6C14E88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650" y="2750841"/>
                <a:ext cx="1045414" cy="520399"/>
              </a:xfrm>
              <a:prstGeom prst="rect">
                <a:avLst/>
              </a:prstGeom>
              <a:blipFill>
                <a:blip r:embed="rId4"/>
                <a:stretch>
                  <a:fillRect l="-6024" t="-4762" r="-4819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/>
              <p:nvPr/>
            </p:nvSpPr>
            <p:spPr>
              <a:xfrm>
                <a:off x="7430582" y="1803884"/>
                <a:ext cx="1666482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h𝑏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5E24E85-D120-DC0A-0CAB-650C80847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582" y="1803884"/>
                <a:ext cx="1666482" cy="525913"/>
              </a:xfrm>
              <a:prstGeom prst="rect">
                <a:avLst/>
              </a:prstGeom>
              <a:blipFill>
                <a:blip r:embed="rId5"/>
                <a:stretch>
                  <a:fillRect l="-3788" t="-2381" r="-227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/>
              <p:nvPr/>
            </p:nvSpPr>
            <p:spPr>
              <a:xfrm>
                <a:off x="7615181" y="3881028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B951721-BA08-DD1C-03B5-24945B7FF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81" y="3881028"/>
                <a:ext cx="195823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/>
              <p:nvPr/>
            </p:nvSpPr>
            <p:spPr>
              <a:xfrm>
                <a:off x="6058671" y="3868834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30D6161-984B-BCF1-033B-5BD6F7EA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671" y="3868834"/>
                <a:ext cx="235642" cy="276999"/>
              </a:xfrm>
              <a:prstGeom prst="rect">
                <a:avLst/>
              </a:prstGeom>
              <a:blipFill>
                <a:blip r:embed="rId7"/>
                <a:stretch>
                  <a:fillRect l="-2105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/>
              <p:nvPr/>
            </p:nvSpPr>
            <p:spPr>
              <a:xfrm>
                <a:off x="3496639" y="3846584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A4782EC-2F73-A313-DB10-57A4B083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639" y="3846584"/>
                <a:ext cx="241989" cy="299249"/>
              </a:xfrm>
              <a:prstGeom prst="rect">
                <a:avLst/>
              </a:prstGeom>
              <a:blipFill>
                <a:blip r:embed="rId8"/>
                <a:stretch>
                  <a:fillRect l="-20000" r="-15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/>
              <p:nvPr/>
            </p:nvSpPr>
            <p:spPr>
              <a:xfrm>
                <a:off x="2086158" y="387257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007198A-FD71-AB76-D568-F89EBDAA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158" y="3872575"/>
                <a:ext cx="181139" cy="276999"/>
              </a:xfrm>
              <a:prstGeom prst="rect">
                <a:avLst/>
              </a:prstGeom>
              <a:blipFill>
                <a:blip r:embed="rId9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/>
              <p:nvPr/>
            </p:nvSpPr>
            <p:spPr>
              <a:xfrm>
                <a:off x="5585546" y="2545435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56082AF-ADD9-FDA2-AE24-0DF51E82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5546" y="2545435"/>
                <a:ext cx="465705" cy="276999"/>
              </a:xfrm>
              <a:prstGeom prst="rect">
                <a:avLst/>
              </a:prstGeom>
              <a:blipFill>
                <a:blip r:embed="rId10"/>
                <a:stretch>
                  <a:fillRect l="-105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/>
              <p:nvPr/>
            </p:nvSpPr>
            <p:spPr>
              <a:xfrm>
                <a:off x="6412134" y="3338792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1883481E-76D0-8219-A721-766693269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134" y="3338792"/>
                <a:ext cx="465705" cy="276999"/>
              </a:xfrm>
              <a:prstGeom prst="rect">
                <a:avLst/>
              </a:prstGeom>
              <a:blipFill>
                <a:blip r:embed="rId11"/>
                <a:stretch>
                  <a:fillRect l="-10526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/>
              <p:nvPr/>
            </p:nvSpPr>
            <p:spPr>
              <a:xfrm>
                <a:off x="4961917" y="3899985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5EFA5220-FE6D-5589-A7EE-AE0A639FF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917" y="3899985"/>
                <a:ext cx="149913" cy="276999"/>
              </a:xfrm>
              <a:prstGeom prst="rect">
                <a:avLst/>
              </a:prstGeom>
              <a:blipFill>
                <a:blip r:embed="rId12"/>
                <a:stretch>
                  <a:fillRect l="-30769" r="-23077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/>
              <p:nvPr/>
            </p:nvSpPr>
            <p:spPr>
              <a:xfrm>
                <a:off x="2939893" y="1933629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E8C86CD-CD10-54D7-AD04-6AA9822AA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893" y="1933629"/>
                <a:ext cx="465705" cy="276999"/>
              </a:xfrm>
              <a:prstGeom prst="rect">
                <a:avLst/>
              </a:prstGeom>
              <a:blipFill>
                <a:blip r:embed="rId13"/>
                <a:stretch>
                  <a:fillRect l="-105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302002" y="2089238"/>
            <a:ext cx="21508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 </a:t>
            </a:r>
          </a:p>
          <a:p>
            <a:pPr algn="ctr"/>
            <a:r>
              <a:rPr kumimoji="1" lang="en-US" altLang="ja-JP" sz="2400" dirty="0"/>
              <a:t>of leaf area</a:t>
            </a:r>
            <a:endParaRPr kumimoji="1" lang="ja-JP" altLang="en-US" sz="24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14046CD-40EB-BA40-FD9F-4F646B01B83B}"/>
              </a:ext>
            </a:extLst>
          </p:cNvPr>
          <p:cNvCxnSpPr/>
          <p:nvPr/>
        </p:nvCxnSpPr>
        <p:spPr>
          <a:xfrm>
            <a:off x="2352176" y="2997739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A641FD7-6009-149F-45DF-4585B18BFDC3}"/>
              </a:ext>
            </a:extLst>
          </p:cNvPr>
          <p:cNvCxnSpPr/>
          <p:nvPr/>
        </p:nvCxnSpPr>
        <p:spPr>
          <a:xfrm>
            <a:off x="2394284" y="2407473"/>
            <a:ext cx="5570621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650A208-526F-F40D-3AEE-695B4288A591}"/>
              </a:ext>
            </a:extLst>
          </p:cNvPr>
          <p:cNvCxnSpPr/>
          <p:nvPr/>
        </p:nvCxnSpPr>
        <p:spPr>
          <a:xfrm>
            <a:off x="2362202" y="5989240"/>
            <a:ext cx="56668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A2480E-FAE4-1DBD-D66A-9DE10D45F722}"/>
              </a:ext>
            </a:extLst>
          </p:cNvPr>
          <p:cNvCxnSpPr>
            <a:cxnSpLocks/>
          </p:cNvCxnSpPr>
          <p:nvPr/>
        </p:nvCxnSpPr>
        <p:spPr>
          <a:xfrm flipV="1">
            <a:off x="2352176" y="4245966"/>
            <a:ext cx="0" cy="17432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B785FDC-1A1A-910C-37DA-361029C7BD60}"/>
              </a:ext>
            </a:extLst>
          </p:cNvPr>
          <p:cNvCxnSpPr>
            <a:cxnSpLocks/>
          </p:cNvCxnSpPr>
          <p:nvPr/>
        </p:nvCxnSpPr>
        <p:spPr>
          <a:xfrm flipV="1">
            <a:off x="6174798" y="5915467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/>
              <p:nvPr/>
            </p:nvSpPr>
            <p:spPr>
              <a:xfrm>
                <a:off x="4828430" y="4913743"/>
                <a:ext cx="4657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9F61EE31-2BD5-C524-A8C4-ED2DC8DEC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430" y="4913743"/>
                <a:ext cx="465705" cy="276999"/>
              </a:xfrm>
              <a:prstGeom prst="rect">
                <a:avLst/>
              </a:prstGeom>
              <a:blipFill>
                <a:blip r:embed="rId14"/>
                <a:stretch>
                  <a:fillRect l="-540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/>
              <p:nvPr/>
            </p:nvSpPr>
            <p:spPr>
              <a:xfrm>
                <a:off x="2555851" y="4570675"/>
                <a:ext cx="7111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8E3C16C2-0ADF-7039-8482-DF2C96B48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51" y="4570675"/>
                <a:ext cx="71115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/>
              <p:nvPr/>
            </p:nvSpPr>
            <p:spPr>
              <a:xfrm>
                <a:off x="7615182" y="6089866"/>
                <a:ext cx="1958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FE95E33-7D4A-773B-A048-23F38E6F9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182" y="6089866"/>
                <a:ext cx="195823" cy="276999"/>
              </a:xfrm>
              <a:prstGeom prst="rect">
                <a:avLst/>
              </a:prstGeom>
              <a:blipFill>
                <a:blip r:embed="rId1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/>
              <p:nvPr/>
            </p:nvSpPr>
            <p:spPr>
              <a:xfrm>
                <a:off x="6059142" y="600908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1EB23271-6AC7-1C2B-EF4E-D7AB0C0C0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142" y="6009087"/>
                <a:ext cx="235642" cy="276999"/>
              </a:xfrm>
              <a:prstGeom prst="rect">
                <a:avLst/>
              </a:prstGeom>
              <a:blipFill>
                <a:blip r:embed="rId17"/>
                <a:stretch>
                  <a:fillRect l="-21053"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/>
              <p:nvPr/>
            </p:nvSpPr>
            <p:spPr>
              <a:xfrm>
                <a:off x="2101664" y="5983170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ACC3001-DD30-54DC-35E4-F7796ECB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64" y="5983170"/>
                <a:ext cx="181139" cy="276999"/>
              </a:xfrm>
              <a:prstGeom prst="rect">
                <a:avLst/>
              </a:prstGeom>
              <a:blipFill>
                <a:blip r:embed="rId18"/>
                <a:stretch>
                  <a:fillRect l="-26667" r="-26667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/>
              <p:nvPr/>
            </p:nvSpPr>
            <p:spPr>
              <a:xfrm>
                <a:off x="4986327" y="6047046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287DF26-26DA-325E-280F-4FFF0E930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327" y="6047046"/>
                <a:ext cx="149913" cy="276999"/>
              </a:xfrm>
              <a:prstGeom prst="rect">
                <a:avLst/>
              </a:prstGeom>
              <a:blipFill>
                <a:blip r:embed="rId19"/>
                <a:stretch>
                  <a:fillRect l="-30769" r="-23077" b="-454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177384" y="4805822"/>
            <a:ext cx="240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/>
              <a:t>investment in </a:t>
            </a:r>
          </a:p>
          <a:p>
            <a:pPr algn="ctr"/>
            <a:r>
              <a:rPr kumimoji="1" lang="en-US" altLang="ja-JP" sz="2400" dirty="0"/>
              <a:t>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450E1C7-C0C4-C1FA-9C78-D1E2E0C8E359}"/>
              </a:ext>
            </a:extLst>
          </p:cNvPr>
          <p:cNvSpPr txBox="1"/>
          <p:nvPr/>
        </p:nvSpPr>
        <p:spPr>
          <a:xfrm>
            <a:off x="171606" y="218166"/>
            <a:ext cx="751802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Conjectured optimal schedule of </a:t>
            </a:r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production</a:t>
            </a:r>
          </a:p>
          <a:p>
            <a:pPr algn="ctr"/>
            <a:r>
              <a:rPr kumimoji="1" lang="en-US" altLang="ja-JP" sz="2800" dirty="0"/>
              <a:t>if all rates are constant</a:t>
            </a:r>
            <a:endParaRPr kumimoji="1" lang="ja-JP" altLang="en-US" sz="2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90249F-C285-D678-743B-1542FA2CF826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1</a:t>
            </a:r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71198B-5D72-935F-6FB2-C866350F3087}"/>
                  </a:ext>
                </a:extLst>
              </p:cNvPr>
              <p:cNvSpPr txBox="1"/>
              <p:nvPr/>
            </p:nvSpPr>
            <p:spPr>
              <a:xfrm>
                <a:off x="1922929" y="3011041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71198B-5D72-935F-6FB2-C866350F3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2929" y="3011041"/>
                <a:ext cx="357470" cy="276999"/>
              </a:xfrm>
              <a:prstGeom prst="rect">
                <a:avLst/>
              </a:prstGeom>
              <a:blipFill>
                <a:blip r:embed="rId20"/>
                <a:stretch>
                  <a:fillRect l="-13793" r="-13793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53A6E3C-59DF-5059-BFE5-601EC63EB815}"/>
                  </a:ext>
                </a:extLst>
              </p:cNvPr>
              <p:cNvSpPr txBox="1"/>
              <p:nvPr/>
            </p:nvSpPr>
            <p:spPr>
              <a:xfrm>
                <a:off x="1919182" y="2266598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0.4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53A6E3C-59DF-5059-BFE5-601EC63EB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82" y="2266598"/>
                <a:ext cx="357470" cy="276999"/>
              </a:xfrm>
              <a:prstGeom prst="rect">
                <a:avLst/>
              </a:prstGeom>
              <a:blipFill>
                <a:blip r:embed="rId21"/>
                <a:stretch>
                  <a:fillRect l="-17241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978A834-8B3F-BEDE-53D0-6501C9026F02}"/>
                  </a:ext>
                </a:extLst>
              </p:cNvPr>
              <p:cNvSpPr txBox="1"/>
              <p:nvPr/>
            </p:nvSpPr>
            <p:spPr>
              <a:xfrm>
                <a:off x="1916501" y="1526885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0.6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978A834-8B3F-BEDE-53D0-6501C9026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501" y="1526885"/>
                <a:ext cx="357470" cy="276999"/>
              </a:xfrm>
              <a:prstGeom prst="rect">
                <a:avLst/>
              </a:prstGeom>
              <a:blipFill>
                <a:blip r:embed="rId22"/>
                <a:stretch>
                  <a:fillRect l="-13333" r="-1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FD554D3-7174-763E-8B7A-D23EDD2DCC72}"/>
              </a:ext>
            </a:extLst>
          </p:cNvPr>
          <p:cNvCxnSpPr>
            <a:cxnSpLocks/>
          </p:cNvCxnSpPr>
          <p:nvPr/>
        </p:nvCxnSpPr>
        <p:spPr>
          <a:xfrm>
            <a:off x="3681411" y="5868476"/>
            <a:ext cx="0" cy="9625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C7879E8-D1E2-CBC6-229C-9FEADB413CE0}"/>
                  </a:ext>
                </a:extLst>
              </p:cNvPr>
              <p:cNvSpPr txBox="1"/>
              <p:nvPr/>
            </p:nvSpPr>
            <p:spPr>
              <a:xfrm>
                <a:off x="3560416" y="5983170"/>
                <a:ext cx="241989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8C7879E8-D1E2-CBC6-229C-9FEADB413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416" y="5983170"/>
                <a:ext cx="241989" cy="299249"/>
              </a:xfrm>
              <a:prstGeom prst="rect">
                <a:avLst/>
              </a:prstGeom>
              <a:blipFill>
                <a:blip r:embed="rId23"/>
                <a:stretch>
                  <a:fillRect l="-20000" r="-15000" b="-2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58602F4-FC7D-8409-1CF7-512CA3CCE4E0}"/>
                  </a:ext>
                </a:extLst>
              </p:cNvPr>
              <p:cNvSpPr txBox="1"/>
              <p:nvPr/>
            </p:nvSpPr>
            <p:spPr>
              <a:xfrm>
                <a:off x="1927807" y="5096967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58602F4-FC7D-8409-1CF7-512CA3CCE4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07" y="5096967"/>
                <a:ext cx="357470" cy="276999"/>
              </a:xfrm>
              <a:prstGeom prst="rect">
                <a:avLst/>
              </a:prstGeom>
              <a:blipFill>
                <a:blip r:embed="rId24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CC3BAD-D01E-CE74-6C5A-EDD25839B119}"/>
                  </a:ext>
                </a:extLst>
              </p:cNvPr>
              <p:cNvSpPr txBox="1"/>
              <p:nvPr/>
            </p:nvSpPr>
            <p:spPr>
              <a:xfrm>
                <a:off x="1935358" y="4313046"/>
                <a:ext cx="357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0.2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7ACC3BAD-D01E-CE74-6C5A-EDD25839B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58" y="4313046"/>
                <a:ext cx="357470" cy="276999"/>
              </a:xfrm>
              <a:prstGeom prst="rect">
                <a:avLst/>
              </a:prstGeom>
              <a:blipFill>
                <a:blip r:embed="rId25"/>
                <a:stretch>
                  <a:fillRect l="-13793" r="-1379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1F768E0-EF3B-576E-9FF0-55E2EA800DED}"/>
                  </a:ext>
                </a:extLst>
              </p:cNvPr>
              <p:cNvSpPr txBox="1"/>
              <p:nvPr/>
            </p:nvSpPr>
            <p:spPr>
              <a:xfrm>
                <a:off x="7348949" y="4755341"/>
                <a:ext cx="2350259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1F768E0-EF3B-576E-9FF0-55E2EA800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949" y="4755341"/>
                <a:ext cx="2350259" cy="69249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3098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/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=0.01+</m:t>
                      </m:r>
                      <m:sSub>
                        <m:sSub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20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altLang="ja-JP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C3A2B9-1193-5A30-9E4B-46158E41E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647350"/>
                <a:ext cx="4012380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C0AF8442-1E8F-2419-04FA-F1DACBA29B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373" r="8919"/>
          <a:stretch/>
        </p:blipFill>
        <p:spPr>
          <a:xfrm>
            <a:off x="178633" y="2012564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/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=0.0001, 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19CB4F7-62D1-4975-56C5-54975E8A5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10" y="222306"/>
                <a:ext cx="4041363" cy="400110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/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13B3881-1D7B-BB0B-D12C-146C8DD6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8" y="1789713"/>
                <a:ext cx="960712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92888BB6-D63B-EF08-86F9-ABE1FF949B5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80" r="9411"/>
          <a:stretch/>
        </p:blipFill>
        <p:spPr>
          <a:xfrm>
            <a:off x="178633" y="4380886"/>
            <a:ext cx="9548735" cy="1674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/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EC49F9A-EDB6-EB7B-CBDE-9B31C3996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64" y="4092868"/>
                <a:ext cx="960712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/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B3E00FC-F505-FE84-165F-5F8260F14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3" y="1800578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/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D1DD7C8-AC3C-0E8C-C7E8-6767AD5D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65" y="1800578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/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7CF8583C-5B1E-36B9-BFAE-CB576BC7B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49" y="1800578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/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7FB8318-22B8-3BD3-D260-DE2B26B25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521" y="1800578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/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BBE6008-0758-C2CD-2D94-E0F70956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308" y="4110490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/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CCC211BF-59D4-832A-56B3-846BF08F5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980" y="4110490"/>
                <a:ext cx="717997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/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781F0B1-BB4A-600D-45D0-AB6BFE02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5964" y="4110490"/>
                <a:ext cx="717997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/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83A15D-9BC8-908A-792A-40CC9113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636" y="4110490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00DC24B-C454-F0A4-644E-B344EAE2853F}"/>
              </a:ext>
            </a:extLst>
          </p:cNvPr>
          <p:cNvSpPr txBox="1"/>
          <p:nvPr/>
        </p:nvSpPr>
        <p:spPr>
          <a:xfrm>
            <a:off x="2219277" y="6251904"/>
            <a:ext cx="569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is produced only in the summer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A1BFC5-8A58-9586-4C25-88572045D39B}"/>
              </a:ext>
            </a:extLst>
          </p:cNvPr>
          <p:cNvSpPr txBox="1"/>
          <p:nvPr/>
        </p:nvSpPr>
        <p:spPr>
          <a:xfrm>
            <a:off x="2761345" y="1446811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C58F2-1CE9-9FDB-0453-41C0AE121B97}"/>
              </a:ext>
            </a:extLst>
          </p:cNvPr>
          <p:cNvSpPr txBox="1"/>
          <p:nvPr/>
        </p:nvSpPr>
        <p:spPr>
          <a:xfrm>
            <a:off x="5644016" y="1446811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AEB326-427D-B1D3-9E34-B2F286335F4D}"/>
              </a:ext>
            </a:extLst>
          </p:cNvPr>
          <p:cNvSpPr txBox="1"/>
          <p:nvPr/>
        </p:nvSpPr>
        <p:spPr>
          <a:xfrm>
            <a:off x="2799300" y="3787975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90A1521-28DB-6EBC-9BBF-E5326C187348}"/>
              </a:ext>
            </a:extLst>
          </p:cNvPr>
          <p:cNvSpPr txBox="1"/>
          <p:nvPr/>
        </p:nvSpPr>
        <p:spPr>
          <a:xfrm>
            <a:off x="5681971" y="3787975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3C05045-D6B7-C196-DF24-FE064298E0AB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8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259074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1621587" y="15541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87" y="155415"/>
                <a:ext cx="3614772" cy="392415"/>
              </a:xfrm>
              <a:prstGeom prst="rect">
                <a:avLst/>
              </a:prstGeom>
              <a:blipFill>
                <a:blip r:embed="rId2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1621587" y="463555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587" y="463555"/>
                <a:ext cx="3997954" cy="7665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71FB19-50F0-4892-ADD5-E79B253C6B70}"/>
                  </a:ext>
                </a:extLst>
              </p:cNvPr>
              <p:cNvSpPr txBox="1"/>
              <p:nvPr/>
            </p:nvSpPr>
            <p:spPr>
              <a:xfrm>
                <a:off x="150975" y="782323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671FB19-50F0-4892-ADD5-E79B253C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75" y="782323"/>
                <a:ext cx="954941" cy="3924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FC87AA25-10B1-4FD1-3A61-20352C7BF3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776" y="1593626"/>
            <a:ext cx="8697524" cy="146027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7AAE795-4BD2-AC27-22CD-5FD5491F5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168" y="2999798"/>
            <a:ext cx="8697519" cy="14602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41841" y="3257098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3257098"/>
                <a:ext cx="942181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41841" y="471037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4710377"/>
                <a:ext cx="942181" cy="3924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3B49F22A-89C8-8C15-A498-0ADD77EC43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0280" y="4477193"/>
            <a:ext cx="8697519" cy="146027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DB6B99-1886-9118-5933-49343652AD43}"/>
              </a:ext>
            </a:extLst>
          </p:cNvPr>
          <p:cNvSpPr txBox="1"/>
          <p:nvPr/>
        </p:nvSpPr>
        <p:spPr>
          <a:xfrm>
            <a:off x="1723977" y="6197170"/>
            <a:ext cx="6692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800" dirty="0">
                <a:solidFill>
                  <a:srgbClr val="FF0000"/>
                </a:solidFill>
              </a:rPr>
              <a:t> is produced more after the peak stress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D05FC7-F340-207F-9650-0557437F01A8}"/>
              </a:ext>
            </a:extLst>
          </p:cNvPr>
          <p:cNvSpPr txBox="1"/>
          <p:nvPr/>
        </p:nvSpPr>
        <p:spPr>
          <a:xfrm>
            <a:off x="3391130" y="11869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566D71-E7E9-C7EF-AB7D-CEE5070A4606}"/>
              </a:ext>
            </a:extLst>
          </p:cNvPr>
          <p:cNvSpPr txBox="1"/>
          <p:nvPr/>
        </p:nvSpPr>
        <p:spPr>
          <a:xfrm>
            <a:off x="5790808" y="11869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E1CA2B-912C-4D00-FB39-12B1AEA6BD73}"/>
              </a:ext>
            </a:extLst>
          </p:cNvPr>
          <p:cNvSpPr txBox="1"/>
          <p:nvPr/>
        </p:nvSpPr>
        <p:spPr>
          <a:xfrm>
            <a:off x="1250719" y="11869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F5D51A-C0D3-CA87-B265-851E6AD6CC0C}"/>
              </a:ext>
            </a:extLst>
          </p:cNvPr>
          <p:cNvSpPr txBox="1"/>
          <p:nvPr/>
        </p:nvSpPr>
        <p:spPr>
          <a:xfrm>
            <a:off x="8132085" y="11869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/>
              <p:nvPr/>
            </p:nvSpPr>
            <p:spPr>
              <a:xfrm>
                <a:off x="41841" y="1841179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ECB31BD-F329-910E-32AF-A96BE3B68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" y="1841179"/>
                <a:ext cx="927242" cy="392415"/>
              </a:xfrm>
              <a:prstGeom prst="rect">
                <a:avLst/>
              </a:prstGeom>
              <a:blipFill>
                <a:blip r:embed="rId10"/>
                <a:stretch>
                  <a:fillRect l="-1351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49199AD-4280-1D3D-F8B1-52807ED6B44C}"/>
              </a:ext>
            </a:extLst>
          </p:cNvPr>
          <p:cNvCxnSpPr>
            <a:cxnSpLocks/>
          </p:cNvCxnSpPr>
          <p:nvPr/>
        </p:nvCxnSpPr>
        <p:spPr>
          <a:xfrm flipV="1">
            <a:off x="4546600" y="5917524"/>
            <a:ext cx="0" cy="438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A6DEFE-60A0-A2FA-8B7D-A610F660B379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9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4111742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=1,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254" y="78065"/>
                <a:ext cx="3614772" cy="392415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1" y="470480"/>
                <a:ext cx="3997954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1861636"/>
                <a:ext cx="954941" cy="3924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4" y="4625534"/>
                <a:ext cx="954941" cy="3924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28821F97-EB41-D94D-6AB7-A2C9027DDB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7687" y="4460818"/>
            <a:ext cx="8380028" cy="140696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D618114-E6CE-0A9C-5871-6A8E0C8BC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118" y="1696919"/>
            <a:ext cx="8380028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3243585"/>
                <a:ext cx="1144096" cy="392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89435281-63DB-32BC-8551-A70E6DA628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7687" y="3065071"/>
            <a:ext cx="8380027" cy="14069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/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1646017-86B6-20E4-0B2F-F49E8D39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21" y="771137"/>
                <a:ext cx="942181" cy="3924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B1678F-690F-AC50-3205-AEB930B11588}"/>
              </a:ext>
            </a:extLst>
          </p:cNvPr>
          <p:cNvSpPr txBox="1"/>
          <p:nvPr/>
        </p:nvSpPr>
        <p:spPr>
          <a:xfrm>
            <a:off x="198221" y="6260620"/>
            <a:ext cx="9164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Marginal value of leaf area is higher after the peak heat stress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32B2958-6E3D-91A9-7DFB-75AC76DA0A04}"/>
              </a:ext>
            </a:extLst>
          </p:cNvPr>
          <p:cNvCxnSpPr>
            <a:cxnSpLocks/>
          </p:cNvCxnSpPr>
          <p:nvPr/>
        </p:nvCxnSpPr>
        <p:spPr>
          <a:xfrm flipV="1">
            <a:off x="2730500" y="5854408"/>
            <a:ext cx="0" cy="4388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1F85255-3592-0791-7DFB-84C41F24AAB5}"/>
              </a:ext>
            </a:extLst>
          </p:cNvPr>
          <p:cNvSpPr txBox="1"/>
          <p:nvPr/>
        </p:nvSpPr>
        <p:spPr>
          <a:xfrm>
            <a:off x="3391130" y="1263104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457AE1-B22A-FE96-5605-79501EDE0538}"/>
              </a:ext>
            </a:extLst>
          </p:cNvPr>
          <p:cNvSpPr txBox="1"/>
          <p:nvPr/>
        </p:nvSpPr>
        <p:spPr>
          <a:xfrm>
            <a:off x="5790808" y="1263104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53443-AFA1-480F-EC38-621575D5B460}"/>
              </a:ext>
            </a:extLst>
          </p:cNvPr>
          <p:cNvSpPr txBox="1"/>
          <p:nvPr/>
        </p:nvSpPr>
        <p:spPr>
          <a:xfrm>
            <a:off x="1250719" y="1263104"/>
            <a:ext cx="17114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marginal value</a:t>
            </a:r>
            <a:endParaRPr kumimoji="1" lang="ja-JP" altLang="en-US" sz="20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7E60ED1-A48F-560A-CB8A-7FBA4296A149}"/>
              </a:ext>
            </a:extLst>
          </p:cNvPr>
          <p:cNvSpPr txBox="1"/>
          <p:nvPr/>
        </p:nvSpPr>
        <p:spPr>
          <a:xfrm>
            <a:off x="8132085" y="1263104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478BDC4-5AD1-F429-CF62-AF04559941D3}"/>
              </a:ext>
            </a:extLst>
          </p:cNvPr>
          <p:cNvSpPr txBox="1"/>
          <p:nvPr/>
        </p:nvSpPr>
        <p:spPr>
          <a:xfrm>
            <a:off x="198221" y="167410"/>
            <a:ext cx="3857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Change in the magnitude of heat stress</a:t>
            </a:r>
          </a:p>
          <a:p>
            <a:r>
              <a:rPr kumimoji="1" lang="en-US" altLang="ja-JP" dirty="0"/>
              <a:t>with keeping the same shape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9402938-310F-2F40-9643-40D71F5DEF6C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9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31924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/>
              <p:nvPr/>
            </p:nvSpPr>
            <p:spPr>
              <a:xfrm>
                <a:off x="6636296" y="136344"/>
                <a:ext cx="2855654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12784FD-5F39-1F20-4948-0A49BC80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296" y="136344"/>
                <a:ext cx="2855654" cy="392415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/>
              <p:nvPr/>
            </p:nvSpPr>
            <p:spPr>
              <a:xfrm>
                <a:off x="5610191" y="536552"/>
                <a:ext cx="3997954" cy="766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195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195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ja-JP" sz="195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func>
                              <m:d>
                                <m:dPr>
                                  <m:ctrlP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950" i="1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f>
                                    <m:fPr>
                                      <m:ctrlP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num>
                                    <m:den>
                                      <m:r>
                                        <a:rPr lang="en-US" altLang="ja-JP" sz="195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AF6D7F6-3C6A-6027-BB8B-B34E2D5C5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0191" y="536552"/>
                <a:ext cx="3997954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/>
              <p:nvPr/>
            </p:nvSpPr>
            <p:spPr>
              <a:xfrm>
                <a:off x="178632" y="2047052"/>
                <a:ext cx="1060740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2689B79-2391-3178-BD06-69DCFB85E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2" y="2047052"/>
                <a:ext cx="1060740" cy="392415"/>
              </a:xfrm>
              <a:prstGeom prst="rect">
                <a:avLst/>
              </a:prstGeom>
              <a:blipFill>
                <a:blip r:embed="rId5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/>
              <p:nvPr/>
            </p:nvSpPr>
            <p:spPr>
              <a:xfrm>
                <a:off x="183555" y="4810950"/>
                <a:ext cx="1713161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=−5.822, 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FB6C309-FD66-93DD-28D3-9F990E722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5" y="4810950"/>
                <a:ext cx="1713161" cy="392415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/>
              <p:nvPr/>
            </p:nvSpPr>
            <p:spPr>
              <a:xfrm>
                <a:off x="178633" y="3429001"/>
                <a:ext cx="1658659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950" i="1">
                          <a:latin typeface="Cambria Math" panose="02040503050406030204" pitchFamily="18" charset="0"/>
                        </a:rPr>
                        <m:t>=−0.588,</m:t>
                      </m:r>
                    </m:oMath>
                  </m:oMathPara>
                </a14:m>
                <a:endParaRPr kumimoji="1" lang="ja-JP" altLang="en-US" sz="195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E41F849-0952-CDF4-17F9-E563AC3D9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3" y="3429001"/>
                <a:ext cx="1658659" cy="392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/>
              <p:nvPr/>
            </p:nvSpPr>
            <p:spPr>
              <a:xfrm>
                <a:off x="133540" y="2362923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588D453-B102-3F99-796A-F33AD68A9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0" y="2362923"/>
                <a:ext cx="927242" cy="392415"/>
              </a:xfrm>
              <a:prstGeom prst="rect">
                <a:avLst/>
              </a:prstGeom>
              <a:blipFill>
                <a:blip r:embed="rId8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/>
              <p:nvPr/>
            </p:nvSpPr>
            <p:spPr>
              <a:xfrm>
                <a:off x="133540" y="3744872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7A9727D-CF36-AED4-FD01-F50ADBFCF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0" y="3744872"/>
                <a:ext cx="927242" cy="392415"/>
              </a:xfrm>
              <a:prstGeom prst="rect">
                <a:avLst/>
              </a:prstGeom>
              <a:blipFill>
                <a:blip r:embed="rId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/>
              <p:nvPr/>
            </p:nvSpPr>
            <p:spPr>
              <a:xfrm>
                <a:off x="133539" y="5126821"/>
                <a:ext cx="927242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9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9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kumimoji="1" lang="ja-JP" altLang="en-US" sz="1463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EB61873-125D-278D-C462-4C7AAC5F8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39" y="5126821"/>
                <a:ext cx="927242" cy="392415"/>
              </a:xfrm>
              <a:prstGeom prst="rect">
                <a:avLst/>
              </a:prstGeom>
              <a:blipFill>
                <a:blip r:embed="rId10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図 11">
            <a:extLst>
              <a:ext uri="{FF2B5EF4-FFF2-40B4-BE49-F238E27FC236}">
                <a16:creationId xmlns:a16="http://schemas.microsoft.com/office/drawing/2014/main" id="{622B02E6-E809-69A0-6AA4-4652669615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3392" y="1880721"/>
            <a:ext cx="7797735" cy="130920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9DF065A-57FA-1344-C107-07B35FCD68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3392" y="3162650"/>
            <a:ext cx="7797735" cy="130920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17431D00-170F-9B4F-6929-3C0D29842D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46523" y="4531451"/>
            <a:ext cx="7797735" cy="13092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/>
              <p:nvPr/>
            </p:nvSpPr>
            <p:spPr>
              <a:xfrm>
                <a:off x="597160" y="488918"/>
                <a:ext cx="3844450" cy="725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2000" dirty="0"/>
                  <a:t>C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urves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2000" dirty="0"/>
                  <a:t> with different width </a:t>
                </a:r>
              </a:p>
              <a:p>
                <a:r>
                  <a:rPr kumimoji="1" lang="en-US" altLang="ja-JP" sz="2000" dirty="0"/>
                  <a:t>but have equal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kumimoji="1" lang="ja-JP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D42CE26-F298-0BBE-6E99-B39E6269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60" y="488918"/>
                <a:ext cx="3844450" cy="725968"/>
              </a:xfrm>
              <a:prstGeom prst="rect">
                <a:avLst/>
              </a:prstGeom>
              <a:blipFill>
                <a:blip r:embed="rId14"/>
                <a:stretch>
                  <a:fillRect l="-4290" t="-41379" r="-3300" b="-1258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E3B077B-BD06-5414-6CBD-EE80837D31E7}"/>
                  </a:ext>
                </a:extLst>
              </p:cNvPr>
              <p:cNvSpPr txBox="1"/>
              <p:nvPr/>
            </p:nvSpPr>
            <p:spPr>
              <a:xfrm>
                <a:off x="4315291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E3B077B-BD06-5414-6CBD-EE80837D3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291" y="1500134"/>
                <a:ext cx="717997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1671E90-854C-EFE6-C810-39905ED73547}"/>
                  </a:ext>
                </a:extLst>
              </p:cNvPr>
              <p:cNvSpPr txBox="1"/>
              <p:nvPr/>
            </p:nvSpPr>
            <p:spPr>
              <a:xfrm>
                <a:off x="2407043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11671E90-854C-EFE6-C810-39905ED7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043" y="1500134"/>
                <a:ext cx="717997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34422DB-BC33-532A-866C-93192230B5D2}"/>
                  </a:ext>
                </a:extLst>
              </p:cNvPr>
              <p:cNvSpPr txBox="1"/>
              <p:nvPr/>
            </p:nvSpPr>
            <p:spPr>
              <a:xfrm>
                <a:off x="8331819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534422DB-BC33-532A-866C-93192230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819" y="1500134"/>
                <a:ext cx="717997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05573F3-5787-3C75-C5E7-BB9326F7F671}"/>
                  </a:ext>
                </a:extLst>
              </p:cNvPr>
              <p:cNvSpPr txBox="1"/>
              <p:nvPr/>
            </p:nvSpPr>
            <p:spPr>
              <a:xfrm>
                <a:off x="6309267" y="150013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005573F3-5787-3C75-C5E7-BB9326F7F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267" y="1500134"/>
                <a:ext cx="717997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263D03-5DAC-2C6A-E803-39EE739C3917}"/>
              </a:ext>
            </a:extLst>
          </p:cNvPr>
          <p:cNvSpPr txBox="1"/>
          <p:nvPr/>
        </p:nvSpPr>
        <p:spPr>
          <a:xfrm>
            <a:off x="3549355" y="1146367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solidFill>
                  <a:srgbClr val="FF0000"/>
                </a:solidFill>
              </a:rPr>
              <a:t>BVOC</a:t>
            </a:r>
            <a:r>
              <a:rPr kumimoji="1" lang="en-US" altLang="ja-JP" sz="2000" dirty="0">
                <a:solidFill>
                  <a:srgbClr val="FF0000"/>
                </a:solidFill>
              </a:rPr>
              <a:t> production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37419D-B417-03E0-5731-3221B2DFAF49}"/>
              </a:ext>
            </a:extLst>
          </p:cNvPr>
          <p:cNvSpPr txBox="1"/>
          <p:nvPr/>
        </p:nvSpPr>
        <p:spPr>
          <a:xfrm>
            <a:off x="5960522" y="1146367"/>
            <a:ext cx="1314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heat stress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A82D18B-B0DC-D2B0-627D-7C6D4E506F3D}"/>
              </a:ext>
            </a:extLst>
          </p:cNvPr>
          <p:cNvSpPr txBox="1"/>
          <p:nvPr/>
        </p:nvSpPr>
        <p:spPr>
          <a:xfrm>
            <a:off x="1527840" y="5887325"/>
            <a:ext cx="7122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Shift of the peak </a:t>
            </a:r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production date was small </a:t>
            </a:r>
          </a:p>
          <a:p>
            <a:r>
              <a:rPr kumimoji="1" lang="en-US" altLang="ja-JP" sz="2400" dirty="0"/>
              <a:t>because the loss of leaves in the mid-summer was mild.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734653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951EC7-AD50-3A21-8068-C00F646DB376}"/>
              </a:ext>
            </a:extLst>
          </p:cNvPr>
          <p:cNvSpPr txBox="1"/>
          <p:nvPr/>
        </p:nvSpPr>
        <p:spPr>
          <a:xfrm>
            <a:off x="1620444" y="288928"/>
            <a:ext cx="70296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If photosynthesis </a:t>
            </a:r>
            <a:r>
              <a:rPr kumimoji="1" lang="en-US" altLang="ja-JP" sz="3200" i="1" dirty="0"/>
              <a:t>p</a:t>
            </a:r>
            <a:r>
              <a:rPr kumimoji="1" lang="en-US" altLang="ja-JP" sz="3200" dirty="0"/>
              <a:t> peaks in mid-summer</a:t>
            </a:r>
            <a:endParaRPr kumimoji="1" lang="ja-JP" altLang="en-US" sz="320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A9604EA-EE41-D01A-C707-F22D8F742218}"/>
              </a:ext>
            </a:extLst>
          </p:cNvPr>
          <p:cNvGrpSpPr/>
          <p:nvPr/>
        </p:nvGrpSpPr>
        <p:grpSpPr>
          <a:xfrm>
            <a:off x="93859" y="917572"/>
            <a:ext cx="9548735" cy="3412613"/>
            <a:chOff x="93859" y="803268"/>
            <a:chExt cx="9548735" cy="34126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/>
                <p:nvPr/>
              </p:nvSpPr>
              <p:spPr>
                <a:xfrm>
                  <a:off x="93859" y="990351"/>
                  <a:ext cx="296267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950" i="1" smtClean="0"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=0.0001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" y="990351"/>
                  <a:ext cx="2962671" cy="3924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/>
                <p:nvPr/>
              </p:nvSpPr>
              <p:spPr>
                <a:xfrm>
                  <a:off x="3513945" y="803268"/>
                  <a:ext cx="4089709" cy="766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95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95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d>
                                  <m:d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ctrlP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3945" y="803268"/>
                  <a:ext cx="4089709" cy="7665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/>
                <p:nvPr/>
              </p:nvSpPr>
              <p:spPr>
                <a:xfrm>
                  <a:off x="7396968" y="990350"/>
                  <a:ext cx="1923540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=0.5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6968" y="990350"/>
                  <a:ext cx="1923540" cy="392415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22951165-693A-727E-3845-AFE41C7C7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59" y="1787550"/>
              <a:ext cx="9548735" cy="1603186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388284EB-E53E-1637-DFB5-D90C59C55F3F}"/>
                </a:ext>
              </a:extLst>
            </p:cNvPr>
            <p:cNvSpPr txBox="1"/>
            <p:nvPr/>
          </p:nvSpPr>
          <p:spPr>
            <a:xfrm>
              <a:off x="5190283" y="3594129"/>
              <a:ext cx="19513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/>
                <a:t>photosynthesis </a:t>
              </a:r>
              <a:r>
                <a:rPr kumimoji="1" lang="en-US" altLang="ja-JP" sz="2000" i="1" dirty="0"/>
                <a:t>p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3152539-9BFC-B910-90AB-7C635660F719}"/>
                </a:ext>
              </a:extLst>
            </p:cNvPr>
            <p:cNvSpPr txBox="1"/>
            <p:nvPr/>
          </p:nvSpPr>
          <p:spPr>
            <a:xfrm>
              <a:off x="8040065" y="3594129"/>
              <a:ext cx="109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</a:t>
              </a:r>
              <a:endParaRPr kumimoji="1" lang="ja-JP" altLang="en-US" sz="2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0E10B3C7-CCC3-C9F8-FDA8-9E20DA8CFA11}"/>
                </a:ext>
              </a:extLst>
            </p:cNvPr>
            <p:cNvSpPr txBox="1"/>
            <p:nvPr/>
          </p:nvSpPr>
          <p:spPr>
            <a:xfrm>
              <a:off x="2466974" y="3507995"/>
              <a:ext cx="26354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 peaks</a:t>
              </a:r>
            </a:p>
            <a:p>
              <a:pPr algn="ctr"/>
              <a:r>
                <a:rPr kumimoji="1" lang="en-US" altLang="ja-JP" sz="2000" dirty="0"/>
                <a:t> in early summer</a:t>
              </a:r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C6DA079-EDB3-1090-7EEA-D3F6009F48A2}"/>
                  </a:ext>
                </a:extLst>
              </p:cNvPr>
              <p:cNvSpPr txBox="1"/>
              <p:nvPr/>
            </p:nvSpPr>
            <p:spPr>
              <a:xfrm>
                <a:off x="3469614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C6DA079-EDB3-1090-7EEA-D3F6009F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14" y="1557239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6903AC9-177A-2772-45E4-5BA66036E463}"/>
                  </a:ext>
                </a:extLst>
              </p:cNvPr>
              <p:cNvSpPr txBox="1"/>
              <p:nvPr/>
            </p:nvSpPr>
            <p:spPr>
              <a:xfrm>
                <a:off x="1102479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6903AC9-177A-2772-45E4-5BA66036E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79" y="1557239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25A3212-6722-694F-8347-93F071280797}"/>
                  </a:ext>
                </a:extLst>
              </p:cNvPr>
              <p:cNvSpPr txBox="1"/>
              <p:nvPr/>
            </p:nvSpPr>
            <p:spPr>
              <a:xfrm>
                <a:off x="5836749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25A3212-6722-694F-8347-93F071280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49" y="1557239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0D2FB2A-20B7-1C64-CBA1-7B46D6EF611C}"/>
                  </a:ext>
                </a:extLst>
              </p:cNvPr>
              <p:cNvSpPr txBox="1"/>
              <p:nvPr/>
            </p:nvSpPr>
            <p:spPr>
              <a:xfrm>
                <a:off x="8203883" y="155723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0D2FB2A-20B7-1C64-CBA1-7B46D6EF6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83" y="155723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DCC1D28-58B7-889F-0304-5D25A7DBA3DC}"/>
              </a:ext>
            </a:extLst>
          </p:cNvPr>
          <p:cNvSpPr txBox="1"/>
          <p:nvPr/>
        </p:nvSpPr>
        <p:spPr>
          <a:xfrm>
            <a:off x="1062080" y="4644244"/>
            <a:ext cx="74709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If photosynthetic rate peaks in mid-summer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760F77-0617-8B83-13F2-80E5ABC50663}"/>
              </a:ext>
            </a:extLst>
          </p:cNvPr>
          <p:cNvSpPr txBox="1"/>
          <p:nvPr/>
        </p:nvSpPr>
        <p:spPr>
          <a:xfrm>
            <a:off x="1739626" y="5186717"/>
            <a:ext cx="69013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/>
              <a:t>BVOC</a:t>
            </a:r>
            <a:r>
              <a:rPr kumimoji="1" lang="en-US" altLang="ja-JP" sz="3200" dirty="0"/>
              <a:t> production peaks in early summer</a:t>
            </a:r>
          </a:p>
          <a:p>
            <a:r>
              <a:rPr kumimoji="1" lang="en-US" altLang="ja-JP" sz="3200" dirty="0"/>
              <a:t> (rather than the mid-summer). 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643733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1162B9-9544-18F3-A312-C15CB5599198}"/>
              </a:ext>
            </a:extLst>
          </p:cNvPr>
          <p:cNvSpPr txBox="1"/>
          <p:nvPr/>
        </p:nvSpPr>
        <p:spPr>
          <a:xfrm>
            <a:off x="598758" y="402782"/>
            <a:ext cx="9009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If efficiency of </a:t>
            </a:r>
            <a:r>
              <a:rPr kumimoji="1" lang="en-US" altLang="ja-JP" sz="2800" dirty="0" err="1"/>
              <a:t>BVOC</a:t>
            </a:r>
            <a:r>
              <a:rPr kumimoji="1" lang="en-US" altLang="ja-JP" sz="2800" dirty="0"/>
              <a:t> </a:t>
            </a:r>
            <a:r>
              <a:rPr kumimoji="1" lang="en-US" altLang="ja-JP" sz="2800" i="1" dirty="0"/>
              <a:t>b</a:t>
            </a:r>
            <a:r>
              <a:rPr kumimoji="1" lang="en-US" altLang="ja-JP" sz="2800" dirty="0"/>
              <a:t> drops in summer due to high volatility</a:t>
            </a:r>
            <a:endParaRPr kumimoji="1" lang="ja-JP" altLang="en-US" sz="2800"/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75C6363D-3F72-F060-6333-EF42049ECDBB}"/>
              </a:ext>
            </a:extLst>
          </p:cNvPr>
          <p:cNvGrpSpPr/>
          <p:nvPr/>
        </p:nvGrpSpPr>
        <p:grpSpPr>
          <a:xfrm>
            <a:off x="132591" y="973052"/>
            <a:ext cx="9551919" cy="3421807"/>
            <a:chOff x="132591" y="801596"/>
            <a:chExt cx="9551919" cy="34218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/>
                <p:nvPr/>
              </p:nvSpPr>
              <p:spPr>
                <a:xfrm>
                  <a:off x="132591" y="988679"/>
                  <a:ext cx="2965042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=1, 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=0.0001, 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4" name="テキスト ボックス 3">
                  <a:extLst>
                    <a:ext uri="{FF2B5EF4-FFF2-40B4-BE49-F238E27FC236}">
                      <a16:creationId xmlns:a16="http://schemas.microsoft.com/office/drawing/2014/main" id="{C12784FD-5F39-1F20-4948-0A49BC80A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591" y="988679"/>
                  <a:ext cx="2965042" cy="392415"/>
                </a:xfrm>
                <a:prstGeom prst="rect">
                  <a:avLst/>
                </a:prstGeom>
                <a:blipFill>
                  <a:blip r:embed="rId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/>
                <p:nvPr/>
              </p:nvSpPr>
              <p:spPr>
                <a:xfrm>
                  <a:off x="3224052" y="801596"/>
                  <a:ext cx="4266874" cy="7665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95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func>
                          <m:funcPr>
                            <m:ctrlPr>
                              <a:rPr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ja-JP" sz="195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ja-JP" sz="195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ja-JP" sz="195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func>
                                <m:d>
                                  <m:dPr>
                                    <m:ctrlP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ja-JP" sz="1950" i="1">
                                        <a:latin typeface="Cambria Math" panose="02040503050406030204" pitchFamily="18" charset="0"/>
                                      </a:rPr>
                                      <m:t>0.5+</m:t>
                                    </m:r>
                                    <m:f>
                                      <m:fPr>
                                        <m:ctrlP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altLang="ja-JP" sz="195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altLang="ja-JP" sz="1950" i="1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ja-JP" altLang="en-US" sz="195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1AF6D7F6-3C6A-6027-BB8B-B34E2D5C5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4052" y="801596"/>
                  <a:ext cx="4266874" cy="7665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/>
                <p:nvPr/>
              </p:nvSpPr>
              <p:spPr>
                <a:xfrm>
                  <a:off x="7435700" y="988678"/>
                  <a:ext cx="2111091" cy="3924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95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=0, </m:t>
                        </m:r>
                        <m:sSub>
                          <m:sSubPr>
                            <m:ctrlP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sz="195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195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1950" i="1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kumimoji="1" lang="ja-JP" altLang="en-US" sz="1950"/>
                </a:p>
              </p:txBody>
            </p:sp>
          </mc:Choice>
          <mc:Fallback xmlns="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2D38736D-2949-6F58-66EB-20DEBDCF8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5700" y="988678"/>
                  <a:ext cx="2111091" cy="392415"/>
                </a:xfrm>
                <a:prstGeom prst="rect">
                  <a:avLst/>
                </a:prstGeom>
                <a:blipFill>
                  <a:blip r:embed="rId5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D6AE179-1207-A8A4-A7BB-3EC7224A2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797" y="1943551"/>
              <a:ext cx="9477713" cy="1591262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92BA0DA-0787-C578-8379-1716BDBD414D}"/>
                </a:ext>
              </a:extLst>
            </p:cNvPr>
            <p:cNvSpPr txBox="1"/>
            <p:nvPr/>
          </p:nvSpPr>
          <p:spPr>
            <a:xfrm>
              <a:off x="5467889" y="3560865"/>
              <a:ext cx="1631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inverse of </a:t>
              </a:r>
              <a:r>
                <a:rPr kumimoji="1" lang="en-US" altLang="ja-JP" sz="2400" i="1" dirty="0"/>
                <a:t>b</a:t>
              </a:r>
              <a:endParaRPr kumimoji="1" lang="ja-JP" altLang="en-US" sz="240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C422C1A-D8AA-5162-2D07-29F7DC4D1002}"/>
                </a:ext>
              </a:extLst>
            </p:cNvPr>
            <p:cNvSpPr txBox="1"/>
            <p:nvPr/>
          </p:nvSpPr>
          <p:spPr>
            <a:xfrm>
              <a:off x="7594205" y="3515517"/>
              <a:ext cx="20244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000" dirty="0"/>
                <a:t>leaf area is lost</a:t>
              </a:r>
            </a:p>
            <a:p>
              <a:pPr algn="ctr"/>
              <a:r>
                <a:rPr kumimoji="1" lang="en-US" altLang="ja-JP" sz="2000" dirty="0"/>
                <a:t>rapidly in autumn</a:t>
              </a:r>
              <a:endParaRPr kumimoji="1" lang="ja-JP" altLang="en-US" sz="2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429EF1E-A0D2-26CD-914E-9162A2A582F2}"/>
                </a:ext>
              </a:extLst>
            </p:cNvPr>
            <p:cNvSpPr txBox="1"/>
            <p:nvPr/>
          </p:nvSpPr>
          <p:spPr>
            <a:xfrm>
              <a:off x="2916036" y="3502065"/>
              <a:ext cx="197579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dirty="0" err="1"/>
                <a:t>BVOC</a:t>
              </a:r>
              <a:r>
                <a:rPr kumimoji="1" lang="en-US" altLang="ja-JP" sz="2000" dirty="0"/>
                <a:t> production</a:t>
              </a:r>
            </a:p>
            <a:p>
              <a:r>
                <a:rPr kumimoji="1" lang="en-US" altLang="ja-JP" sz="2000" dirty="0"/>
                <a:t>stops in summer</a:t>
              </a:r>
              <a:endParaRPr kumimoji="1" lang="ja-JP" alt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9943C9-72AB-31AE-DEA7-B9E9261ED3A9}"/>
                  </a:ext>
                </a:extLst>
              </p:cNvPr>
              <p:cNvSpPr txBox="1"/>
              <p:nvPr/>
            </p:nvSpPr>
            <p:spPr>
              <a:xfrm>
                <a:off x="3469614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9943C9-72AB-31AE-DEA7-B9E9261ED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614" y="1664813"/>
                <a:ext cx="71799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0D53CD-7C34-44C7-36DE-A7590BE7F8B6}"/>
                  </a:ext>
                </a:extLst>
              </p:cNvPr>
              <p:cNvSpPr txBox="1"/>
              <p:nvPr/>
            </p:nvSpPr>
            <p:spPr>
              <a:xfrm>
                <a:off x="1102479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90D53CD-7C34-44C7-36DE-A7590BE7F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79" y="1664813"/>
                <a:ext cx="71799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ECF7037-1082-5EE9-FE55-B84080D52E03}"/>
                  </a:ext>
                </a:extLst>
              </p:cNvPr>
              <p:cNvSpPr txBox="1"/>
              <p:nvPr/>
            </p:nvSpPr>
            <p:spPr>
              <a:xfrm>
                <a:off x="5836749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ECF7037-1082-5EE9-FE55-B84080D52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749" y="1664813"/>
                <a:ext cx="717997" cy="400110"/>
              </a:xfrm>
              <a:prstGeom prst="rect">
                <a:avLst/>
              </a:prstGeom>
              <a:blipFill>
                <a:blip r:embed="rId9"/>
                <a:stretch>
                  <a:fillRect l="-31579" t="-118750" r="-21053" b="-181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D7A56A8-F972-E4A1-DDF0-2E37081C0E1B}"/>
                  </a:ext>
                </a:extLst>
              </p:cNvPr>
              <p:cNvSpPr txBox="1"/>
              <p:nvPr/>
            </p:nvSpPr>
            <p:spPr>
              <a:xfrm>
                <a:off x="8203883" y="166481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D7A56A8-F972-E4A1-DDF0-2E37081C0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883" y="1664813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022436-5BD8-8141-941F-85F9D23FB4AB}"/>
              </a:ext>
            </a:extLst>
          </p:cNvPr>
          <p:cNvSpPr txBox="1"/>
          <p:nvPr/>
        </p:nvSpPr>
        <p:spPr>
          <a:xfrm>
            <a:off x="296462" y="4762152"/>
            <a:ext cx="98383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If </a:t>
            </a:r>
            <a:r>
              <a:rPr kumimoji="1" lang="en-US" altLang="ja-JP" sz="3200" dirty="0" err="1"/>
              <a:t>BVOC</a:t>
            </a:r>
            <a:r>
              <a:rPr kumimoji="1" lang="en-US" altLang="ja-JP" sz="3200" dirty="0"/>
              <a:t> effect declines in the mid-summer,</a:t>
            </a:r>
          </a:p>
          <a:p>
            <a:r>
              <a:rPr kumimoji="1" lang="en-US" altLang="ja-JP" sz="3200" dirty="0" err="1"/>
              <a:t>BVOC</a:t>
            </a:r>
            <a:r>
              <a:rPr kumimoji="1" lang="en-US" altLang="ja-JP" sz="3200" dirty="0"/>
              <a:t> production peaks in the spring or in early summer</a:t>
            </a:r>
          </a:p>
          <a:p>
            <a:r>
              <a:rPr kumimoji="1" lang="en-US" altLang="ja-JP" sz="3200" dirty="0"/>
              <a:t>and no production occurs after the mid-summer.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261152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72D9297F-940E-05DD-FCF4-57F352DBB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4" y="4675511"/>
            <a:ext cx="7321165" cy="1554937"/>
          </a:xfrm>
          <a:prstGeom prst="rect">
            <a:avLst/>
          </a:prstGeom>
        </p:spPr>
      </p:pic>
      <p:pic>
        <p:nvPicPr>
          <p:cNvPr id="20" name="図 19" descr="グラフ&#10;&#10;自動的に生成された説明">
            <a:extLst>
              <a:ext uri="{FF2B5EF4-FFF2-40B4-BE49-F238E27FC236}">
                <a16:creationId xmlns:a16="http://schemas.microsoft.com/office/drawing/2014/main" id="{EB494D8A-EE45-C3C3-5BFA-0EE198D1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585" y="1714117"/>
            <a:ext cx="7321165" cy="15549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7865409" y="5015865"/>
                <a:ext cx="1650452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409" y="5015865"/>
                <a:ext cx="1650452" cy="692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/>
          <a:stretch/>
        </p:blipFill>
        <p:spPr>
          <a:xfrm>
            <a:off x="979585" y="3310780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/>
              <p:nvPr/>
            </p:nvSpPr>
            <p:spPr>
              <a:xfrm>
                <a:off x="557803" y="2341545"/>
                <a:ext cx="10612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3" y="2341545"/>
                <a:ext cx="1061253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557803" y="3786439"/>
                <a:ext cx="8656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3" y="3786439"/>
                <a:ext cx="865686" cy="400110"/>
              </a:xfrm>
              <a:prstGeom prst="rect">
                <a:avLst/>
              </a:prstGeom>
              <a:blipFill>
                <a:blip r:embed="rId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/>
              <p:nvPr/>
            </p:nvSpPr>
            <p:spPr>
              <a:xfrm>
                <a:off x="557802" y="5337797"/>
                <a:ext cx="120391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=1.25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02" y="5337797"/>
                <a:ext cx="1203919" cy="400110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29D1CC1-568B-0866-21ED-D04722C07FC3}"/>
              </a:ext>
            </a:extLst>
          </p:cNvPr>
          <p:cNvSpPr txBox="1"/>
          <p:nvPr/>
        </p:nvSpPr>
        <p:spPr>
          <a:xfrm>
            <a:off x="1489433" y="303359"/>
            <a:ext cx="6375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photosynthesis </a:t>
            </a:r>
            <a:r>
              <a:rPr kumimoji="1" lang="en-US" altLang="ja-JP" sz="3600" i="1" dirty="0"/>
              <a:t>p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3C632E-9255-1617-F115-CF0D10F819C4}"/>
              </a:ext>
            </a:extLst>
          </p:cNvPr>
          <p:cNvSpPr txBox="1"/>
          <p:nvPr/>
        </p:nvSpPr>
        <p:spPr>
          <a:xfrm>
            <a:off x="4198514" y="633985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/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271FB98-0FAB-9DBD-1EF3-9E35687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F82E16A-CD27-D3B6-FEB8-766C60048438}"/>
              </a:ext>
            </a:extLst>
          </p:cNvPr>
          <p:cNvSpPr txBox="1"/>
          <p:nvPr/>
        </p:nvSpPr>
        <p:spPr>
          <a:xfrm>
            <a:off x="1765741" y="1174332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/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D81DB7-8F89-9890-5FAB-8FEA80F0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A4C844B-77E5-D499-7336-979A3ED0D27C}"/>
              </a:ext>
            </a:extLst>
          </p:cNvPr>
          <p:cNvSpPr txBox="1"/>
          <p:nvPr/>
        </p:nvSpPr>
        <p:spPr>
          <a:xfrm>
            <a:off x="3822998" y="1014080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B6EA0AB-7C85-CB29-728D-7744233C37A5}"/>
                  </a:ext>
                </a:extLst>
              </p:cNvPr>
              <p:cNvSpPr txBox="1"/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AB6EA0AB-7C85-CB29-728D-7744233C3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A6D9F6F-9521-4346-38C6-93DD741B2276}"/>
              </a:ext>
            </a:extLst>
          </p:cNvPr>
          <p:cNvSpPr txBox="1"/>
          <p:nvPr/>
        </p:nvSpPr>
        <p:spPr>
          <a:xfrm>
            <a:off x="6237660" y="1098045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1F6444-2EE9-425A-D12B-149E38062557}"/>
                  </a:ext>
                </a:extLst>
              </p:cNvPr>
              <p:cNvSpPr txBox="1"/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A1F6444-2EE9-425A-D12B-149E38062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2A19C6-D1F1-BB0C-0D11-3856875516E5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657771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 descr="グラフ&#10;&#10;低い精度で自動的に生成された説明">
            <a:extLst>
              <a:ext uri="{FF2B5EF4-FFF2-40B4-BE49-F238E27FC236}">
                <a16:creationId xmlns:a16="http://schemas.microsoft.com/office/drawing/2014/main" id="{370AEE01-8690-CF42-5BE5-727CFC5A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75" y="1685270"/>
            <a:ext cx="7415754" cy="1575027"/>
          </a:xfrm>
          <a:prstGeom prst="rect">
            <a:avLst/>
          </a:prstGeom>
        </p:spPr>
      </p:pic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48"/>
          <a:stretch/>
        </p:blipFill>
        <p:spPr>
          <a:xfrm>
            <a:off x="979585" y="3375175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/>
              <p:nvPr/>
            </p:nvSpPr>
            <p:spPr>
              <a:xfrm>
                <a:off x="438101" y="2396499"/>
                <a:ext cx="10624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1" y="2396499"/>
                <a:ext cx="106247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438101" y="3799318"/>
                <a:ext cx="86690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1" y="3799318"/>
                <a:ext cx="866904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 descr="グラフ&#10;&#10;中程度の精度で自動的に生成された説明">
            <a:extLst>
              <a:ext uri="{FF2B5EF4-FFF2-40B4-BE49-F238E27FC236}">
                <a16:creationId xmlns:a16="http://schemas.microsoft.com/office/drawing/2014/main" id="{1DB7AC28-1C6A-D8CB-C55F-E259D318817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9548"/>
          <a:stretch/>
        </p:blipFill>
        <p:spPr>
          <a:xfrm>
            <a:off x="989675" y="4863171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/>
              <p:nvPr/>
            </p:nvSpPr>
            <p:spPr>
              <a:xfrm>
                <a:off x="438101" y="5375432"/>
                <a:ext cx="106247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01" y="5375432"/>
                <a:ext cx="106247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6BA8ED8-6AB2-BC0E-E60A-2189C4000055}"/>
              </a:ext>
            </a:extLst>
          </p:cNvPr>
          <p:cNvSpPr txBox="1"/>
          <p:nvPr/>
        </p:nvSpPr>
        <p:spPr>
          <a:xfrm>
            <a:off x="1273533" y="303359"/>
            <a:ext cx="7286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heat stress intensity </a:t>
            </a:r>
            <a:r>
              <a:rPr kumimoji="1" lang="en-US" altLang="ja-JP" sz="3600" i="1" dirty="0"/>
              <a:t>h</a:t>
            </a:r>
            <a:endParaRPr kumimoji="1" lang="ja-JP" altLang="en-US" sz="3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110538" y="5012137"/>
                <a:ext cx="1649234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0538" y="5012137"/>
                <a:ext cx="1649234" cy="6924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7B12CB-E0A9-5782-95FC-28C7BE9139EA}"/>
              </a:ext>
            </a:extLst>
          </p:cNvPr>
          <p:cNvSpPr txBox="1"/>
          <p:nvPr/>
        </p:nvSpPr>
        <p:spPr>
          <a:xfrm>
            <a:off x="4198514" y="633985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27B859-D338-3839-BFF9-A68D85A1A3CD}"/>
                  </a:ext>
                </a:extLst>
              </p:cNvPr>
              <p:cNvSpPr txBox="1"/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E27B859-D338-3839-BFF9-A68D85A1A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091" y="6339857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A959476-DA92-8EC8-6089-AF10A66CAE38}"/>
              </a:ext>
            </a:extLst>
          </p:cNvPr>
          <p:cNvSpPr txBox="1"/>
          <p:nvPr/>
        </p:nvSpPr>
        <p:spPr>
          <a:xfrm>
            <a:off x="1765741" y="1174332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0030EB-C13F-E37A-DDF9-955F73A4ECCF}"/>
                  </a:ext>
                </a:extLst>
              </p:cNvPr>
              <p:cNvSpPr txBox="1"/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D0030EB-C13F-E37A-DDF9-955F73A4E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219" y="1473081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3E05594-5DAC-5737-93C7-73D9775D5ADC}"/>
              </a:ext>
            </a:extLst>
          </p:cNvPr>
          <p:cNvSpPr txBox="1"/>
          <p:nvPr/>
        </p:nvSpPr>
        <p:spPr>
          <a:xfrm>
            <a:off x="3822998" y="1014080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CE0B48F-9D99-24D0-6ECD-9715808F97F7}"/>
                  </a:ext>
                </a:extLst>
              </p:cNvPr>
              <p:cNvSpPr txBox="1"/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CE0B48F-9D99-24D0-6ECD-9715808F9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533" y="1467377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2F2BC5-F50F-D3BF-C01E-314F59AF02A6}"/>
              </a:ext>
            </a:extLst>
          </p:cNvPr>
          <p:cNvSpPr txBox="1"/>
          <p:nvPr/>
        </p:nvSpPr>
        <p:spPr>
          <a:xfrm>
            <a:off x="6237660" y="1098045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1421A56-2632-560D-0782-EE0B5119F82C}"/>
                  </a:ext>
                </a:extLst>
              </p:cNvPr>
              <p:cNvSpPr txBox="1"/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1421A56-2632-560D-0782-EE0B5119F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3037" y="143510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5B9353-835D-BCCB-302B-BC851612C68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3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164289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 descr="グラフ&#10;&#10;低い精度で自動的に生成された説明">
            <a:extLst>
              <a:ext uri="{FF2B5EF4-FFF2-40B4-BE49-F238E27FC236}">
                <a16:creationId xmlns:a16="http://schemas.microsoft.com/office/drawing/2014/main" id="{0C053787-DCF3-9AD9-5385-73F8CCD96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36" y="4604795"/>
            <a:ext cx="7415750" cy="1575026"/>
          </a:xfrm>
          <a:prstGeom prst="rect">
            <a:avLst/>
          </a:prstGeom>
        </p:spPr>
      </p:pic>
      <p:pic>
        <p:nvPicPr>
          <p:cNvPr id="19" name="図 18" descr="グラフ&#10;&#10;低い精度で自動的に生成された説明">
            <a:extLst>
              <a:ext uri="{FF2B5EF4-FFF2-40B4-BE49-F238E27FC236}">
                <a16:creationId xmlns:a16="http://schemas.microsoft.com/office/drawing/2014/main" id="{E065B643-38F9-0E62-CC74-1A40207F6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737" y="1645999"/>
            <a:ext cx="7415750" cy="15750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084239" y="4999893"/>
                <a:ext cx="1652824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239" y="4999893"/>
                <a:ext cx="1652824" cy="692497"/>
              </a:xfrm>
              <a:prstGeom prst="rect">
                <a:avLst/>
              </a:prstGeom>
              <a:blipFill>
                <a:blip r:embed="rId4"/>
                <a:stretch>
                  <a:fillRect r="-7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/>
          <a:stretch/>
        </p:blipFill>
        <p:spPr>
          <a:xfrm>
            <a:off x="1069738" y="3246385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99ADE1D-EB5A-8548-1E45-F3BCF69E7580}"/>
                  </a:ext>
                </a:extLst>
              </p:cNvPr>
              <p:cNvSpPr txBox="1"/>
              <p:nvPr/>
            </p:nvSpPr>
            <p:spPr>
              <a:xfrm>
                <a:off x="660835" y="2277150"/>
                <a:ext cx="1064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=1.6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99ADE1D-EB5A-8548-1E45-F3BCF69E7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5" y="2277150"/>
                <a:ext cx="1064394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1D624AF-55B8-3E8E-4270-2B4D533950DF}"/>
                  </a:ext>
                </a:extLst>
              </p:cNvPr>
              <p:cNvSpPr txBox="1"/>
              <p:nvPr/>
            </p:nvSpPr>
            <p:spPr>
              <a:xfrm>
                <a:off x="660835" y="3722044"/>
                <a:ext cx="8688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1D624AF-55B8-3E8E-4270-2B4D53395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5" y="3722044"/>
                <a:ext cx="86882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1A565E2-3262-E788-0DC0-C59223DF17CF}"/>
                  </a:ext>
                </a:extLst>
              </p:cNvPr>
              <p:cNvSpPr txBox="1"/>
              <p:nvPr/>
            </p:nvSpPr>
            <p:spPr>
              <a:xfrm>
                <a:off x="660834" y="5273402"/>
                <a:ext cx="10643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1A565E2-3262-E788-0DC0-C59223DF17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34" y="5273402"/>
                <a:ext cx="106439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19EC594-20D5-7FCF-16DB-DC5C3B5BBD17}"/>
              </a:ext>
            </a:extLst>
          </p:cNvPr>
          <p:cNvSpPr txBox="1"/>
          <p:nvPr/>
        </p:nvSpPr>
        <p:spPr>
          <a:xfrm>
            <a:off x="1248133" y="303359"/>
            <a:ext cx="7151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</a:t>
            </a:r>
            <a:r>
              <a:rPr kumimoji="1" lang="en-US" altLang="ja-JP" sz="3600" dirty="0" err="1"/>
              <a:t>BVOC</a:t>
            </a:r>
            <a:r>
              <a:rPr kumimoji="1" lang="en-US" altLang="ja-JP" sz="3600" dirty="0"/>
              <a:t> effectiveness </a:t>
            </a:r>
            <a:r>
              <a:rPr kumimoji="1" lang="en-US" altLang="ja-JP" sz="3600" i="1" dirty="0"/>
              <a:t>a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F28D4EB-7D3C-7102-47B5-7A448AC0915B}"/>
              </a:ext>
            </a:extLst>
          </p:cNvPr>
          <p:cNvSpPr txBox="1"/>
          <p:nvPr/>
        </p:nvSpPr>
        <p:spPr>
          <a:xfrm>
            <a:off x="4288667" y="633985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B68AD2-F658-FD75-C1CD-19AD3EE0FE4F}"/>
                  </a:ext>
                </a:extLst>
              </p:cNvPr>
              <p:cNvSpPr txBox="1"/>
              <p:nvPr/>
            </p:nvSpPr>
            <p:spPr>
              <a:xfrm>
                <a:off x="4971244" y="6339857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BB68AD2-F658-FD75-C1CD-19AD3EE0F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44" y="6339857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33F3582-4CAE-4CC9-9B03-2D93147C9F3D}"/>
              </a:ext>
            </a:extLst>
          </p:cNvPr>
          <p:cNvSpPr txBox="1"/>
          <p:nvPr/>
        </p:nvSpPr>
        <p:spPr>
          <a:xfrm>
            <a:off x="1855894" y="1174332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1F7A42A-ADF0-098E-7278-6D1A4312FCAF}"/>
                  </a:ext>
                </a:extLst>
              </p:cNvPr>
              <p:cNvSpPr txBox="1"/>
              <p:nvPr/>
            </p:nvSpPr>
            <p:spPr>
              <a:xfrm>
                <a:off x="2396372" y="147308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1F7A42A-ADF0-098E-7278-6D1A4312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372" y="1473081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04AB0D2-9C2E-6085-3D52-CC6E010F24F2}"/>
              </a:ext>
            </a:extLst>
          </p:cNvPr>
          <p:cNvSpPr txBox="1"/>
          <p:nvPr/>
        </p:nvSpPr>
        <p:spPr>
          <a:xfrm>
            <a:off x="3913151" y="1014080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9C4B9F6-253C-050C-452E-290A42EF8F36}"/>
                  </a:ext>
                </a:extLst>
              </p:cNvPr>
              <p:cNvSpPr txBox="1"/>
              <p:nvPr/>
            </p:nvSpPr>
            <p:spPr>
              <a:xfrm>
                <a:off x="4472686" y="1467377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9C4B9F6-253C-050C-452E-290A42EF8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686" y="1467377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6B4F03-3F7C-8C13-BEEA-78404BAE312D}"/>
              </a:ext>
            </a:extLst>
          </p:cNvPr>
          <p:cNvSpPr txBox="1"/>
          <p:nvPr/>
        </p:nvSpPr>
        <p:spPr>
          <a:xfrm>
            <a:off x="6327813" y="1098045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67E56B-20A8-EA40-ED94-ABA959177716}"/>
                  </a:ext>
                </a:extLst>
              </p:cNvPr>
              <p:cNvSpPr txBox="1"/>
              <p:nvPr/>
            </p:nvSpPr>
            <p:spPr>
              <a:xfrm>
                <a:off x="6503190" y="143510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767E56B-20A8-EA40-ED94-ABA959177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90" y="1435109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9128655-9638-4749-4D26-643B060CBE3A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4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97300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グラフ&#10;&#10;低い精度で自動的に生成された説明">
            <a:extLst>
              <a:ext uri="{FF2B5EF4-FFF2-40B4-BE49-F238E27FC236}">
                <a16:creationId xmlns:a16="http://schemas.microsoft.com/office/drawing/2014/main" id="{CFF07CC2-44FD-E3DE-CC18-701719E6A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074" y="1621774"/>
            <a:ext cx="7415750" cy="1575026"/>
          </a:xfrm>
          <a:prstGeom prst="rect">
            <a:avLst/>
          </a:prstGeom>
        </p:spPr>
      </p:pic>
      <p:pic>
        <p:nvPicPr>
          <p:cNvPr id="9" name="図 8" descr="グラフ&#10;&#10;低い精度で自動的に生成された説明">
            <a:extLst>
              <a:ext uri="{FF2B5EF4-FFF2-40B4-BE49-F238E27FC236}">
                <a16:creationId xmlns:a16="http://schemas.microsoft.com/office/drawing/2014/main" id="{83834CC0-4948-FFCD-D668-D3BA0E43F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070" y="4572090"/>
            <a:ext cx="7415754" cy="1575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201659" y="4889977"/>
                <a:ext cx="1652825" cy="692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659" y="4889977"/>
                <a:ext cx="1652825" cy="6924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図 12" descr="グラフ&#10;&#10;低い精度で自動的に生成された説明">
            <a:extLst>
              <a:ext uri="{FF2B5EF4-FFF2-40B4-BE49-F238E27FC236}">
                <a16:creationId xmlns:a16="http://schemas.microsoft.com/office/drawing/2014/main" id="{BA83E394-B86D-EBAB-1F2A-4AE2CA493F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548"/>
          <a:stretch/>
        </p:blipFill>
        <p:spPr>
          <a:xfrm>
            <a:off x="1358980" y="3246385"/>
            <a:ext cx="7415750" cy="1424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/>
              <p:nvPr/>
            </p:nvSpPr>
            <p:spPr>
              <a:xfrm>
                <a:off x="364618" y="2277150"/>
                <a:ext cx="14974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=0.0008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8" y="2277150"/>
                <a:ext cx="149746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364618" y="3722044"/>
                <a:ext cx="149746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8" y="3722044"/>
                <a:ext cx="149746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/>
              <p:nvPr/>
            </p:nvSpPr>
            <p:spPr>
              <a:xfrm>
                <a:off x="364617" y="5273402"/>
                <a:ext cx="17827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=0.000125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17" y="5273402"/>
                <a:ext cx="178279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6B4B27-B26E-F5A9-01E3-BC62EB32C0A8}"/>
              </a:ext>
            </a:extLst>
          </p:cNvPr>
          <p:cNvSpPr txBox="1"/>
          <p:nvPr/>
        </p:nvSpPr>
        <p:spPr>
          <a:xfrm>
            <a:off x="1260833" y="303359"/>
            <a:ext cx="7451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rate of random loss </a:t>
            </a:r>
            <a:r>
              <a:rPr kumimoji="1" lang="en-US" altLang="ja-JP" sz="3600" i="1" dirty="0"/>
              <a:t>u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69D150-174B-571A-4C45-3C1653E3AC3A}"/>
              </a:ext>
            </a:extLst>
          </p:cNvPr>
          <p:cNvSpPr txBox="1"/>
          <p:nvPr/>
        </p:nvSpPr>
        <p:spPr>
          <a:xfrm>
            <a:off x="4559126" y="6301220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5535271-74D4-7D7F-0257-C732DE8F70A1}"/>
                  </a:ext>
                </a:extLst>
              </p:cNvPr>
              <p:cNvSpPr txBox="1"/>
              <p:nvPr/>
            </p:nvSpPr>
            <p:spPr>
              <a:xfrm>
                <a:off x="5241703" y="6301220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5535271-74D4-7D7F-0257-C732DE8F7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703" y="6301220"/>
                <a:ext cx="33457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4E4C0D-7448-9619-3EC5-242729181CF5}"/>
              </a:ext>
            </a:extLst>
          </p:cNvPr>
          <p:cNvSpPr txBox="1"/>
          <p:nvPr/>
        </p:nvSpPr>
        <p:spPr>
          <a:xfrm>
            <a:off x="2074837" y="1135695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6D3989B-7FD8-7744-5A64-FFEE15AE207B}"/>
                  </a:ext>
                </a:extLst>
              </p:cNvPr>
              <p:cNvSpPr txBox="1"/>
              <p:nvPr/>
            </p:nvSpPr>
            <p:spPr>
              <a:xfrm>
                <a:off x="2705468" y="1434444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6D3989B-7FD8-7744-5A64-FFEE15AE2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468" y="1434444"/>
                <a:ext cx="717997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2427673-DBE9-2C20-8D27-74C7CFA28530}"/>
              </a:ext>
            </a:extLst>
          </p:cNvPr>
          <p:cNvSpPr txBox="1"/>
          <p:nvPr/>
        </p:nvSpPr>
        <p:spPr>
          <a:xfrm>
            <a:off x="4196489" y="975443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C124DBF-727D-7DA0-66BE-4BBF916109F4}"/>
                  </a:ext>
                </a:extLst>
              </p:cNvPr>
              <p:cNvSpPr txBox="1"/>
              <p:nvPr/>
            </p:nvSpPr>
            <p:spPr>
              <a:xfrm>
                <a:off x="4756024" y="1428740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C124DBF-727D-7DA0-66BE-4BBF91610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024" y="1428740"/>
                <a:ext cx="71799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9150189-DF36-EEB8-214A-8BA004A7D998}"/>
              </a:ext>
            </a:extLst>
          </p:cNvPr>
          <p:cNvSpPr txBox="1"/>
          <p:nvPr/>
        </p:nvSpPr>
        <p:spPr>
          <a:xfrm>
            <a:off x="6546756" y="1059408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6D7D6E0-F228-49C7-3E18-FBA67319DCD4}"/>
                  </a:ext>
                </a:extLst>
              </p:cNvPr>
              <p:cNvSpPr txBox="1"/>
              <p:nvPr/>
            </p:nvSpPr>
            <p:spPr>
              <a:xfrm>
                <a:off x="6773649" y="1396472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6D7D6E0-F228-49C7-3E18-FBA67319D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649" y="1396472"/>
                <a:ext cx="71799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290B2D-5FC5-57E7-4C6F-DD2BC185574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5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648081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4683344" y="723154"/>
                <a:ext cx="3556679" cy="3924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44" y="723154"/>
                <a:ext cx="3556679" cy="392415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/>
              <p:nvPr/>
            </p:nvSpPr>
            <p:spPr>
              <a:xfrm>
                <a:off x="1621747" y="1866236"/>
                <a:ext cx="3881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ADD2D18-D0F8-7D77-FD45-CF6E613C2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47" y="1866236"/>
                <a:ext cx="388183" cy="400110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1621747" y="3145626"/>
                <a:ext cx="3894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47" y="3145626"/>
                <a:ext cx="38940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/>
              <p:nvPr/>
            </p:nvSpPr>
            <p:spPr>
              <a:xfrm>
                <a:off x="1622900" y="4467056"/>
                <a:ext cx="3858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4B2659B-D046-C22E-5088-E952FCB50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900" y="4467056"/>
                <a:ext cx="38587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6B4B27-B26E-F5A9-01E3-BC62EB32C0A8}"/>
              </a:ext>
            </a:extLst>
          </p:cNvPr>
          <p:cNvSpPr txBox="1"/>
          <p:nvPr/>
        </p:nvSpPr>
        <p:spPr>
          <a:xfrm>
            <a:off x="2303766" y="141509"/>
            <a:ext cx="5546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dependence on parameters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69D150-174B-571A-4C45-3C1653E3AC3A}"/>
              </a:ext>
            </a:extLst>
          </p:cNvPr>
          <p:cNvSpPr txBox="1"/>
          <p:nvPr/>
        </p:nvSpPr>
        <p:spPr>
          <a:xfrm>
            <a:off x="4953000" y="6345287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5535271-74D4-7D7F-0257-C732DE8F70A1}"/>
                  </a:ext>
                </a:extLst>
              </p:cNvPr>
              <p:cNvSpPr txBox="1"/>
              <p:nvPr/>
            </p:nvSpPr>
            <p:spPr>
              <a:xfrm>
                <a:off x="5635577" y="6345287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5535271-74D4-7D7F-0257-C732DE8F7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77" y="6345287"/>
                <a:ext cx="33457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4E4C0D-7448-9619-3EC5-242729181CF5}"/>
              </a:ext>
            </a:extLst>
          </p:cNvPr>
          <p:cNvSpPr txBox="1"/>
          <p:nvPr/>
        </p:nvSpPr>
        <p:spPr>
          <a:xfrm>
            <a:off x="2147413" y="720417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6D3989B-7FD8-7744-5A64-FFEE15AE207B}"/>
                  </a:ext>
                </a:extLst>
              </p:cNvPr>
              <p:cNvSpPr txBox="1"/>
              <p:nvPr/>
            </p:nvSpPr>
            <p:spPr>
              <a:xfrm>
                <a:off x="3999743" y="71050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6D3989B-7FD8-7744-5A64-FFEE15AE2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743" y="710501"/>
                <a:ext cx="71799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7290B2D-5FC5-57E7-4C6F-DD2BC185574F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2</a:t>
            </a:r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8D331C-4374-D33F-E37C-4F31605E5D30}"/>
                  </a:ext>
                </a:extLst>
              </p:cNvPr>
              <p:cNvSpPr txBox="1"/>
              <p:nvPr/>
            </p:nvSpPr>
            <p:spPr>
              <a:xfrm>
                <a:off x="1621747" y="5588431"/>
                <a:ext cx="3963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188D331C-4374-D33F-E37C-4F31605E5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747" y="5588431"/>
                <a:ext cx="39639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025E7CF7-5B45-345E-731E-1FB00E63E716}"/>
              </a:ext>
            </a:extLst>
          </p:cNvPr>
          <p:cNvGrpSpPr/>
          <p:nvPr/>
        </p:nvGrpSpPr>
        <p:grpSpPr>
          <a:xfrm>
            <a:off x="2075966" y="1512644"/>
            <a:ext cx="2067963" cy="1087047"/>
            <a:chOff x="2083461" y="1362742"/>
            <a:chExt cx="2067963" cy="1087047"/>
          </a:xfrm>
        </p:grpSpPr>
        <p:pic>
          <p:nvPicPr>
            <p:cNvPr id="22" name="図 21" descr="グラフ&#10;&#10;自動的に生成された説明">
              <a:extLst>
                <a:ext uri="{FF2B5EF4-FFF2-40B4-BE49-F238E27FC236}">
                  <a16:creationId xmlns:a16="http://schemas.microsoft.com/office/drawing/2014/main" id="{1AD74925-90CE-0FE7-90A9-071C53D4D4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31460"/>
            <a:stretch/>
          </p:blipFill>
          <p:spPr>
            <a:xfrm>
              <a:off x="2083461" y="1384954"/>
              <a:ext cx="2063486" cy="1064835"/>
            </a:xfrm>
            <a:prstGeom prst="rect">
              <a:avLst/>
            </a:prstGeom>
          </p:spPr>
        </p:pic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D7B97FA-97C5-6401-9BC2-32802D267708}"/>
                </a:ext>
              </a:extLst>
            </p:cNvPr>
            <p:cNvSpPr/>
            <p:nvPr/>
          </p:nvSpPr>
          <p:spPr>
            <a:xfrm>
              <a:off x="3989567" y="1362742"/>
              <a:ext cx="161857" cy="89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BC543EF1-A426-731D-B5D4-ADC20B5A9BFB}"/>
              </a:ext>
            </a:extLst>
          </p:cNvPr>
          <p:cNvGrpSpPr/>
          <p:nvPr/>
        </p:nvGrpSpPr>
        <p:grpSpPr>
          <a:xfrm>
            <a:off x="4172473" y="1512644"/>
            <a:ext cx="2063486" cy="1093721"/>
            <a:chOff x="4179968" y="1362742"/>
            <a:chExt cx="2063486" cy="1093721"/>
          </a:xfrm>
        </p:grpSpPr>
        <p:pic>
          <p:nvPicPr>
            <p:cNvPr id="24" name="図 23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B8E3A190-1928-D79D-5EA0-68A977DCF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31460"/>
            <a:stretch/>
          </p:blipFill>
          <p:spPr>
            <a:xfrm>
              <a:off x="4179968" y="1391628"/>
              <a:ext cx="2063486" cy="1064835"/>
            </a:xfrm>
            <a:prstGeom prst="rect">
              <a:avLst/>
            </a:prstGeom>
          </p:spPr>
        </p:pic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D3CB912-AC36-C552-45A6-2A4F20546831}"/>
                </a:ext>
              </a:extLst>
            </p:cNvPr>
            <p:cNvSpPr/>
            <p:nvPr/>
          </p:nvSpPr>
          <p:spPr>
            <a:xfrm>
              <a:off x="6076307" y="1362742"/>
              <a:ext cx="161857" cy="89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9334F771-E738-8C2F-1909-3D48C1ED727E}"/>
              </a:ext>
            </a:extLst>
          </p:cNvPr>
          <p:cNvGrpSpPr/>
          <p:nvPr/>
        </p:nvGrpSpPr>
        <p:grpSpPr>
          <a:xfrm>
            <a:off x="6268980" y="1508284"/>
            <a:ext cx="2096507" cy="1091664"/>
            <a:chOff x="6276475" y="1358382"/>
            <a:chExt cx="2096507" cy="1091664"/>
          </a:xfrm>
        </p:grpSpPr>
        <p:pic>
          <p:nvPicPr>
            <p:cNvPr id="26" name="図 25" descr="ダイアグラム が含まれている画像&#10;&#10;自動的に生成された説明">
              <a:extLst>
                <a:ext uri="{FF2B5EF4-FFF2-40B4-BE49-F238E27FC236}">
                  <a16:creationId xmlns:a16="http://schemas.microsoft.com/office/drawing/2014/main" id="{79E56243-52E5-BBB9-CB58-ED7F3555CD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t="31300"/>
            <a:stretch/>
          </p:blipFill>
          <p:spPr>
            <a:xfrm>
              <a:off x="6276475" y="1382733"/>
              <a:ext cx="2063486" cy="1067313"/>
            </a:xfrm>
            <a:prstGeom prst="rect">
              <a:avLst/>
            </a:prstGeom>
          </p:spPr>
        </p:pic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B3725ED-C6F5-74D9-227B-ACF852364B70}"/>
                </a:ext>
              </a:extLst>
            </p:cNvPr>
            <p:cNvSpPr/>
            <p:nvPr/>
          </p:nvSpPr>
          <p:spPr>
            <a:xfrm>
              <a:off x="8211125" y="1358382"/>
              <a:ext cx="161857" cy="89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C6992E77-AFF2-21C2-1D24-791CF84C1844}"/>
              </a:ext>
            </a:extLst>
          </p:cNvPr>
          <p:cNvGrpSpPr/>
          <p:nvPr/>
        </p:nvGrpSpPr>
        <p:grpSpPr>
          <a:xfrm>
            <a:off x="2072939" y="2773751"/>
            <a:ext cx="2110913" cy="1093837"/>
            <a:chOff x="2080434" y="2623849"/>
            <a:chExt cx="2110913" cy="1093837"/>
          </a:xfrm>
        </p:grpSpPr>
        <p:pic>
          <p:nvPicPr>
            <p:cNvPr id="28" name="図 27" descr="グラフ&#10;&#10;中程度の精度で自動的に生成された説明">
              <a:extLst>
                <a:ext uri="{FF2B5EF4-FFF2-40B4-BE49-F238E27FC236}">
                  <a16:creationId xmlns:a16="http://schemas.microsoft.com/office/drawing/2014/main" id="{700317F7-969A-D9A8-C962-A544D2141B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31359"/>
            <a:stretch/>
          </p:blipFill>
          <p:spPr>
            <a:xfrm>
              <a:off x="2080434" y="2652851"/>
              <a:ext cx="2060477" cy="1064835"/>
            </a:xfrm>
            <a:prstGeom prst="rect">
              <a:avLst/>
            </a:prstGeom>
          </p:spPr>
        </p:pic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63E3B31-AA45-FC4C-7B61-33FAA0CAADBC}"/>
                </a:ext>
              </a:extLst>
            </p:cNvPr>
            <p:cNvSpPr/>
            <p:nvPr/>
          </p:nvSpPr>
          <p:spPr>
            <a:xfrm>
              <a:off x="4029490" y="2623849"/>
              <a:ext cx="161857" cy="89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5A41E472-73FF-55F3-CEDB-B8FAC135602D}"/>
              </a:ext>
            </a:extLst>
          </p:cNvPr>
          <p:cNvGrpSpPr/>
          <p:nvPr/>
        </p:nvGrpSpPr>
        <p:grpSpPr>
          <a:xfrm>
            <a:off x="4169445" y="2773751"/>
            <a:ext cx="2060477" cy="1101289"/>
            <a:chOff x="4176940" y="2623849"/>
            <a:chExt cx="2060477" cy="1101289"/>
          </a:xfrm>
        </p:grpSpPr>
        <p:pic>
          <p:nvPicPr>
            <p:cNvPr id="30" name="図 29" descr="グラフ&#10;&#10;低い精度で自動的に生成された説明">
              <a:extLst>
                <a:ext uri="{FF2B5EF4-FFF2-40B4-BE49-F238E27FC236}">
                  <a16:creationId xmlns:a16="http://schemas.microsoft.com/office/drawing/2014/main" id="{898DF4B1-8D80-EA09-C5F0-15282B88EB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30879"/>
            <a:stretch/>
          </p:blipFill>
          <p:spPr>
            <a:xfrm>
              <a:off x="4176940" y="2652850"/>
              <a:ext cx="2060477" cy="1072288"/>
            </a:xfrm>
            <a:prstGeom prst="rect">
              <a:avLst/>
            </a:prstGeom>
          </p:spPr>
        </p:pic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EEB4CEC3-1889-F325-97B7-6959EF2EDD47}"/>
                </a:ext>
              </a:extLst>
            </p:cNvPr>
            <p:cNvSpPr/>
            <p:nvPr/>
          </p:nvSpPr>
          <p:spPr>
            <a:xfrm>
              <a:off x="6075560" y="2623849"/>
              <a:ext cx="161857" cy="89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2B36DD5E-F74E-6C97-FFB4-83A97C947304}"/>
              </a:ext>
            </a:extLst>
          </p:cNvPr>
          <p:cNvGrpSpPr/>
          <p:nvPr/>
        </p:nvGrpSpPr>
        <p:grpSpPr>
          <a:xfrm>
            <a:off x="6265952" y="2792626"/>
            <a:ext cx="2128433" cy="1084682"/>
            <a:chOff x="6273447" y="2642724"/>
            <a:chExt cx="2128433" cy="1084682"/>
          </a:xfrm>
        </p:grpSpPr>
        <p:pic>
          <p:nvPicPr>
            <p:cNvPr id="32" name="図 31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82D12C14-636C-D246-77B2-4EE1D4D833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30834"/>
            <a:stretch/>
          </p:blipFill>
          <p:spPr>
            <a:xfrm>
              <a:off x="6273447" y="2652850"/>
              <a:ext cx="2063486" cy="1074556"/>
            </a:xfrm>
            <a:prstGeom prst="rect">
              <a:avLst/>
            </a:prstGeom>
          </p:spPr>
        </p:pic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61C3EF3D-33D5-0587-64D0-D9381B847839}"/>
                </a:ext>
              </a:extLst>
            </p:cNvPr>
            <p:cNvSpPr/>
            <p:nvPr/>
          </p:nvSpPr>
          <p:spPr>
            <a:xfrm>
              <a:off x="8240023" y="2642724"/>
              <a:ext cx="161857" cy="89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AC729F8D-85C9-A9C8-149B-738F036A566A}"/>
              </a:ext>
            </a:extLst>
          </p:cNvPr>
          <p:cNvGrpSpPr/>
          <p:nvPr/>
        </p:nvGrpSpPr>
        <p:grpSpPr>
          <a:xfrm>
            <a:off x="2093016" y="4070650"/>
            <a:ext cx="2084088" cy="1103988"/>
            <a:chOff x="2100511" y="3920748"/>
            <a:chExt cx="2084088" cy="1103988"/>
          </a:xfrm>
        </p:grpSpPr>
        <p:pic>
          <p:nvPicPr>
            <p:cNvPr id="34" name="図 33" descr="グラフ&#10;&#10;中程度の精度で自動的に生成された説明">
              <a:extLst>
                <a:ext uri="{FF2B5EF4-FFF2-40B4-BE49-F238E27FC236}">
                  <a16:creationId xmlns:a16="http://schemas.microsoft.com/office/drawing/2014/main" id="{B43511F7-C9FA-209B-1CF3-B2F78B71B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31460"/>
            <a:stretch/>
          </p:blipFill>
          <p:spPr>
            <a:xfrm>
              <a:off x="2100511" y="3959901"/>
              <a:ext cx="2063488" cy="1064835"/>
            </a:xfrm>
            <a:prstGeom prst="rect">
              <a:avLst/>
            </a:prstGeom>
          </p:spPr>
        </p:pic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E4F537B-699B-6AAC-0E56-F26D71680232}"/>
                </a:ext>
              </a:extLst>
            </p:cNvPr>
            <p:cNvSpPr/>
            <p:nvPr/>
          </p:nvSpPr>
          <p:spPr>
            <a:xfrm>
              <a:off x="4022742" y="3920748"/>
              <a:ext cx="161857" cy="89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201ED559-85EA-DFB6-60AC-8E6D0227ECAA}"/>
              </a:ext>
            </a:extLst>
          </p:cNvPr>
          <p:cNvGrpSpPr/>
          <p:nvPr/>
        </p:nvGrpSpPr>
        <p:grpSpPr>
          <a:xfrm>
            <a:off x="4184686" y="4049657"/>
            <a:ext cx="2063488" cy="1100853"/>
            <a:chOff x="4192181" y="3899755"/>
            <a:chExt cx="2063488" cy="1100853"/>
          </a:xfrm>
        </p:grpSpPr>
        <p:pic>
          <p:nvPicPr>
            <p:cNvPr id="36" name="図 35" descr="グラフ&#10;&#10;低い精度で自動的に生成された説明">
              <a:extLst>
                <a:ext uri="{FF2B5EF4-FFF2-40B4-BE49-F238E27FC236}">
                  <a16:creationId xmlns:a16="http://schemas.microsoft.com/office/drawing/2014/main" id="{29968C82-0C7C-0F0C-59C1-E7DCBB70E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t="31460"/>
            <a:stretch/>
          </p:blipFill>
          <p:spPr>
            <a:xfrm>
              <a:off x="4192181" y="3935773"/>
              <a:ext cx="2063488" cy="1064835"/>
            </a:xfrm>
            <a:prstGeom prst="rect">
              <a:avLst/>
            </a:prstGeom>
          </p:spPr>
        </p:pic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147D536-E529-191F-92DD-1ECD7C5A6551}"/>
                </a:ext>
              </a:extLst>
            </p:cNvPr>
            <p:cNvSpPr/>
            <p:nvPr/>
          </p:nvSpPr>
          <p:spPr>
            <a:xfrm>
              <a:off x="6086230" y="3899755"/>
              <a:ext cx="161857" cy="89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E613CC0D-4EC8-1EF4-D749-370D2C91E35A}"/>
              </a:ext>
            </a:extLst>
          </p:cNvPr>
          <p:cNvGrpSpPr/>
          <p:nvPr/>
        </p:nvGrpSpPr>
        <p:grpSpPr>
          <a:xfrm>
            <a:off x="6311183" y="4070650"/>
            <a:ext cx="2083201" cy="1080874"/>
            <a:chOff x="6318678" y="3920748"/>
            <a:chExt cx="2083201" cy="1080874"/>
          </a:xfrm>
        </p:grpSpPr>
        <p:pic>
          <p:nvPicPr>
            <p:cNvPr id="38" name="図 37" descr="グラフ が含まれている画像&#10;&#10;自動的に生成された説明">
              <a:extLst>
                <a:ext uri="{FF2B5EF4-FFF2-40B4-BE49-F238E27FC236}">
                  <a16:creationId xmlns:a16="http://schemas.microsoft.com/office/drawing/2014/main" id="{27F0F51C-3597-3B95-F851-1DADDA9BF6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30834"/>
            <a:stretch/>
          </p:blipFill>
          <p:spPr>
            <a:xfrm>
              <a:off x="6318678" y="3927066"/>
              <a:ext cx="2063487" cy="1074556"/>
            </a:xfrm>
            <a:prstGeom prst="rect">
              <a:avLst/>
            </a:prstGeom>
          </p:spPr>
        </p:pic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3B128B05-6355-B86F-3098-E2108C8588B9}"/>
                </a:ext>
              </a:extLst>
            </p:cNvPr>
            <p:cNvSpPr/>
            <p:nvPr/>
          </p:nvSpPr>
          <p:spPr>
            <a:xfrm>
              <a:off x="8240022" y="3920748"/>
              <a:ext cx="161857" cy="89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E5B7B4B4-7237-1D47-04FB-1686D7F087EF}"/>
              </a:ext>
            </a:extLst>
          </p:cNvPr>
          <p:cNvGrpSpPr/>
          <p:nvPr/>
        </p:nvGrpSpPr>
        <p:grpSpPr>
          <a:xfrm>
            <a:off x="2080443" y="5311773"/>
            <a:ext cx="2103409" cy="1130762"/>
            <a:chOff x="2087938" y="5161871"/>
            <a:chExt cx="2103409" cy="1130762"/>
          </a:xfrm>
        </p:grpSpPr>
        <p:pic>
          <p:nvPicPr>
            <p:cNvPr id="40" name="図 39" descr="グラフ&#10;&#10;中程度の精度で自動的に生成された説明">
              <a:extLst>
                <a:ext uri="{FF2B5EF4-FFF2-40B4-BE49-F238E27FC236}">
                  <a16:creationId xmlns:a16="http://schemas.microsoft.com/office/drawing/2014/main" id="{73E90084-CD71-7ECC-F9A3-BA2F093B3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t="31460"/>
            <a:stretch/>
          </p:blipFill>
          <p:spPr>
            <a:xfrm>
              <a:off x="2087938" y="5227798"/>
              <a:ext cx="2063486" cy="1064835"/>
            </a:xfrm>
            <a:prstGeom prst="rect">
              <a:avLst/>
            </a:prstGeom>
          </p:spPr>
        </p:pic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106A6829-516F-735F-3D62-BFC5D216C8B7}"/>
                </a:ext>
              </a:extLst>
            </p:cNvPr>
            <p:cNvSpPr/>
            <p:nvPr/>
          </p:nvSpPr>
          <p:spPr>
            <a:xfrm>
              <a:off x="4029490" y="5161871"/>
              <a:ext cx="161857" cy="89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1A0D32D5-AAC8-C192-F47C-36E3B2AD909E}"/>
              </a:ext>
            </a:extLst>
          </p:cNvPr>
          <p:cNvGrpSpPr/>
          <p:nvPr/>
        </p:nvGrpSpPr>
        <p:grpSpPr>
          <a:xfrm>
            <a:off x="4183852" y="5325563"/>
            <a:ext cx="2096661" cy="1089541"/>
            <a:chOff x="4191347" y="5175661"/>
            <a:chExt cx="2096661" cy="1089541"/>
          </a:xfrm>
        </p:grpSpPr>
        <p:pic>
          <p:nvPicPr>
            <p:cNvPr id="42" name="図 41" descr="グラフ&#10;&#10;中程度の精度で自動的に生成された説明">
              <a:extLst>
                <a:ext uri="{FF2B5EF4-FFF2-40B4-BE49-F238E27FC236}">
                  <a16:creationId xmlns:a16="http://schemas.microsoft.com/office/drawing/2014/main" id="{9B4BC538-6F74-DA35-E09D-EBC961189D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t="31300"/>
            <a:stretch/>
          </p:blipFill>
          <p:spPr>
            <a:xfrm>
              <a:off x="4191347" y="5197889"/>
              <a:ext cx="2063486" cy="1067313"/>
            </a:xfrm>
            <a:prstGeom prst="rect">
              <a:avLst/>
            </a:prstGeom>
          </p:spPr>
        </p:pic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B85567B9-C7A6-0112-5057-C28A05B64C5F}"/>
                </a:ext>
              </a:extLst>
            </p:cNvPr>
            <p:cNvSpPr/>
            <p:nvPr/>
          </p:nvSpPr>
          <p:spPr>
            <a:xfrm>
              <a:off x="6126151" y="5175661"/>
              <a:ext cx="161857" cy="89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50C0EB32-643A-0F4C-451A-05458445361B}"/>
              </a:ext>
            </a:extLst>
          </p:cNvPr>
          <p:cNvGrpSpPr/>
          <p:nvPr/>
        </p:nvGrpSpPr>
        <p:grpSpPr>
          <a:xfrm>
            <a:off x="6311183" y="5340255"/>
            <a:ext cx="2158230" cy="1074848"/>
            <a:chOff x="6318678" y="5190353"/>
            <a:chExt cx="2158230" cy="1074848"/>
          </a:xfrm>
        </p:grpSpPr>
        <p:pic>
          <p:nvPicPr>
            <p:cNvPr id="44" name="図 43" descr="グラフ&#10;&#10;低い精度で自動的に生成された説明">
              <a:extLst>
                <a:ext uri="{FF2B5EF4-FFF2-40B4-BE49-F238E27FC236}">
                  <a16:creationId xmlns:a16="http://schemas.microsoft.com/office/drawing/2014/main" id="{1BF83028-5980-AF13-49E7-958620F85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t="31300"/>
            <a:stretch/>
          </p:blipFill>
          <p:spPr>
            <a:xfrm>
              <a:off x="6318678" y="5197888"/>
              <a:ext cx="2063486" cy="1067313"/>
            </a:xfrm>
            <a:prstGeom prst="rect">
              <a:avLst/>
            </a:prstGeom>
          </p:spPr>
        </p:pic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47B1E49A-6B9B-36E6-6D0B-D0D5D1CC55EB}"/>
                </a:ext>
              </a:extLst>
            </p:cNvPr>
            <p:cNvSpPr/>
            <p:nvPr/>
          </p:nvSpPr>
          <p:spPr>
            <a:xfrm>
              <a:off x="8315051" y="5190353"/>
              <a:ext cx="161857" cy="896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F3A42E5-7E61-322A-F46F-92393872566D}"/>
                  </a:ext>
                </a:extLst>
              </p:cNvPr>
              <p:cNvSpPr txBox="1"/>
              <p:nvPr/>
            </p:nvSpPr>
            <p:spPr>
              <a:xfrm>
                <a:off x="2939610" y="1071591"/>
                <a:ext cx="569387" cy="611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F3A42E5-7E61-322A-F46F-923938725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610" y="1071591"/>
                <a:ext cx="569387" cy="611771"/>
              </a:xfrm>
              <a:prstGeom prst="rect">
                <a:avLst/>
              </a:prstGeom>
              <a:blipFill>
                <a:blip r:embed="rId21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0CEBB8F2-5343-5F59-716F-D3EAEACBF13A}"/>
                  </a:ext>
                </a:extLst>
              </p:cNvPr>
              <p:cNvSpPr txBox="1"/>
              <p:nvPr/>
            </p:nvSpPr>
            <p:spPr>
              <a:xfrm>
                <a:off x="4953000" y="1092513"/>
                <a:ext cx="5309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0CEBB8F2-5343-5F59-716F-D3EAEACBF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092513"/>
                <a:ext cx="53091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C3C2A13-0872-F705-4C99-92FF10BF4BF9}"/>
                  </a:ext>
                </a:extLst>
              </p:cNvPr>
              <p:cNvSpPr txBox="1"/>
              <p:nvPr/>
            </p:nvSpPr>
            <p:spPr>
              <a:xfrm>
                <a:off x="7025389" y="1105949"/>
                <a:ext cx="569387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C3C2A13-0872-F705-4C99-92FF10BF4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389" y="1105949"/>
                <a:ext cx="569387" cy="616515"/>
              </a:xfrm>
              <a:prstGeom prst="rect">
                <a:avLst/>
              </a:prstGeom>
              <a:blipFill>
                <a:blip r:embed="rId2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92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/>
              <p:nvPr/>
            </p:nvSpPr>
            <p:spPr>
              <a:xfrm>
                <a:off x="8050802" y="4476921"/>
                <a:ext cx="1652824" cy="992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1950" i="1" smtClean="0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ja-JP" sz="195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=2, </m:t>
                      </m:r>
                    </m:oMath>
                  </m:oMathPara>
                </a14:m>
                <a:endParaRPr lang="en-US" altLang="ja-JP" sz="19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950" i="1">
                          <a:latin typeface="Cambria Math" panose="02040503050406030204" pitchFamily="18" charset="0"/>
                        </a:rPr>
                        <m:t>=0.0001</m:t>
                      </m:r>
                    </m:oMath>
                  </m:oMathPara>
                </a14:m>
                <a:endParaRPr lang="ja-JP" altLang="en-US" sz="195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5604F9F-7429-C9D4-29C1-477B7F4D4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0802" y="4476921"/>
                <a:ext cx="1652824" cy="9925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/>
              <p:nvPr/>
            </p:nvSpPr>
            <p:spPr>
              <a:xfrm>
                <a:off x="419018" y="3713849"/>
                <a:ext cx="11213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0.8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2647146-7826-8A72-9017-911B969C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8" y="3713849"/>
                <a:ext cx="112137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10E1D62-6099-DAD5-AFF9-5BA43726D2A2}"/>
              </a:ext>
            </a:extLst>
          </p:cNvPr>
          <p:cNvSpPr txBox="1"/>
          <p:nvPr/>
        </p:nvSpPr>
        <p:spPr>
          <a:xfrm>
            <a:off x="1485623" y="236490"/>
            <a:ext cx="6591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dependence on length of season </a:t>
            </a:r>
            <a:r>
              <a:rPr kumimoji="1" lang="en-US" altLang="ja-JP" sz="3600" i="1" dirty="0"/>
              <a:t>T</a:t>
            </a:r>
            <a:endParaRPr kumimoji="1" lang="ja-JP" altLang="en-US" sz="3600" i="1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9DCD5D5-8A25-3DCE-1CC8-660DF7E319E2}"/>
              </a:ext>
            </a:extLst>
          </p:cNvPr>
          <p:cNvSpPr txBox="1"/>
          <p:nvPr/>
        </p:nvSpPr>
        <p:spPr>
          <a:xfrm>
            <a:off x="4340183" y="6326978"/>
            <a:ext cx="663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C44DBF-5103-955C-2F0E-C877B96AABB4}"/>
                  </a:ext>
                </a:extLst>
              </p:cNvPr>
              <p:cNvSpPr txBox="1"/>
              <p:nvPr/>
            </p:nvSpPr>
            <p:spPr>
              <a:xfrm>
                <a:off x="5022760" y="6326978"/>
                <a:ext cx="3345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C44DBF-5103-955C-2F0E-C877B96AA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760" y="6326978"/>
                <a:ext cx="33457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442FD0-F6D2-0A31-3267-4D87DC857A86}"/>
              </a:ext>
            </a:extLst>
          </p:cNvPr>
          <p:cNvSpPr txBox="1"/>
          <p:nvPr/>
        </p:nvSpPr>
        <p:spPr>
          <a:xfrm>
            <a:off x="1868773" y="954356"/>
            <a:ext cx="1975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/>
              <a:t>BVOC</a:t>
            </a:r>
            <a:r>
              <a:rPr kumimoji="1" lang="en-US" altLang="ja-JP" sz="2000" dirty="0"/>
              <a:t> production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AA4A4F-D0B2-E7ED-C79B-0CAD7A325571}"/>
                  </a:ext>
                </a:extLst>
              </p:cNvPr>
              <p:cNvSpPr txBox="1"/>
              <p:nvPr/>
            </p:nvSpPr>
            <p:spPr>
              <a:xfrm>
                <a:off x="2409251" y="1318533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ＭＳ 明朝" panose="02020609040205080304" pitchFamily="49" charset="-128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BAA4A4F-D0B2-E7ED-C79B-0CAD7A3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251" y="1318533"/>
                <a:ext cx="7179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42F40AD-2F30-E227-46E8-33EC49760811}"/>
              </a:ext>
            </a:extLst>
          </p:cNvPr>
          <p:cNvSpPr txBox="1"/>
          <p:nvPr/>
        </p:nvSpPr>
        <p:spPr>
          <a:xfrm>
            <a:off x="3926030" y="872411"/>
            <a:ext cx="1769139" cy="564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marginal value </a:t>
            </a:r>
          </a:p>
          <a:p>
            <a:pPr algn="ctr">
              <a:lnSpc>
                <a:spcPts val="1760"/>
              </a:lnSpc>
            </a:pPr>
            <a:r>
              <a:rPr kumimoji="1" lang="en-US" altLang="ja-JP" sz="2000" dirty="0"/>
              <a:t>of 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5223C3-36E3-B19C-6F62-2147D3E04299}"/>
                  </a:ext>
                </a:extLst>
              </p:cNvPr>
              <p:cNvSpPr txBox="1"/>
              <p:nvPr/>
            </p:nvSpPr>
            <p:spPr>
              <a:xfrm>
                <a:off x="4485565" y="1312829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d>
                        <m:dPr>
                          <m:ctrlPr>
                            <a:rPr lang="ja-JP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  <a:ea typeface="ＭＳ 明朝" panose="02020609040205080304" pitchFamily="49" charset="-128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F5223C3-36E3-B19C-6F62-2147D3E04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5565" y="1312829"/>
                <a:ext cx="71799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7B06362-3F65-8C17-CE02-1EE69B0D0AFB}"/>
              </a:ext>
            </a:extLst>
          </p:cNvPr>
          <p:cNvSpPr txBox="1"/>
          <p:nvPr/>
        </p:nvSpPr>
        <p:spPr>
          <a:xfrm>
            <a:off x="6340692" y="954356"/>
            <a:ext cx="109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leaf area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36B5F1-8B40-FD0D-74E8-FB142147495C}"/>
                  </a:ext>
                </a:extLst>
              </p:cNvPr>
              <p:cNvSpPr txBox="1"/>
              <p:nvPr/>
            </p:nvSpPr>
            <p:spPr>
              <a:xfrm>
                <a:off x="6516069" y="1280561"/>
                <a:ext cx="717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ja-JP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536B5F1-8B40-FD0D-74E8-FB1421474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069" y="1280561"/>
                <a:ext cx="71799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スライド番号プレースホルダー 2">
            <a:extLst>
              <a:ext uri="{FF2B5EF4-FFF2-40B4-BE49-F238E27FC236}">
                <a16:creationId xmlns:a16="http://schemas.microsoft.com/office/drawing/2014/main" id="{A666484B-DC80-3448-35EA-2A82C7296292}"/>
              </a:ext>
            </a:extLst>
          </p:cNvPr>
          <p:cNvSpPr txBox="1">
            <a:spLocks/>
          </p:cNvSpPr>
          <p:nvPr/>
        </p:nvSpPr>
        <p:spPr>
          <a:xfrm>
            <a:off x="9228944" y="25001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CBD842F-72EF-8D41-8A73-E3A03FA577C5}" type="slidenum">
              <a:rPr lang="ja-JP" altLang="en-US" smtClean="0"/>
              <a:pPr/>
              <a:t>7</a:t>
            </a:fld>
            <a:endParaRPr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9BCCAC3-DAF2-D11A-4595-135853277DAF}"/>
                  </a:ext>
                </a:extLst>
              </p:cNvPr>
              <p:cNvSpPr txBox="1"/>
              <p:nvPr/>
            </p:nvSpPr>
            <p:spPr>
              <a:xfrm>
                <a:off x="419019" y="5476848"/>
                <a:ext cx="11213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9BCCAC3-DAF2-D11A-4595-13585327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9" y="5476848"/>
                <a:ext cx="1121372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C53BCAC-7F40-098D-7E3E-1062844D7829}"/>
                  </a:ext>
                </a:extLst>
              </p:cNvPr>
              <p:cNvSpPr txBox="1"/>
              <p:nvPr/>
            </p:nvSpPr>
            <p:spPr>
              <a:xfrm>
                <a:off x="419018" y="2260807"/>
                <a:ext cx="11334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AC53BCAC-7F40-098D-7E3E-1062844D7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8" y="2260807"/>
                <a:ext cx="113345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図 4">
            <a:extLst>
              <a:ext uri="{FF2B5EF4-FFF2-40B4-BE49-F238E27FC236}">
                <a16:creationId xmlns:a16="http://schemas.microsoft.com/office/drawing/2014/main" id="{412CFE90-4585-886D-CA69-B3B5C3714C9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08614" y="4725604"/>
            <a:ext cx="6315073" cy="154855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16E5B8C-4710-0967-D107-E259B7C5B1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08613" y="3192684"/>
            <a:ext cx="6315077" cy="15485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11A0DD7-0C17-B343-9A39-5E3FAFA8AB3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58882" y="1685855"/>
            <a:ext cx="6315075" cy="1548553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FDD7872-B002-ADB3-C20E-DBA7C1D514A9}"/>
              </a:ext>
            </a:extLst>
          </p:cNvPr>
          <p:cNvCxnSpPr>
            <a:cxnSpLocks/>
          </p:cNvCxnSpPr>
          <p:nvPr/>
        </p:nvCxnSpPr>
        <p:spPr>
          <a:xfrm>
            <a:off x="7099417" y="4810819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B81E86E-7D2B-30C3-607C-B5DD98BD390B}"/>
              </a:ext>
            </a:extLst>
          </p:cNvPr>
          <p:cNvCxnSpPr>
            <a:cxnSpLocks/>
          </p:cNvCxnSpPr>
          <p:nvPr/>
        </p:nvCxnSpPr>
        <p:spPr>
          <a:xfrm>
            <a:off x="2907261" y="4810819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2638944-3D6F-593F-3D02-468651510131}"/>
              </a:ext>
            </a:extLst>
          </p:cNvPr>
          <p:cNvSpPr/>
          <p:nvPr/>
        </p:nvSpPr>
        <p:spPr>
          <a:xfrm>
            <a:off x="3490175" y="4589172"/>
            <a:ext cx="211345" cy="13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74CE66B-87D5-784D-9FE0-D87DC5AF52F3}"/>
              </a:ext>
            </a:extLst>
          </p:cNvPr>
          <p:cNvSpPr/>
          <p:nvPr/>
        </p:nvSpPr>
        <p:spPr>
          <a:xfrm>
            <a:off x="5601258" y="4589172"/>
            <a:ext cx="211345" cy="13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9294BE6-4343-295A-D5F5-B7051517F2E2}"/>
              </a:ext>
            </a:extLst>
          </p:cNvPr>
          <p:cNvSpPr/>
          <p:nvPr/>
        </p:nvSpPr>
        <p:spPr>
          <a:xfrm>
            <a:off x="7712341" y="4589172"/>
            <a:ext cx="211345" cy="136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40AF31E-0C9A-BBF2-9DCF-4B8C956C1B1F}"/>
              </a:ext>
            </a:extLst>
          </p:cNvPr>
          <p:cNvSpPr/>
          <p:nvPr/>
        </p:nvSpPr>
        <p:spPr>
          <a:xfrm>
            <a:off x="3127248" y="6113721"/>
            <a:ext cx="574272" cy="11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1F7BA76-196E-EE04-F580-4E2B99A06D18}"/>
              </a:ext>
            </a:extLst>
          </p:cNvPr>
          <p:cNvSpPr/>
          <p:nvPr/>
        </p:nvSpPr>
        <p:spPr>
          <a:xfrm>
            <a:off x="5220154" y="6113721"/>
            <a:ext cx="574272" cy="11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D5A6E7A-70F7-9B52-4512-6F4F1951319B}"/>
              </a:ext>
            </a:extLst>
          </p:cNvPr>
          <p:cNvSpPr/>
          <p:nvPr/>
        </p:nvSpPr>
        <p:spPr>
          <a:xfrm>
            <a:off x="7313060" y="6113721"/>
            <a:ext cx="574272" cy="113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E5D2B82-C2D7-133E-DE3C-B8EF7D9ED0C3}"/>
              </a:ext>
            </a:extLst>
          </p:cNvPr>
          <p:cNvSpPr/>
          <p:nvPr/>
        </p:nvSpPr>
        <p:spPr>
          <a:xfrm>
            <a:off x="3008973" y="4846595"/>
            <a:ext cx="56492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9635281-E44C-C11A-1401-2A90F4747CEA}"/>
              </a:ext>
            </a:extLst>
          </p:cNvPr>
          <p:cNvSpPr/>
          <p:nvPr/>
        </p:nvSpPr>
        <p:spPr>
          <a:xfrm>
            <a:off x="2992302" y="3325459"/>
            <a:ext cx="56492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A6FC9719-25BA-40FD-342E-01881C6F264A}"/>
              </a:ext>
            </a:extLst>
          </p:cNvPr>
          <p:cNvSpPr/>
          <p:nvPr/>
        </p:nvSpPr>
        <p:spPr>
          <a:xfrm>
            <a:off x="2975631" y="1804323"/>
            <a:ext cx="56492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D3400B1A-796B-C472-BB28-69F165F6EFFE}"/>
              </a:ext>
            </a:extLst>
          </p:cNvPr>
          <p:cNvCxnSpPr>
            <a:cxnSpLocks/>
          </p:cNvCxnSpPr>
          <p:nvPr/>
        </p:nvCxnSpPr>
        <p:spPr>
          <a:xfrm>
            <a:off x="3258022" y="3278691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179630F-5007-22D0-3091-5ED07A7ADB3C}"/>
              </a:ext>
            </a:extLst>
          </p:cNvPr>
          <p:cNvSpPr/>
          <p:nvPr/>
        </p:nvSpPr>
        <p:spPr>
          <a:xfrm>
            <a:off x="4953000" y="4846595"/>
            <a:ext cx="709031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A45B1CD-3A67-6E76-BBB9-4786D982A151}"/>
              </a:ext>
            </a:extLst>
          </p:cNvPr>
          <p:cNvSpPr/>
          <p:nvPr/>
        </p:nvSpPr>
        <p:spPr>
          <a:xfrm>
            <a:off x="4936329" y="3325459"/>
            <a:ext cx="709031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928E6BDB-30F3-7225-23AB-65E7BE07FA17}"/>
              </a:ext>
            </a:extLst>
          </p:cNvPr>
          <p:cNvSpPr/>
          <p:nvPr/>
        </p:nvSpPr>
        <p:spPr>
          <a:xfrm>
            <a:off x="4919658" y="1804323"/>
            <a:ext cx="709031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70DFE22-3EB6-A475-2A2F-8B7C1AFAEA8E}"/>
              </a:ext>
            </a:extLst>
          </p:cNvPr>
          <p:cNvSpPr/>
          <p:nvPr/>
        </p:nvSpPr>
        <p:spPr>
          <a:xfrm>
            <a:off x="7184192" y="4871996"/>
            <a:ext cx="57427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207EDA8-2978-C725-202B-925E17CD327F}"/>
              </a:ext>
            </a:extLst>
          </p:cNvPr>
          <p:cNvSpPr/>
          <p:nvPr/>
        </p:nvSpPr>
        <p:spPr>
          <a:xfrm>
            <a:off x="7167521" y="3350860"/>
            <a:ext cx="57427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7CA49B3-D6D1-6DF3-42B1-AD8F5D9B75D3}"/>
              </a:ext>
            </a:extLst>
          </p:cNvPr>
          <p:cNvSpPr/>
          <p:nvPr/>
        </p:nvSpPr>
        <p:spPr>
          <a:xfrm>
            <a:off x="7150850" y="1829724"/>
            <a:ext cx="574272" cy="207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D077C6A-217A-7C7E-09EA-FDEFCC207AA9}"/>
              </a:ext>
            </a:extLst>
          </p:cNvPr>
          <p:cNvCxnSpPr>
            <a:cxnSpLocks/>
          </p:cNvCxnSpPr>
          <p:nvPr/>
        </p:nvCxnSpPr>
        <p:spPr>
          <a:xfrm>
            <a:off x="7450178" y="3278691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BAEDD23-A690-A8C7-92A8-27C843BFF627}"/>
              </a:ext>
            </a:extLst>
          </p:cNvPr>
          <p:cNvCxnSpPr>
            <a:cxnSpLocks/>
          </p:cNvCxnSpPr>
          <p:nvPr/>
        </p:nvCxnSpPr>
        <p:spPr>
          <a:xfrm>
            <a:off x="5354100" y="3278691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3698F3D-7C6E-D502-0814-10C239C5DF65}"/>
              </a:ext>
            </a:extLst>
          </p:cNvPr>
          <p:cNvCxnSpPr>
            <a:cxnSpLocks/>
          </p:cNvCxnSpPr>
          <p:nvPr/>
        </p:nvCxnSpPr>
        <p:spPr>
          <a:xfrm>
            <a:off x="5003339" y="4810819"/>
            <a:ext cx="0" cy="1247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97442F0-922E-EA2D-3720-20A65766A47D}"/>
              </a:ext>
            </a:extLst>
          </p:cNvPr>
          <p:cNvSpPr txBox="1"/>
          <p:nvPr/>
        </p:nvSpPr>
        <p:spPr>
          <a:xfrm>
            <a:off x="706166" y="1079445"/>
            <a:ext cx="820886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</a:rPr>
              <a:t>the optimal solution is determined by </a:t>
            </a:r>
            <a:r>
              <a:rPr kumimoji="1" lang="en-US" altLang="ja-JP" sz="3600" i="1" dirty="0">
                <a:solidFill>
                  <a:srgbClr val="FF0000"/>
                </a:solidFill>
              </a:rPr>
              <a:t>T-t</a:t>
            </a:r>
            <a:endParaRPr kumimoji="1" lang="ja-JP" altLang="en-US" sz="3600" i="1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71210F9-9A26-23C3-F95D-71BFBDC5399C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6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168750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856ACD-3B8C-0162-522D-F6929737E23B}"/>
              </a:ext>
            </a:extLst>
          </p:cNvPr>
          <p:cNvSpPr txBox="1"/>
          <p:nvPr/>
        </p:nvSpPr>
        <p:spPr>
          <a:xfrm>
            <a:off x="1519135" y="1745204"/>
            <a:ext cx="1840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elasticity</a:t>
            </a:r>
            <a:endParaRPr kumimoji="1" lang="ja-JP" alt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/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3600" dirty="0"/>
                  <a:t>effect of enhanced </a:t>
                </a:r>
                <a14:m>
                  <m:oMath xmlns:m="http://schemas.openxmlformats.org/officeDocument/2006/math">
                    <m:r>
                      <a:rPr lang="en-US" altLang="ja-JP" sz="3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3600" dirty="0"/>
                  <a:t> on the change in</a:t>
                </a:r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877AD67-1B8F-BECE-606E-D72E3BDF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64" y="489380"/>
                <a:ext cx="7274492" cy="646331"/>
              </a:xfrm>
              <a:prstGeom prst="rect">
                <a:avLst/>
              </a:prstGeom>
              <a:blipFill>
                <a:blip r:embed="rId2"/>
                <a:stretch>
                  <a:fillRect l="-2439" t="-13462" r="-1568" b="-3653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/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2374A5-0552-EAB4-358D-EF0910986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940" y="480061"/>
                <a:ext cx="2016706" cy="646331"/>
              </a:xfrm>
              <a:prstGeom prst="rect">
                <a:avLst/>
              </a:prstGeom>
              <a:blipFill>
                <a:blip r:embed="rId3"/>
                <a:stretch>
                  <a:fillRect l="-629"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6F3CBF9-EB12-B841-33D7-BE3A3AB9AC5E}"/>
              </a:ext>
            </a:extLst>
          </p:cNvPr>
          <p:cNvSpPr txBox="1"/>
          <p:nvPr/>
        </p:nvSpPr>
        <p:spPr>
          <a:xfrm>
            <a:off x="766795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large 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9186A5-C9CB-2BD4-87A3-FDFD532A2DAF}"/>
              </a:ext>
            </a:extLst>
          </p:cNvPr>
          <p:cNvSpPr txBox="1"/>
          <p:nvPr/>
        </p:nvSpPr>
        <p:spPr>
          <a:xfrm>
            <a:off x="5368045" y="5014260"/>
            <a:ext cx="1490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6A1209-7A6B-AA91-D425-B4D99F9D864E}"/>
              </a:ext>
            </a:extLst>
          </p:cNvPr>
          <p:cNvSpPr txBox="1"/>
          <p:nvPr/>
        </p:nvSpPr>
        <p:spPr>
          <a:xfrm>
            <a:off x="7668669" y="4879350"/>
            <a:ext cx="14758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close to</a:t>
            </a:r>
          </a:p>
          <a:p>
            <a:pPr algn="ctr"/>
            <a:r>
              <a:rPr kumimoji="1" lang="en-US" altLang="ja-JP" sz="3200" dirty="0"/>
              <a:t>zero</a:t>
            </a:r>
            <a:endParaRPr kumimoji="1" lang="ja-JP" altLang="en-US" sz="3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8C2B51-2AEB-F93C-9831-92454C509BE5}"/>
              </a:ext>
            </a:extLst>
          </p:cNvPr>
          <p:cNvSpPr txBox="1"/>
          <p:nvPr/>
        </p:nvSpPr>
        <p:spPr>
          <a:xfrm>
            <a:off x="3067420" y="4879350"/>
            <a:ext cx="14902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dirty="0"/>
              <a:t>small</a:t>
            </a:r>
          </a:p>
          <a:p>
            <a:pPr algn="ctr"/>
            <a:r>
              <a:rPr kumimoji="1" lang="en-US" altLang="ja-JP" sz="3200" dirty="0"/>
              <a:t>positive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/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altLang="ja-JP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51E7005-AE1F-AA6A-3EEC-CB511C4D9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408" y="1407890"/>
                <a:ext cx="4352410" cy="1241494"/>
              </a:xfrm>
              <a:prstGeom prst="rect">
                <a:avLst/>
              </a:prstGeom>
              <a:blipFill>
                <a:blip r:embed="rId4"/>
                <a:stretch>
                  <a:fillRect b="-131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06032C-97EA-9F56-882D-3904BE8B60F4}"/>
              </a:ext>
            </a:extLst>
          </p:cNvPr>
          <p:cNvSpPr txBox="1"/>
          <p:nvPr/>
        </p:nvSpPr>
        <p:spPr>
          <a:xfrm>
            <a:off x="219855" y="4297467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求め方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603547"/>
                  </p:ext>
                </p:extLst>
              </p:nvPr>
            </p:nvGraphicFramePr>
            <p:xfrm>
              <a:off x="-1947658" y="2844254"/>
              <a:ext cx="13819866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3311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3.210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0.100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0.915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−0.061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1200" dirty="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−1.10</m:t>
                                </m:r>
                              </m:oMath>
                            </m:oMathPara>
                          </a14:m>
                          <a:endParaRPr kumimoji="1" lang="ja-JP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6482153-5EAA-AE89-ADA6-B805CD581A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603547"/>
                  </p:ext>
                </p:extLst>
              </p:nvPr>
            </p:nvGraphicFramePr>
            <p:xfrm>
              <a:off x="-1947658" y="2844254"/>
              <a:ext cx="13819866" cy="18778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03311">
                      <a:extLst>
                        <a:ext uri="{9D8B030D-6E8A-4147-A177-3AD203B41FA5}">
                          <a16:colId xmlns:a16="http://schemas.microsoft.com/office/drawing/2014/main" val="162207433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1004083042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3203367476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92731867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08591200"/>
                        </a:ext>
                      </a:extLst>
                    </a:gridCol>
                    <a:gridCol w="2303311">
                      <a:extLst>
                        <a:ext uri="{9D8B030D-6E8A-4147-A177-3AD203B41FA5}">
                          <a16:colId xmlns:a16="http://schemas.microsoft.com/office/drawing/2014/main" val="2045124464"/>
                        </a:ext>
                      </a:extLst>
                    </a:gridCol>
                  </a:tblGrid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ja-JP" altLang="en-US"/>
                            <a:t>パラメータ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05" r="-40221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r="-3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657" r="-20165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451" r="-10054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210" r="-110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3561305"/>
                      </a:ext>
                    </a:extLst>
                  </a:tr>
                  <a:tr h="93891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elasticity</a:t>
                          </a:r>
                          <a:endParaRPr kumimoji="1" lang="ja-JP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1105" t="-101351" r="-40221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101351" r="-300000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1657" t="-101351" r="-201657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9451" t="-101351" r="-100549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2210" t="-101351" r="-1105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979929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B0D506-AEED-AFE4-7678-DD7EBFDA6BD0}"/>
              </a:ext>
            </a:extLst>
          </p:cNvPr>
          <p:cNvSpPr/>
          <p:nvPr/>
        </p:nvSpPr>
        <p:spPr>
          <a:xfrm>
            <a:off x="-193184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962332-BF91-0FCC-E0BF-9E3338C5D22A}"/>
              </a:ext>
            </a:extLst>
          </p:cNvPr>
          <p:cNvSpPr/>
          <p:nvPr/>
        </p:nvSpPr>
        <p:spPr>
          <a:xfrm>
            <a:off x="9603159" y="2799284"/>
            <a:ext cx="540253" cy="1990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37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4ABEBC8-13D1-33D7-CB50-43457AE23925}"/>
              </a:ext>
            </a:extLst>
          </p:cNvPr>
          <p:cNvSpPr txBox="1"/>
          <p:nvPr/>
        </p:nvSpPr>
        <p:spPr>
          <a:xfrm rot="16200000">
            <a:off x="203881" y="2908400"/>
            <a:ext cx="20129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marginal value</a:t>
            </a:r>
          </a:p>
          <a:p>
            <a:r>
              <a:rPr kumimoji="1" lang="en-US" altLang="ja-JP" sz="2400" dirty="0"/>
              <a:t> of leaf area</a:t>
            </a:r>
            <a:endParaRPr kumimoji="1" lang="ja-JP" altLang="en-US" sz="24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18C53BB-0703-9D57-26EB-EDDA02203DF7}"/>
              </a:ext>
            </a:extLst>
          </p:cNvPr>
          <p:cNvSpPr txBox="1"/>
          <p:nvPr/>
        </p:nvSpPr>
        <p:spPr>
          <a:xfrm rot="16200000">
            <a:off x="416923" y="5175920"/>
            <a:ext cx="16304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 err="1"/>
              <a:t>BVOC</a:t>
            </a:r>
            <a:r>
              <a:rPr kumimoji="1" lang="en-US" altLang="ja-JP" sz="2400" dirty="0"/>
              <a:t> </a:t>
            </a:r>
          </a:p>
          <a:p>
            <a:pPr algn="ctr"/>
            <a:r>
              <a:rPr kumimoji="1" lang="en-US" altLang="ja-JP" sz="2400" dirty="0"/>
              <a:t> production</a:t>
            </a:r>
            <a:endParaRPr kumimoji="1" lang="ja-JP" altLang="en-US" sz="2400"/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B48F5F7-2ED6-DF9F-8E8C-659F199040B2}"/>
              </a:ext>
            </a:extLst>
          </p:cNvPr>
          <p:cNvGrpSpPr/>
          <p:nvPr/>
        </p:nvGrpSpPr>
        <p:grpSpPr>
          <a:xfrm>
            <a:off x="1564639" y="4895758"/>
            <a:ext cx="6340929" cy="1882792"/>
            <a:chOff x="1550125" y="4794160"/>
            <a:chExt cx="6340929" cy="1882792"/>
          </a:xfrm>
        </p:grpSpPr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6650A208-526F-F40D-3AEE-695B4288A591}"/>
                </a:ext>
              </a:extLst>
            </p:cNvPr>
            <p:cNvCxnSpPr/>
            <p:nvPr/>
          </p:nvCxnSpPr>
          <p:spPr>
            <a:xfrm>
              <a:off x="2224180" y="6190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AA2480E-FAE4-1DBD-D66A-9DE10D45F7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4154" y="4807293"/>
              <a:ext cx="507" cy="13827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CB785FDC-1A1A-910C-37DA-361029C7BD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7896" y="6093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458EF595-DEC4-3041-D7D6-937E8BEB401B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5032394" y="5046193"/>
              <a:ext cx="1012232" cy="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95E4BF4-9608-8513-36A0-99F9D204EC84}"/>
                </a:ext>
              </a:extLst>
            </p:cNvPr>
            <p:cNvCxnSpPr>
              <a:cxnSpLocks/>
            </p:cNvCxnSpPr>
            <p:nvPr/>
          </p:nvCxnSpPr>
          <p:spPr>
            <a:xfrm>
              <a:off x="6711710" y="6165945"/>
              <a:ext cx="11470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/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9F61EE31-2BD5-C524-A8C4-ED2DC8DEC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7463" y="5321176"/>
                  <a:ext cx="46570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405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/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E3C16C2-0ADF-7039-8482-DF2C96B48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0125" y="4794160"/>
                  <a:ext cx="711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/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0EC080E8-300B-C0AF-1EA9-722B5B841E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75" y="6078079"/>
                  <a:ext cx="18113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/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5FE95E33-7D4A-773B-A048-23F38E6F9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160" y="6290634"/>
                  <a:ext cx="195823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3529" r="-23529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/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1EB23271-6AC7-1C2B-EF4E-D7AB0C0C0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886" y="6290633"/>
                  <a:ext cx="329962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15" r="-740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/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D026B749-14D3-39A7-D0CA-0BA5B2326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208" y="6290633"/>
                  <a:ext cx="32996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815" r="-3704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/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" name="テキスト ボックス 47">
                  <a:extLst>
                    <a:ext uri="{FF2B5EF4-FFF2-40B4-BE49-F238E27FC236}">
                      <a16:creationId xmlns:a16="http://schemas.microsoft.com/office/drawing/2014/main" id="{4ACC3001-DD30-54DC-35E4-F7796ECB5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202" y="6290634"/>
                  <a:ext cx="181139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6667" r="-26667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3AF954AB-D1FC-F2FE-45F7-4EC4D88E4D54}"/>
                </a:ext>
              </a:extLst>
            </p:cNvPr>
            <p:cNvSpPr/>
            <p:nvPr/>
          </p:nvSpPr>
          <p:spPr>
            <a:xfrm>
              <a:off x="6044626" y="5046193"/>
              <a:ext cx="695119" cy="1117494"/>
            </a:xfrm>
            <a:custGeom>
              <a:avLst/>
              <a:gdLst>
                <a:gd name="connsiteX0" fmla="*/ 746975 w 746975"/>
                <a:gd name="connsiteY0" fmla="*/ 1326524 h 1326524"/>
                <a:gd name="connsiteX1" fmla="*/ 618186 w 746975"/>
                <a:gd name="connsiteY1" fmla="*/ 965916 h 1326524"/>
                <a:gd name="connsiteX2" fmla="*/ 412124 w 746975"/>
                <a:gd name="connsiteY2" fmla="*/ 592429 h 1326524"/>
                <a:gd name="connsiteX3" fmla="*/ 193183 w 746975"/>
                <a:gd name="connsiteY3" fmla="*/ 283336 h 1326524"/>
                <a:gd name="connsiteX4" fmla="*/ 90152 w 746975"/>
                <a:gd name="connsiteY4" fmla="*/ 154547 h 1326524"/>
                <a:gd name="connsiteX5" fmla="*/ 0 w 746975"/>
                <a:gd name="connsiteY5" fmla="*/ 0 h 132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6975" h="1326524">
                  <a:moveTo>
                    <a:pt x="746975" y="1326524"/>
                  </a:moveTo>
                  <a:cubicBezTo>
                    <a:pt x="710484" y="1207394"/>
                    <a:pt x="673994" y="1088265"/>
                    <a:pt x="618186" y="965916"/>
                  </a:cubicBezTo>
                  <a:cubicBezTo>
                    <a:pt x="562378" y="843567"/>
                    <a:pt x="482958" y="706192"/>
                    <a:pt x="412124" y="592429"/>
                  </a:cubicBezTo>
                  <a:cubicBezTo>
                    <a:pt x="341290" y="478666"/>
                    <a:pt x="246845" y="356316"/>
                    <a:pt x="193183" y="283336"/>
                  </a:cubicBezTo>
                  <a:cubicBezTo>
                    <a:pt x="139521" y="210356"/>
                    <a:pt x="122349" y="201770"/>
                    <a:pt x="90152" y="154547"/>
                  </a:cubicBezTo>
                  <a:cubicBezTo>
                    <a:pt x="57955" y="107324"/>
                    <a:pt x="28977" y="53662"/>
                    <a:pt x="0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14E7B0D8-535A-FD42-7292-7A055650B909}"/>
                </a:ext>
              </a:extLst>
            </p:cNvPr>
            <p:cNvCxnSpPr>
              <a:cxnSpLocks/>
            </p:cNvCxnSpPr>
            <p:nvPr/>
          </p:nvCxnSpPr>
          <p:spPr>
            <a:xfrm>
              <a:off x="2212148" y="6159528"/>
              <a:ext cx="2093041" cy="1287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/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1287DF26-26DA-325E-280F-4FFF0E930F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301" y="6399953"/>
                  <a:ext cx="14991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3077" r="-23077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CB6FA92-DA10-DA83-5ABB-4AB4B4EA803E}"/>
                </a:ext>
              </a:extLst>
            </p:cNvPr>
            <p:cNvSpPr/>
            <p:nvPr/>
          </p:nvSpPr>
          <p:spPr>
            <a:xfrm>
              <a:off x="4314708" y="5031869"/>
              <a:ext cx="749555" cy="1162377"/>
            </a:xfrm>
            <a:custGeom>
              <a:avLst/>
              <a:gdLst>
                <a:gd name="connsiteX0" fmla="*/ 0 w 721297"/>
                <a:gd name="connsiteY0" fmla="*/ 1368761 h 1368761"/>
                <a:gd name="connsiteX1" fmla="*/ 56795 w 721297"/>
                <a:gd name="connsiteY1" fmla="*/ 1187017 h 1368761"/>
                <a:gd name="connsiteX2" fmla="*/ 147668 w 721297"/>
                <a:gd name="connsiteY2" fmla="*/ 897362 h 1368761"/>
                <a:gd name="connsiteX3" fmla="*/ 414604 w 721297"/>
                <a:gd name="connsiteY3" fmla="*/ 431643 h 1368761"/>
                <a:gd name="connsiteX4" fmla="*/ 556592 w 721297"/>
                <a:gd name="connsiteY4" fmla="*/ 232860 h 1368761"/>
                <a:gd name="connsiteX5" fmla="*/ 579310 w 721297"/>
                <a:gd name="connsiteY5" fmla="*/ 193104 h 1368761"/>
                <a:gd name="connsiteX6" fmla="*/ 658823 w 721297"/>
                <a:gd name="connsiteY6" fmla="*/ 85193 h 1368761"/>
                <a:gd name="connsiteX7" fmla="*/ 721297 w 721297"/>
                <a:gd name="connsiteY7" fmla="*/ 0 h 1368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297" h="1368761">
                  <a:moveTo>
                    <a:pt x="0" y="1368761"/>
                  </a:moveTo>
                  <a:lnTo>
                    <a:pt x="56795" y="1187017"/>
                  </a:lnTo>
                  <a:cubicBezTo>
                    <a:pt x="81406" y="1108451"/>
                    <a:pt x="88033" y="1023258"/>
                    <a:pt x="147668" y="897362"/>
                  </a:cubicBezTo>
                  <a:cubicBezTo>
                    <a:pt x="207303" y="771466"/>
                    <a:pt x="346450" y="542393"/>
                    <a:pt x="414604" y="431643"/>
                  </a:cubicBezTo>
                  <a:cubicBezTo>
                    <a:pt x="482758" y="320893"/>
                    <a:pt x="529141" y="272616"/>
                    <a:pt x="556592" y="232860"/>
                  </a:cubicBezTo>
                  <a:cubicBezTo>
                    <a:pt x="584043" y="193104"/>
                    <a:pt x="562272" y="217715"/>
                    <a:pt x="579310" y="193104"/>
                  </a:cubicBezTo>
                  <a:cubicBezTo>
                    <a:pt x="596348" y="168493"/>
                    <a:pt x="658823" y="85193"/>
                    <a:pt x="658823" y="85193"/>
                  </a:cubicBezTo>
                  <a:lnTo>
                    <a:pt x="721297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/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DF428A7-5437-4895-6947-26163122D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6523" y="6290633"/>
                  <a:ext cx="335285" cy="299249"/>
                </a:xfrm>
                <a:prstGeom prst="rect">
                  <a:avLst/>
                </a:prstGeom>
                <a:blipFill>
                  <a:blip r:embed="rId10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/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9C6FDC44-B433-A62C-F7A2-B192F136D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534" y="6290633"/>
                  <a:ext cx="335285" cy="299249"/>
                </a:xfrm>
                <a:prstGeom prst="rect">
                  <a:avLst/>
                </a:prstGeom>
                <a:blipFill>
                  <a:blip r:embed="rId11"/>
                  <a:stretch>
                    <a:fillRect l="-14815" r="-3704" b="-24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C4DB19C-544A-7536-74C4-0422850FD820}"/>
              </a:ext>
            </a:extLst>
          </p:cNvPr>
          <p:cNvGrpSpPr/>
          <p:nvPr/>
        </p:nvGrpSpPr>
        <p:grpSpPr>
          <a:xfrm>
            <a:off x="2146319" y="2371485"/>
            <a:ext cx="6051711" cy="2589588"/>
            <a:chOff x="2146319" y="2284401"/>
            <a:chExt cx="6051711" cy="2589588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C5926CEE-A7D6-EF2B-2B70-5926FA0009DC}"/>
                </a:ext>
              </a:extLst>
            </p:cNvPr>
            <p:cNvCxnSpPr/>
            <p:nvPr/>
          </p:nvCxnSpPr>
          <p:spPr>
            <a:xfrm>
              <a:off x="2232199" y="4459008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8807DF99-C7C7-064A-00AB-E0D5DAED6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2173" y="2284401"/>
              <a:ext cx="0" cy="217460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F97BC3FC-8499-8008-7DDB-FB3B76AA8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616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159BBE7-F3D3-B342-CB67-C8C0D7F6D1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5915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/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636C5952-D3BC-07DA-F6BE-AF6C14E88B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5606" y="2884830"/>
                  <a:ext cx="892424" cy="559640"/>
                </a:xfrm>
                <a:prstGeom prst="rect">
                  <a:avLst/>
                </a:prstGeom>
                <a:blipFill>
                  <a:blip r:embed="rId12"/>
                  <a:stretch>
                    <a:fillRect l="-7042" t="-6818" b="-681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/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D5E24E85-D120-DC0A-0CAB-650C80847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931" y="2284401"/>
                  <a:ext cx="1349152" cy="576761"/>
                </a:xfrm>
                <a:prstGeom prst="rect">
                  <a:avLst/>
                </a:prstGeom>
                <a:blipFill>
                  <a:blip r:embed="rId13"/>
                  <a:stretch>
                    <a:fillRect l="-3704" b="-63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/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5B951721-BA08-DD1C-03B5-24945B7FF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4277" y="4548200"/>
                  <a:ext cx="195823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3529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/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9A4782EC-2F73-A313-DB10-57A4B0832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346" y="4537075"/>
                  <a:ext cx="241989" cy="299249"/>
                </a:xfrm>
                <a:prstGeom prst="rect">
                  <a:avLst/>
                </a:prstGeom>
                <a:blipFill>
                  <a:blip r:embed="rId15"/>
                  <a:stretch>
                    <a:fillRect l="-15000" r="-15000" b="-291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/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7007198A-FD71-AB76-D568-F89EBDAAB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319" y="4548200"/>
                  <a:ext cx="18113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875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/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556082AF-ADD9-FDA2-AE24-0DF51E82F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6314" y="3073768"/>
                  <a:ext cx="46570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/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1883481E-76D0-8219-A721-7666932697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1178" y="4014434"/>
                  <a:ext cx="46570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0526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11BA7735-64F7-DB53-3C8A-97BB3BE704E5}"/>
                </a:ext>
              </a:extLst>
            </p:cNvPr>
            <p:cNvCxnSpPr>
              <a:cxnSpLocks/>
            </p:cNvCxnSpPr>
            <p:nvPr/>
          </p:nvCxnSpPr>
          <p:spPr>
            <a:xfrm>
              <a:off x="4969647" y="436747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/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E8C86CD-CD10-54D7-AD04-6AA9822AA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533" y="3718657"/>
                  <a:ext cx="46570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0526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フリーフォーム 2">
              <a:extLst>
                <a:ext uri="{FF2B5EF4-FFF2-40B4-BE49-F238E27FC236}">
                  <a16:creationId xmlns:a16="http://schemas.microsoft.com/office/drawing/2014/main" id="{9022F9A7-4141-3FFC-0F66-7F801648BBE9}"/>
                </a:ext>
              </a:extLst>
            </p:cNvPr>
            <p:cNvSpPr/>
            <p:nvPr/>
          </p:nvSpPr>
          <p:spPr>
            <a:xfrm>
              <a:off x="2244570" y="2873976"/>
              <a:ext cx="5288453" cy="1593129"/>
            </a:xfrm>
            <a:custGeom>
              <a:avLst/>
              <a:gdLst>
                <a:gd name="connsiteX0" fmla="*/ 0 w 5288453"/>
                <a:gd name="connsiteY0" fmla="*/ 1353215 h 1593129"/>
                <a:gd name="connsiteX1" fmla="*/ 373487 w 5288453"/>
                <a:gd name="connsiteY1" fmla="*/ 1314579 h 1593129"/>
                <a:gd name="connsiteX2" fmla="*/ 837126 w 5288453"/>
                <a:gd name="connsiteY2" fmla="*/ 1237305 h 1593129"/>
                <a:gd name="connsiteX3" fmla="*/ 1468191 w 5288453"/>
                <a:gd name="connsiteY3" fmla="*/ 1082759 h 1593129"/>
                <a:gd name="connsiteX4" fmla="*/ 1790163 w 5288453"/>
                <a:gd name="connsiteY4" fmla="*/ 928212 h 1593129"/>
                <a:gd name="connsiteX5" fmla="*/ 1957588 w 5288453"/>
                <a:gd name="connsiteY5" fmla="*/ 850939 h 1593129"/>
                <a:gd name="connsiteX6" fmla="*/ 2009104 w 5288453"/>
                <a:gd name="connsiteY6" fmla="*/ 825181 h 1593129"/>
                <a:gd name="connsiteX7" fmla="*/ 2176529 w 5288453"/>
                <a:gd name="connsiteY7" fmla="*/ 696393 h 1593129"/>
                <a:gd name="connsiteX8" fmla="*/ 2421228 w 5288453"/>
                <a:gd name="connsiteY8" fmla="*/ 503210 h 1593129"/>
                <a:gd name="connsiteX9" fmla="*/ 2614411 w 5288453"/>
                <a:gd name="connsiteY9" fmla="*/ 322905 h 1593129"/>
                <a:gd name="connsiteX10" fmla="*/ 2704563 w 5288453"/>
                <a:gd name="connsiteY10" fmla="*/ 181238 h 1593129"/>
                <a:gd name="connsiteX11" fmla="*/ 2833352 w 5288453"/>
                <a:gd name="connsiteY11" fmla="*/ 52449 h 1593129"/>
                <a:gd name="connsiteX12" fmla="*/ 3013656 w 5288453"/>
                <a:gd name="connsiteY12" fmla="*/ 934 h 1593129"/>
                <a:gd name="connsiteX13" fmla="*/ 3361385 w 5288453"/>
                <a:gd name="connsiteY13" fmla="*/ 91086 h 1593129"/>
                <a:gd name="connsiteX14" fmla="*/ 3567447 w 5288453"/>
                <a:gd name="connsiteY14" fmla="*/ 258511 h 1593129"/>
                <a:gd name="connsiteX15" fmla="*/ 3709115 w 5288453"/>
                <a:gd name="connsiteY15" fmla="*/ 374421 h 1593129"/>
                <a:gd name="connsiteX16" fmla="*/ 3876540 w 5288453"/>
                <a:gd name="connsiteY16" fmla="*/ 528967 h 1593129"/>
                <a:gd name="connsiteX17" fmla="*/ 4005329 w 5288453"/>
                <a:gd name="connsiteY17" fmla="*/ 683514 h 1593129"/>
                <a:gd name="connsiteX18" fmla="*/ 4224270 w 5288453"/>
                <a:gd name="connsiteY18" fmla="*/ 825181 h 1593129"/>
                <a:gd name="connsiteX19" fmla="*/ 4275785 w 5288453"/>
                <a:gd name="connsiteY19" fmla="*/ 889576 h 1593129"/>
                <a:gd name="connsiteX20" fmla="*/ 4391695 w 5288453"/>
                <a:gd name="connsiteY20" fmla="*/ 979728 h 1593129"/>
                <a:gd name="connsiteX21" fmla="*/ 4713667 w 5288453"/>
                <a:gd name="connsiteY21" fmla="*/ 1211548 h 1593129"/>
                <a:gd name="connsiteX22" fmla="*/ 5009881 w 5288453"/>
                <a:gd name="connsiteY22" fmla="*/ 1404731 h 1593129"/>
                <a:gd name="connsiteX23" fmla="*/ 5254580 w 5288453"/>
                <a:gd name="connsiteY23" fmla="*/ 1572156 h 1593129"/>
                <a:gd name="connsiteX24" fmla="*/ 5280338 w 5288453"/>
                <a:gd name="connsiteY24" fmla="*/ 1585035 h 1593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88453" h="1593129">
                  <a:moveTo>
                    <a:pt x="0" y="1353215"/>
                  </a:moveTo>
                  <a:cubicBezTo>
                    <a:pt x="116983" y="1343556"/>
                    <a:pt x="233966" y="1333897"/>
                    <a:pt x="373487" y="1314579"/>
                  </a:cubicBezTo>
                  <a:cubicBezTo>
                    <a:pt x="513008" y="1295261"/>
                    <a:pt x="654676" y="1275942"/>
                    <a:pt x="837126" y="1237305"/>
                  </a:cubicBezTo>
                  <a:cubicBezTo>
                    <a:pt x="1019576" y="1198668"/>
                    <a:pt x="1309352" y="1134274"/>
                    <a:pt x="1468191" y="1082759"/>
                  </a:cubicBezTo>
                  <a:cubicBezTo>
                    <a:pt x="1627030" y="1031244"/>
                    <a:pt x="1708597" y="966849"/>
                    <a:pt x="1790163" y="928212"/>
                  </a:cubicBezTo>
                  <a:cubicBezTo>
                    <a:pt x="1871729" y="889575"/>
                    <a:pt x="1957588" y="850939"/>
                    <a:pt x="1957588" y="850939"/>
                  </a:cubicBezTo>
                  <a:cubicBezTo>
                    <a:pt x="1994078" y="833767"/>
                    <a:pt x="1972614" y="850939"/>
                    <a:pt x="2009104" y="825181"/>
                  </a:cubicBezTo>
                  <a:cubicBezTo>
                    <a:pt x="2045594" y="799423"/>
                    <a:pt x="2176529" y="696393"/>
                    <a:pt x="2176529" y="696393"/>
                  </a:cubicBezTo>
                  <a:cubicBezTo>
                    <a:pt x="2245216" y="642731"/>
                    <a:pt x="2348248" y="565458"/>
                    <a:pt x="2421228" y="503210"/>
                  </a:cubicBezTo>
                  <a:cubicBezTo>
                    <a:pt x="2494208" y="440962"/>
                    <a:pt x="2567189" y="376567"/>
                    <a:pt x="2614411" y="322905"/>
                  </a:cubicBezTo>
                  <a:cubicBezTo>
                    <a:pt x="2661634" y="269243"/>
                    <a:pt x="2668073" y="226314"/>
                    <a:pt x="2704563" y="181238"/>
                  </a:cubicBezTo>
                  <a:cubicBezTo>
                    <a:pt x="2741053" y="136162"/>
                    <a:pt x="2781837" y="82500"/>
                    <a:pt x="2833352" y="52449"/>
                  </a:cubicBezTo>
                  <a:cubicBezTo>
                    <a:pt x="2884868" y="22398"/>
                    <a:pt x="2925651" y="-5506"/>
                    <a:pt x="3013656" y="934"/>
                  </a:cubicBezTo>
                  <a:cubicBezTo>
                    <a:pt x="3101662" y="7373"/>
                    <a:pt x="3269086" y="48156"/>
                    <a:pt x="3361385" y="91086"/>
                  </a:cubicBezTo>
                  <a:cubicBezTo>
                    <a:pt x="3453684" y="134016"/>
                    <a:pt x="3567447" y="258511"/>
                    <a:pt x="3567447" y="258511"/>
                  </a:cubicBezTo>
                  <a:cubicBezTo>
                    <a:pt x="3625402" y="305734"/>
                    <a:pt x="3657600" y="329345"/>
                    <a:pt x="3709115" y="374421"/>
                  </a:cubicBezTo>
                  <a:cubicBezTo>
                    <a:pt x="3760631" y="419497"/>
                    <a:pt x="3827171" y="477451"/>
                    <a:pt x="3876540" y="528967"/>
                  </a:cubicBezTo>
                  <a:cubicBezTo>
                    <a:pt x="3925909" y="580482"/>
                    <a:pt x="3947374" y="634145"/>
                    <a:pt x="4005329" y="683514"/>
                  </a:cubicBezTo>
                  <a:cubicBezTo>
                    <a:pt x="4063284" y="732883"/>
                    <a:pt x="4224270" y="825181"/>
                    <a:pt x="4224270" y="825181"/>
                  </a:cubicBezTo>
                  <a:cubicBezTo>
                    <a:pt x="4269346" y="859525"/>
                    <a:pt x="4247881" y="863818"/>
                    <a:pt x="4275785" y="889576"/>
                  </a:cubicBezTo>
                  <a:cubicBezTo>
                    <a:pt x="4303689" y="915334"/>
                    <a:pt x="4318715" y="926066"/>
                    <a:pt x="4391695" y="979728"/>
                  </a:cubicBezTo>
                  <a:cubicBezTo>
                    <a:pt x="4464675" y="1033390"/>
                    <a:pt x="4610636" y="1140714"/>
                    <a:pt x="4713667" y="1211548"/>
                  </a:cubicBezTo>
                  <a:cubicBezTo>
                    <a:pt x="4816698" y="1282382"/>
                    <a:pt x="4919729" y="1344630"/>
                    <a:pt x="5009881" y="1404731"/>
                  </a:cubicBezTo>
                  <a:cubicBezTo>
                    <a:pt x="5100033" y="1464832"/>
                    <a:pt x="5254580" y="1572156"/>
                    <a:pt x="5254580" y="1572156"/>
                  </a:cubicBezTo>
                  <a:cubicBezTo>
                    <a:pt x="5299656" y="1602207"/>
                    <a:pt x="5289997" y="1593621"/>
                    <a:pt x="5280338" y="1585035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noFill/>
                </a:ln>
              </a:endParaRPr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F5F63B1E-2FB0-1212-C76B-C932A4280169}"/>
                </a:ext>
              </a:extLst>
            </p:cNvPr>
            <p:cNvSpPr/>
            <p:nvPr/>
          </p:nvSpPr>
          <p:spPr>
            <a:xfrm>
              <a:off x="3043238" y="2766341"/>
              <a:ext cx="4243387" cy="1317095"/>
            </a:xfrm>
            <a:custGeom>
              <a:avLst/>
              <a:gdLst>
                <a:gd name="connsiteX0" fmla="*/ 0 w 4243387"/>
                <a:gd name="connsiteY0" fmla="*/ 0 h 1317095"/>
                <a:gd name="connsiteX1" fmla="*/ 328612 w 4243387"/>
                <a:gd name="connsiteY1" fmla="*/ 528638 h 1317095"/>
                <a:gd name="connsiteX2" fmla="*/ 685800 w 4243387"/>
                <a:gd name="connsiteY2" fmla="*/ 800100 h 1317095"/>
                <a:gd name="connsiteX3" fmla="*/ 957262 w 4243387"/>
                <a:gd name="connsiteY3" fmla="*/ 928688 h 1317095"/>
                <a:gd name="connsiteX4" fmla="*/ 1057275 w 4243387"/>
                <a:gd name="connsiteY4" fmla="*/ 985838 h 1317095"/>
                <a:gd name="connsiteX5" fmla="*/ 1643062 w 4243387"/>
                <a:gd name="connsiteY5" fmla="*/ 1200150 h 1317095"/>
                <a:gd name="connsiteX6" fmla="*/ 2228850 w 4243387"/>
                <a:gd name="connsiteY6" fmla="*/ 1300163 h 1317095"/>
                <a:gd name="connsiteX7" fmla="*/ 3028950 w 4243387"/>
                <a:gd name="connsiteY7" fmla="*/ 1314450 h 1317095"/>
                <a:gd name="connsiteX8" fmla="*/ 3286125 w 4243387"/>
                <a:gd name="connsiteY8" fmla="*/ 1271588 h 1317095"/>
                <a:gd name="connsiteX9" fmla="*/ 3471862 w 4243387"/>
                <a:gd name="connsiteY9" fmla="*/ 1200150 h 1317095"/>
                <a:gd name="connsiteX10" fmla="*/ 3671887 w 4243387"/>
                <a:gd name="connsiteY10" fmla="*/ 1071563 h 1317095"/>
                <a:gd name="connsiteX11" fmla="*/ 3871912 w 4243387"/>
                <a:gd name="connsiteY11" fmla="*/ 871538 h 1317095"/>
                <a:gd name="connsiteX12" fmla="*/ 4157662 w 4243387"/>
                <a:gd name="connsiteY12" fmla="*/ 371475 h 1317095"/>
                <a:gd name="connsiteX13" fmla="*/ 4229100 w 4243387"/>
                <a:gd name="connsiteY13" fmla="*/ 228600 h 1317095"/>
                <a:gd name="connsiteX14" fmla="*/ 4229100 w 4243387"/>
                <a:gd name="connsiteY14" fmla="*/ 228600 h 1317095"/>
                <a:gd name="connsiteX15" fmla="*/ 4243387 w 4243387"/>
                <a:gd name="connsiteY15" fmla="*/ 228600 h 1317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43387" h="1317095">
                  <a:moveTo>
                    <a:pt x="0" y="0"/>
                  </a:moveTo>
                  <a:cubicBezTo>
                    <a:pt x="107156" y="197644"/>
                    <a:pt x="214312" y="395288"/>
                    <a:pt x="328612" y="528638"/>
                  </a:cubicBezTo>
                  <a:cubicBezTo>
                    <a:pt x="442912" y="661988"/>
                    <a:pt x="581025" y="733425"/>
                    <a:pt x="685800" y="800100"/>
                  </a:cubicBezTo>
                  <a:cubicBezTo>
                    <a:pt x="790575" y="866775"/>
                    <a:pt x="895350" y="897732"/>
                    <a:pt x="957262" y="928688"/>
                  </a:cubicBezTo>
                  <a:cubicBezTo>
                    <a:pt x="1019174" y="959644"/>
                    <a:pt x="942975" y="940594"/>
                    <a:pt x="1057275" y="985838"/>
                  </a:cubicBezTo>
                  <a:cubicBezTo>
                    <a:pt x="1171575" y="1031082"/>
                    <a:pt x="1447799" y="1147762"/>
                    <a:pt x="1643062" y="1200150"/>
                  </a:cubicBezTo>
                  <a:cubicBezTo>
                    <a:pt x="1838325" y="1252538"/>
                    <a:pt x="1997869" y="1281113"/>
                    <a:pt x="2228850" y="1300163"/>
                  </a:cubicBezTo>
                  <a:cubicBezTo>
                    <a:pt x="2459831" y="1319213"/>
                    <a:pt x="2852738" y="1319212"/>
                    <a:pt x="3028950" y="1314450"/>
                  </a:cubicBezTo>
                  <a:cubicBezTo>
                    <a:pt x="3205162" y="1309688"/>
                    <a:pt x="3212306" y="1290638"/>
                    <a:pt x="3286125" y="1271588"/>
                  </a:cubicBezTo>
                  <a:cubicBezTo>
                    <a:pt x="3359944" y="1252538"/>
                    <a:pt x="3407568" y="1233487"/>
                    <a:pt x="3471862" y="1200150"/>
                  </a:cubicBezTo>
                  <a:cubicBezTo>
                    <a:pt x="3536156" y="1166813"/>
                    <a:pt x="3605212" y="1126332"/>
                    <a:pt x="3671887" y="1071563"/>
                  </a:cubicBezTo>
                  <a:cubicBezTo>
                    <a:pt x="3738562" y="1016794"/>
                    <a:pt x="3790949" y="988219"/>
                    <a:pt x="3871912" y="871538"/>
                  </a:cubicBezTo>
                  <a:cubicBezTo>
                    <a:pt x="3952875" y="754857"/>
                    <a:pt x="4098131" y="478631"/>
                    <a:pt x="4157662" y="371475"/>
                  </a:cubicBezTo>
                  <a:cubicBezTo>
                    <a:pt x="4217193" y="264319"/>
                    <a:pt x="4229100" y="228600"/>
                    <a:pt x="4229100" y="228600"/>
                  </a:cubicBezTo>
                  <a:lnTo>
                    <a:pt x="4229100" y="228600"/>
                  </a:lnTo>
                  <a:lnTo>
                    <a:pt x="4243387" y="22860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/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A0550B48-C427-BBFA-20EB-1B6C3BAD46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405" y="4574740"/>
                  <a:ext cx="329962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4815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/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AB68B5C6-7818-5E8D-52C2-E977335737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727" y="4574740"/>
                  <a:ext cx="329962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1111" r="-3704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/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8F407617-7D23-1A93-C38C-C837EFB09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6042" y="4574740"/>
                  <a:ext cx="335285" cy="299249"/>
                </a:xfrm>
                <a:prstGeom prst="rect">
                  <a:avLst/>
                </a:prstGeom>
                <a:blipFill>
                  <a:blip r:embed="rId22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/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110867DB-E550-92FD-9206-A1C73BB35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4053" y="4574740"/>
                  <a:ext cx="335285" cy="299249"/>
                </a:xfrm>
                <a:prstGeom prst="rect">
                  <a:avLst/>
                </a:prstGeom>
                <a:blipFill>
                  <a:blip r:embed="rId23"/>
                  <a:stretch>
                    <a:fillRect l="-14815" r="-3704" b="-25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22AFF39E-4284-5D79-6BFF-D99E934BE6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6653" y="4362756"/>
              <a:ext cx="0" cy="9625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FA7CD8D3-8ABB-9828-81FE-AC9BB9B445F7}"/>
                </a:ext>
              </a:extLst>
            </p:cNvPr>
            <p:cNvSpPr/>
            <p:nvPr/>
          </p:nvSpPr>
          <p:spPr>
            <a:xfrm>
              <a:off x="4399280" y="2385026"/>
              <a:ext cx="2214880" cy="1008084"/>
            </a:xfrm>
            <a:custGeom>
              <a:avLst/>
              <a:gdLst>
                <a:gd name="connsiteX0" fmla="*/ 2214880 w 2214880"/>
                <a:gd name="connsiteY0" fmla="*/ 0 h 1008084"/>
                <a:gd name="connsiteX1" fmla="*/ 2072640 w 2214880"/>
                <a:gd name="connsiteY1" fmla="*/ 396240 h 1008084"/>
                <a:gd name="connsiteX2" fmla="*/ 1757680 w 2214880"/>
                <a:gd name="connsiteY2" fmla="*/ 802640 h 1008084"/>
                <a:gd name="connsiteX3" fmla="*/ 1544320 w 2214880"/>
                <a:gd name="connsiteY3" fmla="*/ 934720 h 1008084"/>
                <a:gd name="connsiteX4" fmla="*/ 1148080 w 2214880"/>
                <a:gd name="connsiteY4" fmla="*/ 1005840 h 1008084"/>
                <a:gd name="connsiteX5" fmla="*/ 701040 w 2214880"/>
                <a:gd name="connsiteY5" fmla="*/ 853440 h 1008084"/>
                <a:gd name="connsiteX6" fmla="*/ 508000 w 2214880"/>
                <a:gd name="connsiteY6" fmla="*/ 762000 h 1008084"/>
                <a:gd name="connsiteX7" fmla="*/ 304800 w 2214880"/>
                <a:gd name="connsiteY7" fmla="*/ 518160 h 1008084"/>
                <a:gd name="connsiteX8" fmla="*/ 132080 w 2214880"/>
                <a:gd name="connsiteY8" fmla="*/ 304800 h 1008084"/>
                <a:gd name="connsiteX9" fmla="*/ 0 w 2214880"/>
                <a:gd name="connsiteY9" fmla="*/ 81280 h 1008084"/>
                <a:gd name="connsiteX10" fmla="*/ 0 w 2214880"/>
                <a:gd name="connsiteY10" fmla="*/ 81280 h 1008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14880" h="1008084">
                  <a:moveTo>
                    <a:pt x="2214880" y="0"/>
                  </a:moveTo>
                  <a:cubicBezTo>
                    <a:pt x="2181860" y="131233"/>
                    <a:pt x="2148840" y="262467"/>
                    <a:pt x="2072640" y="396240"/>
                  </a:cubicBezTo>
                  <a:cubicBezTo>
                    <a:pt x="1996440" y="530013"/>
                    <a:pt x="1845733" y="712893"/>
                    <a:pt x="1757680" y="802640"/>
                  </a:cubicBezTo>
                  <a:cubicBezTo>
                    <a:pt x="1669627" y="892387"/>
                    <a:pt x="1645920" y="900853"/>
                    <a:pt x="1544320" y="934720"/>
                  </a:cubicBezTo>
                  <a:cubicBezTo>
                    <a:pt x="1442720" y="968587"/>
                    <a:pt x="1288627" y="1019387"/>
                    <a:pt x="1148080" y="1005840"/>
                  </a:cubicBezTo>
                  <a:cubicBezTo>
                    <a:pt x="1007533" y="992293"/>
                    <a:pt x="807720" y="894080"/>
                    <a:pt x="701040" y="853440"/>
                  </a:cubicBezTo>
                  <a:cubicBezTo>
                    <a:pt x="594360" y="812800"/>
                    <a:pt x="574040" y="817880"/>
                    <a:pt x="508000" y="762000"/>
                  </a:cubicBezTo>
                  <a:cubicBezTo>
                    <a:pt x="441960" y="706120"/>
                    <a:pt x="367453" y="594360"/>
                    <a:pt x="304800" y="518160"/>
                  </a:cubicBezTo>
                  <a:cubicBezTo>
                    <a:pt x="242147" y="441960"/>
                    <a:pt x="182880" y="377613"/>
                    <a:pt x="132080" y="304800"/>
                  </a:cubicBezTo>
                  <a:cubicBezTo>
                    <a:pt x="81280" y="231987"/>
                    <a:pt x="0" y="81280"/>
                    <a:pt x="0" y="81280"/>
                  </a:cubicBezTo>
                  <a:lnTo>
                    <a:pt x="0" y="8128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BC4E2D8-55C7-B15E-2D70-F3E95E307CE4}"/>
              </a:ext>
            </a:extLst>
          </p:cNvPr>
          <p:cNvGrpSpPr/>
          <p:nvPr/>
        </p:nvGrpSpPr>
        <p:grpSpPr>
          <a:xfrm>
            <a:off x="1775037" y="864497"/>
            <a:ext cx="6107379" cy="1542715"/>
            <a:chOff x="1804065" y="693800"/>
            <a:chExt cx="6107379" cy="1542715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BDF3B7B-57FD-9F2E-096B-6A28FBC0A9AC}"/>
                </a:ext>
              </a:extLst>
            </p:cNvPr>
            <p:cNvCxnSpPr/>
            <p:nvPr/>
          </p:nvCxnSpPr>
          <p:spPr>
            <a:xfrm>
              <a:off x="2244570" y="2071445"/>
              <a:ext cx="566687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9514EA21-4291-B76C-A978-ECC9D7FC5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544" y="693800"/>
              <a:ext cx="16657" cy="13776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/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i="1" dirty="0"/>
                    <a:t>h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endParaRPr kumimoji="1" lang="ja-JP" altLang="en-US" i="1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931921AD-D106-F507-7AAC-581AA2A4D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53" y="1199232"/>
                  <a:ext cx="410433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33333" t="-27273" b="-5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/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AB9BABBE-85F4-7775-0680-194FC98EE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4065" y="1959516"/>
                  <a:ext cx="181139" cy="276999"/>
                </a:xfrm>
                <a:prstGeom prst="rect">
                  <a:avLst/>
                </a:prstGeom>
                <a:blipFill>
                  <a:blip r:embed="rId25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9E4014CC-523D-4E54-E92D-A247B9972967}"/>
                </a:ext>
              </a:extLst>
            </p:cNvPr>
            <p:cNvSpPr/>
            <p:nvPr/>
          </p:nvSpPr>
          <p:spPr>
            <a:xfrm>
              <a:off x="2214880" y="898949"/>
              <a:ext cx="5358333" cy="1069510"/>
            </a:xfrm>
            <a:custGeom>
              <a:avLst/>
              <a:gdLst>
                <a:gd name="connsiteX0" fmla="*/ 0 w 5358333"/>
                <a:gd name="connsiteY0" fmla="*/ 1491823 h 1491823"/>
                <a:gd name="connsiteX1" fmla="*/ 457200 w 5358333"/>
                <a:gd name="connsiteY1" fmla="*/ 1471503 h 1491823"/>
                <a:gd name="connsiteX2" fmla="*/ 1229360 w 5358333"/>
                <a:gd name="connsiteY2" fmla="*/ 1410543 h 1491823"/>
                <a:gd name="connsiteX3" fmla="*/ 1645920 w 5358333"/>
                <a:gd name="connsiteY3" fmla="*/ 1268303 h 1491823"/>
                <a:gd name="connsiteX4" fmla="*/ 2103120 w 5358333"/>
                <a:gd name="connsiteY4" fmla="*/ 912703 h 1491823"/>
                <a:gd name="connsiteX5" fmla="*/ 2468880 w 5358333"/>
                <a:gd name="connsiteY5" fmla="*/ 546943 h 1491823"/>
                <a:gd name="connsiteX6" fmla="*/ 2661920 w 5358333"/>
                <a:gd name="connsiteY6" fmla="*/ 211663 h 1491823"/>
                <a:gd name="connsiteX7" fmla="*/ 3078480 w 5358333"/>
                <a:gd name="connsiteY7" fmla="*/ 28783 h 1491823"/>
                <a:gd name="connsiteX8" fmla="*/ 3434080 w 5358333"/>
                <a:gd name="connsiteY8" fmla="*/ 8463 h 1491823"/>
                <a:gd name="connsiteX9" fmla="*/ 3718560 w 5358333"/>
                <a:gd name="connsiteY9" fmla="*/ 110063 h 1491823"/>
                <a:gd name="connsiteX10" fmla="*/ 4155440 w 5358333"/>
                <a:gd name="connsiteY10" fmla="*/ 618063 h 1491823"/>
                <a:gd name="connsiteX11" fmla="*/ 4419600 w 5358333"/>
                <a:gd name="connsiteY11" fmla="*/ 953343 h 1491823"/>
                <a:gd name="connsiteX12" fmla="*/ 4561840 w 5358333"/>
                <a:gd name="connsiteY12" fmla="*/ 1197183 h 1491823"/>
                <a:gd name="connsiteX13" fmla="*/ 4795520 w 5358333"/>
                <a:gd name="connsiteY13" fmla="*/ 1380063 h 1491823"/>
                <a:gd name="connsiteX14" fmla="*/ 5049520 w 5358333"/>
                <a:gd name="connsiteY14" fmla="*/ 1441023 h 1491823"/>
                <a:gd name="connsiteX15" fmla="*/ 5323840 w 5358333"/>
                <a:gd name="connsiteY15" fmla="*/ 1461343 h 1491823"/>
                <a:gd name="connsiteX16" fmla="*/ 5354320 w 5358333"/>
                <a:gd name="connsiteY16" fmla="*/ 1491823 h 1491823"/>
                <a:gd name="connsiteX17" fmla="*/ 5354320 w 5358333"/>
                <a:gd name="connsiteY17" fmla="*/ 1491823 h 1491823"/>
                <a:gd name="connsiteX18" fmla="*/ 5354320 w 5358333"/>
                <a:gd name="connsiteY18" fmla="*/ 1491823 h 1491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58333" h="1491823">
                  <a:moveTo>
                    <a:pt x="0" y="1491823"/>
                  </a:moveTo>
                  <a:cubicBezTo>
                    <a:pt x="126153" y="1488436"/>
                    <a:pt x="252307" y="1485050"/>
                    <a:pt x="457200" y="1471503"/>
                  </a:cubicBezTo>
                  <a:cubicBezTo>
                    <a:pt x="662093" y="1457956"/>
                    <a:pt x="1031240" y="1444410"/>
                    <a:pt x="1229360" y="1410543"/>
                  </a:cubicBezTo>
                  <a:cubicBezTo>
                    <a:pt x="1427480" y="1376676"/>
                    <a:pt x="1500293" y="1351276"/>
                    <a:pt x="1645920" y="1268303"/>
                  </a:cubicBezTo>
                  <a:cubicBezTo>
                    <a:pt x="1791547" y="1185330"/>
                    <a:pt x="1965960" y="1032930"/>
                    <a:pt x="2103120" y="912703"/>
                  </a:cubicBezTo>
                  <a:cubicBezTo>
                    <a:pt x="2240280" y="792476"/>
                    <a:pt x="2375747" y="663783"/>
                    <a:pt x="2468880" y="546943"/>
                  </a:cubicBezTo>
                  <a:cubicBezTo>
                    <a:pt x="2562013" y="430103"/>
                    <a:pt x="2560320" y="298023"/>
                    <a:pt x="2661920" y="211663"/>
                  </a:cubicBezTo>
                  <a:cubicBezTo>
                    <a:pt x="2763520" y="125303"/>
                    <a:pt x="2949787" y="62650"/>
                    <a:pt x="3078480" y="28783"/>
                  </a:cubicBezTo>
                  <a:cubicBezTo>
                    <a:pt x="3207173" y="-5084"/>
                    <a:pt x="3327400" y="-5084"/>
                    <a:pt x="3434080" y="8463"/>
                  </a:cubicBezTo>
                  <a:cubicBezTo>
                    <a:pt x="3540760" y="22010"/>
                    <a:pt x="3598333" y="8463"/>
                    <a:pt x="3718560" y="110063"/>
                  </a:cubicBezTo>
                  <a:cubicBezTo>
                    <a:pt x="3838787" y="211663"/>
                    <a:pt x="4038600" y="477516"/>
                    <a:pt x="4155440" y="618063"/>
                  </a:cubicBezTo>
                  <a:cubicBezTo>
                    <a:pt x="4272280" y="758610"/>
                    <a:pt x="4351867" y="856823"/>
                    <a:pt x="4419600" y="953343"/>
                  </a:cubicBezTo>
                  <a:cubicBezTo>
                    <a:pt x="4487333" y="1049863"/>
                    <a:pt x="4499187" y="1126063"/>
                    <a:pt x="4561840" y="1197183"/>
                  </a:cubicBezTo>
                  <a:cubicBezTo>
                    <a:pt x="4624493" y="1268303"/>
                    <a:pt x="4714240" y="1339423"/>
                    <a:pt x="4795520" y="1380063"/>
                  </a:cubicBezTo>
                  <a:cubicBezTo>
                    <a:pt x="4876800" y="1420703"/>
                    <a:pt x="4961467" y="1427476"/>
                    <a:pt x="5049520" y="1441023"/>
                  </a:cubicBezTo>
                  <a:cubicBezTo>
                    <a:pt x="5137573" y="1454570"/>
                    <a:pt x="5273040" y="1452876"/>
                    <a:pt x="5323840" y="1461343"/>
                  </a:cubicBezTo>
                  <a:cubicBezTo>
                    <a:pt x="5374640" y="1469810"/>
                    <a:pt x="5354320" y="1491823"/>
                    <a:pt x="5354320" y="1491823"/>
                  </a:cubicBezTo>
                  <a:lnTo>
                    <a:pt x="5354320" y="1491823"/>
                  </a:lnTo>
                  <a:lnTo>
                    <a:pt x="5354320" y="1491823"/>
                  </a:ln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75E98D2-6A59-B1C9-E007-2013EF3EABCC}"/>
              </a:ext>
            </a:extLst>
          </p:cNvPr>
          <p:cNvSpPr txBox="1"/>
          <p:nvPr/>
        </p:nvSpPr>
        <p:spPr>
          <a:xfrm rot="16200000">
            <a:off x="493570" y="1299283"/>
            <a:ext cx="1533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heat stress</a:t>
            </a:r>
            <a:endParaRPr kumimoji="1" lang="ja-JP" altLang="en-US" sz="24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7994EEF-313F-8527-6B3F-AFAF0B52CEFD}"/>
              </a:ext>
            </a:extLst>
          </p:cNvPr>
          <p:cNvSpPr txBox="1"/>
          <p:nvPr/>
        </p:nvSpPr>
        <p:spPr>
          <a:xfrm>
            <a:off x="721137" y="173780"/>
            <a:ext cx="5893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Conjectured optimal seasonal schedule</a:t>
            </a:r>
            <a:endParaRPr kumimoji="1" lang="ja-JP" altLang="en-US" sz="28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20C346-E677-DEAE-D9DB-F90489E68D67}"/>
              </a:ext>
            </a:extLst>
          </p:cNvPr>
          <p:cNvSpPr txBox="1"/>
          <p:nvPr/>
        </p:nvSpPr>
        <p:spPr>
          <a:xfrm>
            <a:off x="8382165" y="105855"/>
            <a:ext cx="1352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2000" dirty="0" err="1"/>
              <a:t>Iwasa</a:t>
            </a:r>
            <a:r>
              <a:rPr kumimoji="1" lang="en-US" altLang="ja-JP" sz="2000" dirty="0"/>
              <a:t> et al.</a:t>
            </a:r>
          </a:p>
          <a:p>
            <a:pPr algn="r"/>
            <a:r>
              <a:rPr kumimoji="1" lang="en-US" altLang="ja-JP" sz="2000" dirty="0"/>
              <a:t>Fig. 7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849611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3510</TotalTime>
  <Words>894</Words>
  <Application>Microsoft Macintosh PowerPoint</Application>
  <PresentationFormat>A4 210 x 297 mm</PresentationFormat>
  <Paragraphs>291</Paragraphs>
  <Slides>15</Slides>
  <Notes>4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游ゴシック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Yoh Iwasa</dc:creator>
  <cp:lastModifiedBy>Hayashi Rena</cp:lastModifiedBy>
  <cp:revision>289</cp:revision>
  <dcterms:created xsi:type="dcterms:W3CDTF">2023-07-27T06:58:46Z</dcterms:created>
  <dcterms:modified xsi:type="dcterms:W3CDTF">2023-12-20T07:00:33Z</dcterms:modified>
</cp:coreProperties>
</file>