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362" r:id="rId2"/>
    <p:sldId id="318" r:id="rId3"/>
    <p:sldId id="289" r:id="rId4"/>
    <p:sldId id="363" r:id="rId5"/>
    <p:sldId id="335" r:id="rId6"/>
    <p:sldId id="319" r:id="rId7"/>
    <p:sldId id="345" r:id="rId8"/>
    <p:sldId id="300" r:id="rId9"/>
    <p:sldId id="352" r:id="rId10"/>
    <p:sldId id="301" r:id="rId11"/>
    <p:sldId id="346" r:id="rId12"/>
    <p:sldId id="337" r:id="rId13"/>
    <p:sldId id="347" r:id="rId1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  <a:srgbClr val="0096FF"/>
    <a:srgbClr val="009051"/>
    <a:srgbClr val="00FA00"/>
    <a:srgbClr val="D9D9D9"/>
    <a:srgbClr val="ED7D31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3"/>
    <p:restoredTop sz="94672"/>
  </p:normalViewPr>
  <p:slideViewPr>
    <p:cSldViewPr snapToGrid="0">
      <p:cViewPr varScale="1">
        <p:scale>
          <a:sx n="99" d="100"/>
          <a:sy n="99" d="100"/>
        </p:scale>
        <p:origin x="1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C3344-4B35-6A4E-A267-150FEBF01A33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F533-7887-614D-AC96-36B5462F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4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91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116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379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85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34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97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71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46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52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28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18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40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12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76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85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16862-2C31-2745-AC5E-CB3DEF664501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29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7" Type="http://schemas.openxmlformats.org/officeDocument/2006/relationships/image" Target="../media/image4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2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169.png"/><Relationship Id="rId7" Type="http://schemas.openxmlformats.org/officeDocument/2006/relationships/image" Target="../media/image17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171.png"/><Relationship Id="rId10" Type="http://schemas.openxmlformats.org/officeDocument/2006/relationships/image" Target="../media/image176.png"/><Relationship Id="rId4" Type="http://schemas.openxmlformats.org/officeDocument/2006/relationships/image" Target="../media/image170.png"/><Relationship Id="rId9" Type="http://schemas.openxmlformats.org/officeDocument/2006/relationships/image" Target="../media/image17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0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8.png"/><Relationship Id="rId11" Type="http://schemas.openxmlformats.org/officeDocument/2006/relationships/image" Target="../media/image142.png"/><Relationship Id="rId5" Type="http://schemas.openxmlformats.org/officeDocument/2006/relationships/image" Target="../media/image137.png"/><Relationship Id="rId10" Type="http://schemas.openxmlformats.org/officeDocument/2006/relationships/image" Target="../media/image42.png"/><Relationship Id="rId4" Type="http://schemas.openxmlformats.org/officeDocument/2006/relationships/image" Target="../media/image230.png"/><Relationship Id="rId9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3" Type="http://schemas.openxmlformats.org/officeDocument/2006/relationships/image" Target="../media/image43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10" Type="http://schemas.openxmlformats.org/officeDocument/2006/relationships/image" Target="../media/image120.png"/><Relationship Id="rId4" Type="http://schemas.openxmlformats.org/officeDocument/2006/relationships/image" Target="../media/image150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7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420.png"/><Relationship Id="rId4" Type="http://schemas.openxmlformats.org/officeDocument/2006/relationships/image" Target="../media/image4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21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0.png"/><Relationship Id="rId11" Type="http://schemas.openxmlformats.org/officeDocument/2006/relationships/image" Target="../media/image51.png"/><Relationship Id="rId5" Type="http://schemas.openxmlformats.org/officeDocument/2006/relationships/image" Target="../media/image451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0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3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24" Type="http://schemas.openxmlformats.org/officeDocument/2006/relationships/image" Target="../media/image12.png"/><Relationship Id="rId5" Type="http://schemas.openxmlformats.org/officeDocument/2006/relationships/image" Target="../media/image5.emf"/><Relationship Id="rId15" Type="http://schemas.openxmlformats.org/officeDocument/2006/relationships/image" Target="../media/image6.emf"/><Relationship Id="rId23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4.png"/><Relationship Id="rId14" Type="http://schemas.openxmlformats.org/officeDocument/2006/relationships/image" Target="../media/image15.png"/><Relationship Id="rId2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8.png"/><Relationship Id="rId18" Type="http://schemas.openxmlformats.org/officeDocument/2006/relationships/image" Target="../media/image15.emf"/><Relationship Id="rId26" Type="http://schemas.openxmlformats.org/officeDocument/2006/relationships/image" Target="../media/image24.png"/><Relationship Id="rId21" Type="http://schemas.openxmlformats.org/officeDocument/2006/relationships/image" Target="../media/image32.png"/><Relationship Id="rId12" Type="http://schemas.openxmlformats.org/officeDocument/2006/relationships/image" Target="../media/image17.png"/><Relationship Id="rId17" Type="http://schemas.openxmlformats.org/officeDocument/2006/relationships/image" Target="../media/image9.png"/><Relationship Id="rId25" Type="http://schemas.openxmlformats.org/officeDocument/2006/relationships/image" Target="../media/image23.png"/><Relationship Id="rId2" Type="http://schemas.openxmlformats.org/officeDocument/2006/relationships/image" Target="../media/image13.emf"/><Relationship Id="rId16" Type="http://schemas.openxmlformats.org/officeDocument/2006/relationships/image" Target="../media/image8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8.png"/><Relationship Id="rId24" Type="http://schemas.openxmlformats.org/officeDocument/2006/relationships/image" Target="../media/image16.png"/><Relationship Id="rId15" Type="http://schemas.openxmlformats.org/officeDocument/2006/relationships/image" Target="../media/image20.png"/><Relationship Id="rId23" Type="http://schemas.openxmlformats.org/officeDocument/2006/relationships/image" Target="../media/image34.png"/><Relationship Id="rId10" Type="http://schemas.openxmlformats.org/officeDocument/2006/relationships/image" Target="../media/image5.emf"/><Relationship Id="rId19" Type="http://schemas.openxmlformats.org/officeDocument/2006/relationships/image" Target="../media/image30.png"/><Relationship Id="rId9" Type="http://schemas.openxmlformats.org/officeDocument/2006/relationships/image" Target="../media/image14.emf"/><Relationship Id="rId14" Type="http://schemas.openxmlformats.org/officeDocument/2006/relationships/image" Target="../media/image19.png"/><Relationship Id="rId22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3" Type="http://schemas.openxmlformats.org/officeDocument/2006/relationships/image" Target="../media/image852.png"/><Relationship Id="rId21" Type="http://schemas.openxmlformats.org/officeDocument/2006/relationships/image" Target="../media/image103.png"/><Relationship Id="rId7" Type="http://schemas.openxmlformats.org/officeDocument/2006/relationships/image" Target="../media/image891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5" Type="http://schemas.openxmlformats.org/officeDocument/2006/relationships/image" Target="../media/image107.png"/><Relationship Id="rId2" Type="http://schemas.openxmlformats.org/officeDocument/2006/relationships/image" Target="../media/image842.png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1.png"/><Relationship Id="rId11" Type="http://schemas.openxmlformats.org/officeDocument/2006/relationships/image" Target="../media/image93.png"/><Relationship Id="rId24" Type="http://schemas.openxmlformats.org/officeDocument/2006/relationships/image" Target="../media/image106.png"/><Relationship Id="rId5" Type="http://schemas.openxmlformats.org/officeDocument/2006/relationships/image" Target="../media/image871.png"/><Relationship Id="rId15" Type="http://schemas.openxmlformats.org/officeDocument/2006/relationships/image" Target="../media/image97.png"/><Relationship Id="rId23" Type="http://schemas.openxmlformats.org/officeDocument/2006/relationships/image" Target="../media/image105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4" Type="http://schemas.openxmlformats.org/officeDocument/2006/relationships/image" Target="../media/image861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Relationship Id="rId22" Type="http://schemas.openxmlformats.org/officeDocument/2006/relationships/image" Target="../media/image10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180.png"/><Relationship Id="rId7" Type="http://schemas.openxmlformats.org/officeDocument/2006/relationships/image" Target="../media/image131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10" Type="http://schemas.openxmlformats.org/officeDocument/2006/relationships/image" Target="../media/image134.png"/><Relationship Id="rId4" Type="http://schemas.openxmlformats.org/officeDocument/2006/relationships/image" Target="../media/image128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38.png"/><Relationship Id="rId18" Type="http://schemas.openxmlformats.org/officeDocument/2006/relationships/image" Target="../media/image156.png"/><Relationship Id="rId3" Type="http://schemas.openxmlformats.org/officeDocument/2006/relationships/image" Target="../media/image290.png"/><Relationship Id="rId7" Type="http://schemas.openxmlformats.org/officeDocument/2006/relationships/image" Target="../media/image145.png"/><Relationship Id="rId12" Type="http://schemas.openxmlformats.org/officeDocument/2006/relationships/image" Target="../media/image37.png"/><Relationship Id="rId17" Type="http://schemas.openxmlformats.org/officeDocument/2006/relationships/image" Target="../media/image15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4.png"/><Relationship Id="rId11" Type="http://schemas.openxmlformats.org/officeDocument/2006/relationships/image" Target="../media/image36.png"/><Relationship Id="rId5" Type="http://schemas.openxmlformats.org/officeDocument/2006/relationships/image" Target="../media/image141.png"/><Relationship Id="rId15" Type="http://schemas.openxmlformats.org/officeDocument/2006/relationships/image" Target="../media/image153.png"/><Relationship Id="rId10" Type="http://schemas.openxmlformats.org/officeDocument/2006/relationships/image" Target="../media/image148.png"/><Relationship Id="rId4" Type="http://schemas.openxmlformats.org/officeDocument/2006/relationships/image" Target="../media/image35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12" Type="http://schemas.openxmlformats.org/officeDocument/2006/relationships/image" Target="../media/image16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image" Target="../media/image164.png"/><Relationship Id="rId5" Type="http://schemas.openxmlformats.org/officeDocument/2006/relationships/image" Target="../media/image168.png"/><Relationship Id="rId10" Type="http://schemas.openxmlformats.org/officeDocument/2006/relationships/image" Target="../media/image163.png"/><Relationship Id="rId4" Type="http://schemas.openxmlformats.org/officeDocument/2006/relationships/image" Target="../media/image167.png"/><Relationship Id="rId9" Type="http://schemas.openxmlformats.org/officeDocument/2006/relationships/image" Target="../media/image16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C2316CC-FA34-686F-7AB2-8026EE960865}"/>
              </a:ext>
            </a:extLst>
          </p:cNvPr>
          <p:cNvGrpSpPr/>
          <p:nvPr/>
        </p:nvGrpSpPr>
        <p:grpSpPr>
          <a:xfrm>
            <a:off x="1233257" y="1239494"/>
            <a:ext cx="7343853" cy="4635214"/>
            <a:chOff x="680776" y="1727070"/>
            <a:chExt cx="7343853" cy="46352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33071B2-9C69-01A0-26F7-DAEB4423B4AA}"/>
                    </a:ext>
                  </a:extLst>
                </p:cNvPr>
                <p:cNvSpPr txBox="1"/>
                <p:nvPr/>
              </p:nvSpPr>
              <p:spPr>
                <a:xfrm>
                  <a:off x="1380255" y="3697719"/>
                  <a:ext cx="98770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33071B2-9C69-01A0-26F7-DAEB4423B4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255" y="3697719"/>
                  <a:ext cx="987706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1E1BFC83-6018-F565-77EF-049866C62202}"/>
                </a:ext>
              </a:extLst>
            </p:cNvPr>
            <p:cNvSpPr txBox="1"/>
            <p:nvPr/>
          </p:nvSpPr>
          <p:spPr>
            <a:xfrm>
              <a:off x="680776" y="2714471"/>
              <a:ext cx="15615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ja-JP" sz="2400" dirty="0" err="1"/>
                <a:t>BVOC</a:t>
              </a:r>
              <a:r>
                <a:rPr kumimoji="1" lang="en-US" altLang="ja-JP" sz="2400" dirty="0"/>
                <a:t> </a:t>
              </a:r>
            </a:p>
            <a:p>
              <a:pPr algn="r"/>
              <a:r>
                <a:rPr kumimoji="1" lang="en-US" altLang="ja-JP" sz="2400" dirty="0"/>
                <a:t>production</a:t>
              </a:r>
              <a:endParaRPr kumimoji="1" lang="ja-JP" altLang="en-US" sz="2400"/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1BB38EC8-1601-BFC4-48B2-603A189878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7200" y="4288432"/>
              <a:ext cx="1103618" cy="877417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31A67FAB-103A-9A5B-9E33-2011C13EC3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7701" y="4019828"/>
              <a:ext cx="1050332" cy="14168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BFB5196E-551B-EF1F-6505-CDE86F369C7B}"/>
                    </a:ext>
                  </a:extLst>
                </p:cNvPr>
                <p:cNvSpPr txBox="1"/>
                <p:nvPr/>
              </p:nvSpPr>
              <p:spPr>
                <a:xfrm>
                  <a:off x="3613263" y="3697719"/>
                  <a:ext cx="101034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BFB5196E-551B-EF1F-6505-CDE86F369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263" y="3697719"/>
                  <a:ext cx="1010341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FFBEEBC9-E37F-4B49-DCAF-BF27F7582567}"/>
                    </a:ext>
                  </a:extLst>
                </p:cNvPr>
                <p:cNvSpPr txBox="1"/>
                <p:nvPr/>
              </p:nvSpPr>
              <p:spPr>
                <a:xfrm>
                  <a:off x="6024482" y="3697719"/>
                  <a:ext cx="102438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FFBEEBC9-E37F-4B49-DCAF-BF27F7582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482" y="3697719"/>
                  <a:ext cx="1024383" cy="584775"/>
                </a:xfrm>
                <a:prstGeom prst="rect">
                  <a:avLst/>
                </a:prstGeom>
                <a:blipFill>
                  <a:blip r:embed="rId6"/>
                  <a:stretch>
                    <a:fillRect b="-1276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0B7A39B3-C8B0-DE4F-FE93-11DBABC3DA11}"/>
                </a:ext>
              </a:extLst>
            </p:cNvPr>
            <p:cNvSpPr txBox="1"/>
            <p:nvPr/>
          </p:nvSpPr>
          <p:spPr>
            <a:xfrm>
              <a:off x="5950279" y="3010830"/>
              <a:ext cx="2074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photosynthesis</a:t>
              </a:r>
              <a:endParaRPr kumimoji="1" lang="ja-JP" altLang="en-US" sz="2400"/>
            </a:p>
          </p:txBody>
        </p: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D5A3B749-8D0D-BFA3-BD51-86DCD7CF6B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2381" y="4009156"/>
              <a:ext cx="1236306" cy="0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86DA1BD7-061C-8BB8-A80F-1A4D0021169E}"/>
                    </a:ext>
                  </a:extLst>
                </p:cNvPr>
                <p:cNvSpPr txBox="1"/>
                <p:nvPr/>
              </p:nvSpPr>
              <p:spPr>
                <a:xfrm>
                  <a:off x="3613263" y="2335745"/>
                  <a:ext cx="102476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86DA1BD7-061C-8BB8-A80F-1A4D002116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263" y="2335745"/>
                  <a:ext cx="1024768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99E2C034-2F88-4A80-86DF-2E079B616BA3}"/>
                    </a:ext>
                  </a:extLst>
                </p:cNvPr>
                <p:cNvSpPr txBox="1"/>
                <p:nvPr/>
              </p:nvSpPr>
              <p:spPr>
                <a:xfrm>
                  <a:off x="3613263" y="5106307"/>
                  <a:ext cx="10204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99E2C034-2F88-4A80-86DF-2E079B616B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263" y="5106307"/>
                  <a:ext cx="1020408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CB51444-7D86-CFAA-9E13-6D4478DA097C}"/>
                </a:ext>
              </a:extLst>
            </p:cNvPr>
            <p:cNvSpPr txBox="1"/>
            <p:nvPr/>
          </p:nvSpPr>
          <p:spPr>
            <a:xfrm>
              <a:off x="3440485" y="1727070"/>
              <a:ext cx="1533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heat stress</a:t>
              </a:r>
              <a:endParaRPr kumimoji="1" lang="ja-JP" altLang="en-US" sz="240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F0012E4B-9EE7-BF4F-E312-7E349B329B3A}"/>
                </a:ext>
              </a:extLst>
            </p:cNvPr>
            <p:cNvSpPr txBox="1"/>
            <p:nvPr/>
          </p:nvSpPr>
          <p:spPr>
            <a:xfrm>
              <a:off x="3440485" y="5900619"/>
              <a:ext cx="18177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effectiveness</a:t>
              </a:r>
              <a:endParaRPr kumimoji="1" lang="ja-JP" altLang="en-US" sz="2400"/>
            </a:p>
          </p:txBody>
        </p: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5E000B86-771E-741D-251A-A14E89FF3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9185" y="4432696"/>
              <a:ext cx="0" cy="592593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D82DFD92-38E1-B7ED-6F0F-9C4EE8947E24}"/>
                </a:ext>
              </a:extLst>
            </p:cNvPr>
            <p:cNvCxnSpPr>
              <a:cxnSpLocks/>
            </p:cNvCxnSpPr>
            <p:nvPr/>
          </p:nvCxnSpPr>
          <p:spPr>
            <a:xfrm>
              <a:off x="4066594" y="3089217"/>
              <a:ext cx="16733" cy="545562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線矢印コネクタ 1">
              <a:extLst>
                <a:ext uri="{FF2B5EF4-FFF2-40B4-BE49-F238E27FC236}">
                  <a16:creationId xmlns:a16="http://schemas.microsoft.com/office/drawing/2014/main" id="{E30ACB82-BC48-7723-E64A-87BBA7273A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5300" y="2981743"/>
              <a:ext cx="1133323" cy="726333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円/楕円 27">
            <a:extLst>
              <a:ext uri="{FF2B5EF4-FFF2-40B4-BE49-F238E27FC236}">
                <a16:creationId xmlns:a16="http://schemas.microsoft.com/office/drawing/2014/main" id="{203A644C-6AEB-A45B-151E-6602F0B85FD9}"/>
              </a:ext>
            </a:extLst>
          </p:cNvPr>
          <p:cNvSpPr/>
          <p:nvPr/>
        </p:nvSpPr>
        <p:spPr>
          <a:xfrm>
            <a:off x="4093393" y="3118154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9083085C-96EE-42E9-58E2-25BDF38FA96D}"/>
              </a:ext>
            </a:extLst>
          </p:cNvPr>
          <p:cNvSpPr/>
          <p:nvPr/>
        </p:nvSpPr>
        <p:spPr>
          <a:xfrm>
            <a:off x="1801198" y="3103986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F0CE6F07-00A4-2721-7849-2A9E7EE62C91}"/>
              </a:ext>
            </a:extLst>
          </p:cNvPr>
          <p:cNvSpPr/>
          <p:nvPr/>
        </p:nvSpPr>
        <p:spPr>
          <a:xfrm>
            <a:off x="3998143" y="1745110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4813A3F9-85C6-F07E-E7C5-66E477035E02}"/>
              </a:ext>
            </a:extLst>
          </p:cNvPr>
          <p:cNvSpPr/>
          <p:nvPr/>
        </p:nvSpPr>
        <p:spPr>
          <a:xfrm>
            <a:off x="6486321" y="3096221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2635650B-EB85-EDC7-EEAD-22ECD1A5413D}"/>
              </a:ext>
            </a:extLst>
          </p:cNvPr>
          <p:cNvSpPr/>
          <p:nvPr/>
        </p:nvSpPr>
        <p:spPr>
          <a:xfrm>
            <a:off x="4064711" y="4531033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88B2A9-C75F-53F1-FB26-2CEA63B82B0F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1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313690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75C6363D-3F72-F060-6333-EF42049ECDBB}"/>
              </a:ext>
            </a:extLst>
          </p:cNvPr>
          <p:cNvGrpSpPr/>
          <p:nvPr/>
        </p:nvGrpSpPr>
        <p:grpSpPr>
          <a:xfrm>
            <a:off x="132591" y="973052"/>
            <a:ext cx="9551919" cy="3421807"/>
            <a:chOff x="132591" y="801596"/>
            <a:chExt cx="9551919" cy="34218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C12784FD-5F39-1F20-4948-0A49BC80A724}"/>
                    </a:ext>
                  </a:extLst>
                </p:cNvPr>
                <p:cNvSpPr txBox="1"/>
                <p:nvPr/>
              </p:nvSpPr>
              <p:spPr>
                <a:xfrm>
                  <a:off x="132591" y="988679"/>
                  <a:ext cx="2965042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=1, 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=2, 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=0.0001, </m:t>
                        </m:r>
                      </m:oMath>
                    </m:oMathPara>
                  </a14:m>
                  <a:endParaRPr lang="ja-JP" altLang="en-US" sz="1950"/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C12784FD-5F39-1F20-4948-0A49BC80A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591" y="988679"/>
                  <a:ext cx="2965042" cy="392415"/>
                </a:xfrm>
                <a:prstGeom prst="rect">
                  <a:avLst/>
                </a:prstGeom>
                <a:blipFill>
                  <a:blip r:embed="rId3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AF6D7F6-3C6A-6027-BB8B-B34E2D5C5DC1}"/>
                    </a:ext>
                  </a:extLst>
                </p:cNvPr>
                <p:cNvSpPr txBox="1"/>
                <p:nvPr/>
              </p:nvSpPr>
              <p:spPr>
                <a:xfrm>
                  <a:off x="3224052" y="801596"/>
                  <a:ext cx="4266874" cy="7665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95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95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195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func>
                                <m:d>
                                  <m:dPr>
                                    <m:ctrlP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ctrlPr>
                                          <a:rPr lang="en-US" altLang="ja-JP" sz="19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195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num>
                                      <m:den>
                                        <m:r>
                                          <a:rPr lang="en-US" altLang="ja-JP" sz="195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ja-JP" altLang="en-US" sz="1950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AF6D7F6-3C6A-6027-BB8B-B34E2D5C5D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4052" y="801596"/>
                  <a:ext cx="4266874" cy="76655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D38736D-2949-6F58-66EB-20DEBDCF8966}"/>
                    </a:ext>
                  </a:extLst>
                </p:cNvPr>
                <p:cNvSpPr txBox="1"/>
                <p:nvPr/>
              </p:nvSpPr>
              <p:spPr>
                <a:xfrm>
                  <a:off x="7435700" y="988678"/>
                  <a:ext cx="2111091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9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=0, </m:t>
                        </m:r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95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m:oMathPara>
                  </a14:m>
                  <a:endParaRPr kumimoji="1" lang="ja-JP" altLang="en-US" sz="195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D38736D-2949-6F58-66EB-20DEBDCF8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5700" y="988678"/>
                  <a:ext cx="2111091" cy="392415"/>
                </a:xfrm>
                <a:prstGeom prst="rect">
                  <a:avLst/>
                </a:prstGeom>
                <a:blipFill>
                  <a:blip r:embed="rId5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DD6AE179-1207-A8A4-A7BB-3EC7224A2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6797" y="1943551"/>
              <a:ext cx="9477713" cy="1591262"/>
            </a:xfrm>
            <a:prstGeom prst="rect">
              <a:avLst/>
            </a:prstGeom>
          </p:spPr>
        </p:pic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992BA0DA-0787-C578-8379-1716BDBD414D}"/>
                </a:ext>
              </a:extLst>
            </p:cNvPr>
            <p:cNvSpPr txBox="1"/>
            <p:nvPr/>
          </p:nvSpPr>
          <p:spPr>
            <a:xfrm>
              <a:off x="5467889" y="3560865"/>
              <a:ext cx="1631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inverse of </a:t>
              </a:r>
              <a:r>
                <a:rPr kumimoji="1" lang="en-US" altLang="ja-JP" sz="2400" i="1" dirty="0"/>
                <a:t>b</a:t>
              </a:r>
              <a:endParaRPr kumimoji="1" lang="ja-JP" altLang="en-US" sz="240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5C422C1A-D8AA-5162-2D07-29F7DC4D1002}"/>
                </a:ext>
              </a:extLst>
            </p:cNvPr>
            <p:cNvSpPr txBox="1"/>
            <p:nvPr/>
          </p:nvSpPr>
          <p:spPr>
            <a:xfrm>
              <a:off x="7594205" y="3515517"/>
              <a:ext cx="20244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leaf area is lost</a:t>
              </a:r>
            </a:p>
            <a:p>
              <a:pPr algn="ctr"/>
              <a:r>
                <a:rPr kumimoji="1" lang="en-US" altLang="ja-JP" sz="2000" dirty="0"/>
                <a:t>rapidly in autumn</a:t>
              </a:r>
              <a:endParaRPr kumimoji="1" lang="ja-JP" altLang="en-US" sz="200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429EF1E-A0D2-26CD-914E-9162A2A582F2}"/>
                </a:ext>
              </a:extLst>
            </p:cNvPr>
            <p:cNvSpPr txBox="1"/>
            <p:nvPr/>
          </p:nvSpPr>
          <p:spPr>
            <a:xfrm>
              <a:off x="2916036" y="3502065"/>
              <a:ext cx="197579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err="1"/>
                <a:t>BVOC</a:t>
              </a:r>
              <a:r>
                <a:rPr kumimoji="1" lang="en-US" altLang="ja-JP" sz="2000" dirty="0"/>
                <a:t> production</a:t>
              </a:r>
            </a:p>
            <a:p>
              <a:r>
                <a:rPr kumimoji="1" lang="en-US" altLang="ja-JP" sz="2000" dirty="0"/>
                <a:t>stops in summer</a:t>
              </a:r>
              <a:endParaRPr kumimoji="1" lang="ja-JP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69943C9-72AB-31AE-DEA7-B9E9261ED3A9}"/>
                  </a:ext>
                </a:extLst>
              </p:cNvPr>
              <p:cNvSpPr txBox="1"/>
              <p:nvPr/>
            </p:nvSpPr>
            <p:spPr>
              <a:xfrm>
                <a:off x="3469614" y="1664813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69943C9-72AB-31AE-DEA7-B9E9261ED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614" y="1664813"/>
                <a:ext cx="717997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90D53CD-7C34-44C7-36DE-A7590BE7F8B6}"/>
                  </a:ext>
                </a:extLst>
              </p:cNvPr>
              <p:cNvSpPr txBox="1"/>
              <p:nvPr/>
            </p:nvSpPr>
            <p:spPr>
              <a:xfrm>
                <a:off x="1102479" y="1664813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90D53CD-7C34-44C7-36DE-A7590BE7F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479" y="1664813"/>
                <a:ext cx="71799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AECF7037-1082-5EE9-FE55-B84080D52E03}"/>
                  </a:ext>
                </a:extLst>
              </p:cNvPr>
              <p:cNvSpPr txBox="1"/>
              <p:nvPr/>
            </p:nvSpPr>
            <p:spPr>
              <a:xfrm>
                <a:off x="5836749" y="1664813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AECF7037-1082-5EE9-FE55-B84080D52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749" y="1664813"/>
                <a:ext cx="717997" cy="400110"/>
              </a:xfrm>
              <a:prstGeom prst="rect">
                <a:avLst/>
              </a:prstGeom>
              <a:blipFill>
                <a:blip r:embed="rId9"/>
                <a:stretch>
                  <a:fillRect l="-31579" t="-118750" r="-21053" b="-181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D7A56A8-F972-E4A1-DDF0-2E37081C0E1B}"/>
                  </a:ext>
                </a:extLst>
              </p:cNvPr>
              <p:cNvSpPr txBox="1"/>
              <p:nvPr/>
            </p:nvSpPr>
            <p:spPr>
              <a:xfrm>
                <a:off x="8203883" y="1664813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D7A56A8-F972-E4A1-DDF0-2E37081C0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3883" y="1664813"/>
                <a:ext cx="71799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D8AEB59-E42B-9D70-7D1E-AFC0A2951B61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8</a:t>
            </a:r>
            <a:endParaRPr kumimoji="1" lang="ja-JP" altLang="en-US" sz="20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448674E-2692-8A22-9B55-2F64D6731888}"/>
              </a:ext>
            </a:extLst>
          </p:cNvPr>
          <p:cNvSpPr txBox="1"/>
          <p:nvPr/>
        </p:nvSpPr>
        <p:spPr>
          <a:xfrm>
            <a:off x="5206518" y="4271889"/>
            <a:ext cx="21403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これは</a:t>
            </a:r>
            <a:r>
              <a:rPr kumimoji="1" lang="en-US" altLang="ja-JP" dirty="0">
                <a:solidFill>
                  <a:srgbClr val="FF0000"/>
                </a:solidFill>
              </a:rPr>
              <a:t>b(t)</a:t>
            </a:r>
            <a:r>
              <a:rPr kumimoji="1" lang="ja-JP" altLang="en-US">
                <a:solidFill>
                  <a:srgbClr val="FF0000"/>
                </a:solidFill>
              </a:rPr>
              <a:t>が真夏に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>
                <a:solidFill>
                  <a:srgbClr val="FF0000"/>
                </a:solidFill>
              </a:rPr>
              <a:t>低下する図にして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>
                <a:solidFill>
                  <a:srgbClr val="FF0000"/>
                </a:solidFill>
              </a:rPr>
              <a:t>ください。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F9496B-1DEA-2C3E-488D-E1519BA87566}"/>
              </a:ext>
            </a:extLst>
          </p:cNvPr>
          <p:cNvSpPr txBox="1"/>
          <p:nvPr/>
        </p:nvSpPr>
        <p:spPr>
          <a:xfrm>
            <a:off x="1236372" y="5473521"/>
            <a:ext cx="650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左から</a:t>
            </a:r>
            <a:r>
              <a:rPr kumimoji="1" lang="en-US" altLang="ja-JP" dirty="0">
                <a:solidFill>
                  <a:srgbClr val="FF0000"/>
                </a:solidFill>
              </a:rPr>
              <a:t>b(t)</a:t>
            </a:r>
            <a:r>
              <a:rPr kumimoji="1" lang="ja-JP" altLang="en-US">
                <a:solidFill>
                  <a:srgbClr val="FF0000"/>
                </a:solidFill>
              </a:rPr>
              <a:t>、</a:t>
            </a:r>
            <a:r>
              <a:rPr kumimoji="1" lang="en-US" altLang="ja-JP" dirty="0">
                <a:solidFill>
                  <a:srgbClr val="FF0000"/>
                </a:solidFill>
              </a:rPr>
              <a:t>s(t)</a:t>
            </a:r>
            <a:r>
              <a:rPr kumimoji="1" lang="ja-JP" altLang="en-US">
                <a:solidFill>
                  <a:srgbClr val="FF0000"/>
                </a:solidFill>
              </a:rPr>
              <a:t>、</a:t>
            </a:r>
            <a:r>
              <a:rPr kumimoji="1" lang="en-US" altLang="ja-JP" dirty="0">
                <a:solidFill>
                  <a:srgbClr val="FF0000"/>
                </a:solidFill>
              </a:rPr>
              <a:t>lambda(t)</a:t>
            </a:r>
            <a:r>
              <a:rPr kumimoji="1" lang="ja-JP" altLang="en-US">
                <a:solidFill>
                  <a:srgbClr val="FF0000"/>
                </a:solidFill>
              </a:rPr>
              <a:t>、</a:t>
            </a:r>
            <a:r>
              <a:rPr kumimoji="1" lang="en-US" altLang="ja-JP" dirty="0">
                <a:solidFill>
                  <a:srgbClr val="FF0000"/>
                </a:solidFill>
              </a:rPr>
              <a:t> L(t)</a:t>
            </a:r>
            <a:r>
              <a:rPr kumimoji="1" lang="ja-JP" altLang="en-US">
                <a:solidFill>
                  <a:srgbClr val="FF0000"/>
                </a:solidFill>
              </a:rPr>
              <a:t>という順序に書いてください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2611523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AE3CAC-C76F-F8C4-6E89-0D97A75F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42F-72EF-8D41-8A73-E3A03FA577C5}" type="slidenum">
              <a:rPr lang="ja-JP" altLang="en-US" smtClean="0"/>
              <a:pPr/>
              <a:t>11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/>
              <p:nvPr/>
            </p:nvSpPr>
            <p:spPr>
              <a:xfrm>
                <a:off x="4134254" y="78065"/>
                <a:ext cx="361477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=1,</m:t>
                      </m:r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254" y="78065"/>
                <a:ext cx="3614772" cy="392415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/>
              <p:nvPr/>
            </p:nvSpPr>
            <p:spPr>
              <a:xfrm>
                <a:off x="4134131" y="470480"/>
                <a:ext cx="3997954" cy="766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95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95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func>
                              <m:d>
                                <m:d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0.5+</m:t>
                                  </m:r>
                                  <m:f>
                                    <m:fPr>
                                      <m:ctrlP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131" y="470480"/>
                <a:ext cx="3997954" cy="766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/>
              <p:nvPr/>
            </p:nvSpPr>
            <p:spPr>
              <a:xfrm>
                <a:off x="178632" y="1861636"/>
                <a:ext cx="95494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2" y="1861636"/>
                <a:ext cx="954941" cy="3924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/>
              <p:nvPr/>
            </p:nvSpPr>
            <p:spPr>
              <a:xfrm>
                <a:off x="183554" y="4625534"/>
                <a:ext cx="95494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54" y="4625534"/>
                <a:ext cx="954941" cy="3924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>
            <a:extLst>
              <a:ext uri="{FF2B5EF4-FFF2-40B4-BE49-F238E27FC236}">
                <a16:creationId xmlns:a16="http://schemas.microsoft.com/office/drawing/2014/main" id="{28821F97-EB41-D94D-6AB7-A2C9027DDB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7687" y="4460818"/>
            <a:ext cx="8380028" cy="140696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D618114-E6CE-0A9C-5871-6A8E0C8BCF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8118" y="1696919"/>
            <a:ext cx="8380028" cy="14069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E41F849-0952-CDF4-17F9-E563AC3D9538}"/>
                  </a:ext>
                </a:extLst>
              </p:cNvPr>
              <p:cNvSpPr txBox="1"/>
              <p:nvPr/>
            </p:nvSpPr>
            <p:spPr>
              <a:xfrm>
                <a:off x="178632" y="3243585"/>
                <a:ext cx="1144096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E41F849-0952-CDF4-17F9-E563AC3D9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2" y="3243585"/>
                <a:ext cx="1144096" cy="3924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図 15">
            <a:extLst>
              <a:ext uri="{FF2B5EF4-FFF2-40B4-BE49-F238E27FC236}">
                <a16:creationId xmlns:a16="http://schemas.microsoft.com/office/drawing/2014/main" id="{89435281-63DB-32BC-8551-A70E6DA628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7687" y="3065071"/>
            <a:ext cx="8380027" cy="14069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1646017-86B6-20E4-0B2F-F49E8D39F90E}"/>
                  </a:ext>
                </a:extLst>
              </p:cNvPr>
              <p:cNvSpPr txBox="1"/>
              <p:nvPr/>
            </p:nvSpPr>
            <p:spPr>
              <a:xfrm>
                <a:off x="198221" y="771137"/>
                <a:ext cx="94218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1646017-86B6-20E4-0B2F-F49E8D39F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21" y="771137"/>
                <a:ext cx="942181" cy="3924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4B1678F-690F-AC50-3205-AEB930B11588}"/>
              </a:ext>
            </a:extLst>
          </p:cNvPr>
          <p:cNvSpPr txBox="1"/>
          <p:nvPr/>
        </p:nvSpPr>
        <p:spPr>
          <a:xfrm>
            <a:off x="198221" y="6260620"/>
            <a:ext cx="9164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Marginal value of leaf area is higher after the peak heat stress</a:t>
            </a:r>
            <a:endParaRPr kumimoji="1" lang="ja-JP" altLang="en-US" sz="2800">
              <a:solidFill>
                <a:srgbClr val="FF0000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32B2958-6E3D-91A9-7DFB-75AC76DA0A04}"/>
              </a:ext>
            </a:extLst>
          </p:cNvPr>
          <p:cNvCxnSpPr>
            <a:cxnSpLocks/>
          </p:cNvCxnSpPr>
          <p:nvPr/>
        </p:nvCxnSpPr>
        <p:spPr>
          <a:xfrm flipV="1">
            <a:off x="2730500" y="5854408"/>
            <a:ext cx="0" cy="4388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1F85255-3592-0791-7DFB-84C41F24AAB5}"/>
              </a:ext>
            </a:extLst>
          </p:cNvPr>
          <p:cNvSpPr txBox="1"/>
          <p:nvPr/>
        </p:nvSpPr>
        <p:spPr>
          <a:xfrm>
            <a:off x="3391130" y="1263104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rgbClr val="FF0000"/>
                </a:solidFill>
              </a:rPr>
              <a:t>BVOC</a:t>
            </a:r>
            <a:r>
              <a:rPr kumimoji="1" lang="en-US" altLang="ja-JP" sz="2000" dirty="0">
                <a:solidFill>
                  <a:srgbClr val="FF0000"/>
                </a:solidFill>
              </a:rPr>
              <a:t> production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8457AE1-B22A-FE96-5605-79501EDE0538}"/>
              </a:ext>
            </a:extLst>
          </p:cNvPr>
          <p:cNvSpPr txBox="1"/>
          <p:nvPr/>
        </p:nvSpPr>
        <p:spPr>
          <a:xfrm>
            <a:off x="5790808" y="1263104"/>
            <a:ext cx="131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heat stress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6553443-AFA1-480F-EC38-621575D5B460}"/>
              </a:ext>
            </a:extLst>
          </p:cNvPr>
          <p:cNvSpPr txBox="1"/>
          <p:nvPr/>
        </p:nvSpPr>
        <p:spPr>
          <a:xfrm>
            <a:off x="1250719" y="1263104"/>
            <a:ext cx="1711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marginal value</a:t>
            </a:r>
            <a:endParaRPr kumimoji="1" lang="ja-JP" altLang="en-US" sz="20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7E60ED1-A48F-560A-CB8A-7FBA4296A149}"/>
              </a:ext>
            </a:extLst>
          </p:cNvPr>
          <p:cNvSpPr txBox="1"/>
          <p:nvPr/>
        </p:nvSpPr>
        <p:spPr>
          <a:xfrm>
            <a:off x="8132085" y="1263104"/>
            <a:ext cx="109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leaf area</a:t>
            </a:r>
            <a:endParaRPr kumimoji="1" lang="ja-JP" altLang="en-US" sz="20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478BDC4-5AD1-F429-CF62-AF04559941D3}"/>
              </a:ext>
            </a:extLst>
          </p:cNvPr>
          <p:cNvSpPr txBox="1"/>
          <p:nvPr/>
        </p:nvSpPr>
        <p:spPr>
          <a:xfrm>
            <a:off x="198221" y="167410"/>
            <a:ext cx="3857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Change in the magnitude of heat stress</a:t>
            </a:r>
          </a:p>
          <a:p>
            <a:r>
              <a:rPr kumimoji="1" lang="en-US" altLang="ja-JP" dirty="0"/>
              <a:t>with keeping the same shape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09D77E0-A9AC-2D08-B2BC-D975B918900F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5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319244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D0965BB-9E15-8F4E-13C7-2B18757C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42F-72EF-8D41-8A73-E3A03FA577C5}" type="slidenum">
              <a:rPr lang="ja-JP" altLang="en-US" smtClean="0"/>
              <a:pPr/>
              <a:t>12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6C3A2B9-1193-5A30-9E4B-46158E41EB4B}"/>
                  </a:ext>
                </a:extLst>
              </p:cNvPr>
              <p:cNvSpPr txBox="1"/>
              <p:nvPr/>
            </p:nvSpPr>
            <p:spPr>
              <a:xfrm>
                <a:off x="575810" y="647350"/>
                <a:ext cx="4012380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=0.01+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6C3A2B9-1193-5A30-9E4B-46158E41E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0" y="647350"/>
                <a:ext cx="4012380" cy="7838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図 9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C0AF8442-1E8F-2419-04FA-F1DACBA29B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73" r="8919"/>
          <a:stretch/>
        </p:blipFill>
        <p:spPr>
          <a:xfrm>
            <a:off x="178633" y="2012564"/>
            <a:ext cx="9548735" cy="16746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19CB4F7-62D1-4975-56C5-54975E8A5153}"/>
                  </a:ext>
                </a:extLst>
              </p:cNvPr>
              <p:cNvSpPr txBox="1"/>
              <p:nvPr/>
            </p:nvSpPr>
            <p:spPr>
              <a:xfrm>
                <a:off x="575810" y="222306"/>
                <a:ext cx="40413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=0.0001, 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19CB4F7-62D1-4975-56C5-54975E8A5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0" y="222306"/>
                <a:ext cx="4041363" cy="400110"/>
              </a:xfrm>
              <a:prstGeom prst="rect">
                <a:avLst/>
              </a:prstGeom>
              <a:blipFill>
                <a:blip r:embed="rId4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13B3881-1D7B-BB0B-D12C-146C8DD695F5}"/>
                  </a:ext>
                </a:extLst>
              </p:cNvPr>
              <p:cNvSpPr txBox="1"/>
              <p:nvPr/>
            </p:nvSpPr>
            <p:spPr>
              <a:xfrm>
                <a:off x="236688" y="1789713"/>
                <a:ext cx="96071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13B3881-1D7B-BB0B-D12C-146C8DD69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88" y="1789713"/>
                <a:ext cx="960712" cy="3924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図 13" descr="グラフ&#10;&#10;自動的に生成された説明">
            <a:extLst>
              <a:ext uri="{FF2B5EF4-FFF2-40B4-BE49-F238E27FC236}">
                <a16:creationId xmlns:a16="http://schemas.microsoft.com/office/drawing/2014/main" id="{92888BB6-D63B-EF08-86F9-ABE1FF949B5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880" r="9411"/>
          <a:stretch/>
        </p:blipFill>
        <p:spPr>
          <a:xfrm>
            <a:off x="178633" y="4380886"/>
            <a:ext cx="9548735" cy="16746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EC49F9A-EDB6-EB7B-CBDE-9B31C3996511}"/>
                  </a:ext>
                </a:extLst>
              </p:cNvPr>
              <p:cNvSpPr txBox="1"/>
              <p:nvPr/>
            </p:nvSpPr>
            <p:spPr>
              <a:xfrm>
                <a:off x="258364" y="4092868"/>
                <a:ext cx="96071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EC49F9A-EDB6-EB7B-CBDE-9B31C3996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64" y="4092868"/>
                <a:ext cx="960712" cy="3924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B3E00FC-F505-FE84-165F-5F8260F14E87}"/>
                  </a:ext>
                </a:extLst>
              </p:cNvPr>
              <p:cNvSpPr txBox="1"/>
              <p:nvPr/>
            </p:nvSpPr>
            <p:spPr>
              <a:xfrm>
                <a:off x="3870193" y="1800578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B3E00FC-F505-FE84-165F-5F8260F14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193" y="1800578"/>
                <a:ext cx="71799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1DD7C8-AC3C-0E8C-C7E8-6767AD5DE1AA}"/>
                  </a:ext>
                </a:extLst>
              </p:cNvPr>
              <p:cNvSpPr txBox="1"/>
              <p:nvPr/>
            </p:nvSpPr>
            <p:spPr>
              <a:xfrm>
                <a:off x="1461865" y="1800578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1DD7C8-AC3C-0E8C-C7E8-6767AD5DE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865" y="1800578"/>
                <a:ext cx="71799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CF8583C-5B1E-36B9-BFAE-CB576BC7B86B}"/>
                  </a:ext>
                </a:extLst>
              </p:cNvPr>
              <p:cNvSpPr txBox="1"/>
              <p:nvPr/>
            </p:nvSpPr>
            <p:spPr>
              <a:xfrm>
                <a:off x="8686849" y="1800578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CF8583C-5B1E-36B9-BFAE-CB576BC7B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49" y="1800578"/>
                <a:ext cx="71799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7FB8318-22B8-3BD3-D260-DE2B26B253A6}"/>
                  </a:ext>
                </a:extLst>
              </p:cNvPr>
              <p:cNvSpPr txBox="1"/>
              <p:nvPr/>
            </p:nvSpPr>
            <p:spPr>
              <a:xfrm>
                <a:off x="6278521" y="1800578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7FB8318-22B8-3BD3-D260-DE2B26B25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521" y="1800578"/>
                <a:ext cx="71799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BBE6008-0758-C2CD-2D94-E0F7095604DA}"/>
                  </a:ext>
                </a:extLst>
              </p:cNvPr>
              <p:cNvSpPr txBox="1"/>
              <p:nvPr/>
            </p:nvSpPr>
            <p:spPr>
              <a:xfrm>
                <a:off x="4049308" y="4110490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BBE6008-0758-C2CD-2D94-E0F709560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308" y="4110490"/>
                <a:ext cx="71799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CC211BF-59D4-832A-56B3-846BF08F50CC}"/>
                  </a:ext>
                </a:extLst>
              </p:cNvPr>
              <p:cNvSpPr txBox="1"/>
              <p:nvPr/>
            </p:nvSpPr>
            <p:spPr>
              <a:xfrm>
                <a:off x="1640980" y="4110490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CC211BF-59D4-832A-56B3-846BF08F5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980" y="4110490"/>
                <a:ext cx="717997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781F0B1-BB4A-600D-45D0-AB6BFE02B296}"/>
                  </a:ext>
                </a:extLst>
              </p:cNvPr>
              <p:cNvSpPr txBox="1"/>
              <p:nvPr/>
            </p:nvSpPr>
            <p:spPr>
              <a:xfrm>
                <a:off x="8865964" y="4110490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781F0B1-BB4A-600D-45D0-AB6BFE02B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964" y="4110490"/>
                <a:ext cx="717997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D83A15D-9BC8-908A-792A-40CC911335ED}"/>
                  </a:ext>
                </a:extLst>
              </p:cNvPr>
              <p:cNvSpPr txBox="1"/>
              <p:nvPr/>
            </p:nvSpPr>
            <p:spPr>
              <a:xfrm>
                <a:off x="6457636" y="4110490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D83A15D-9BC8-908A-792A-40CC91133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636" y="4110490"/>
                <a:ext cx="717997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00DC24B-C454-F0A4-644E-B344EAE2853F}"/>
              </a:ext>
            </a:extLst>
          </p:cNvPr>
          <p:cNvSpPr txBox="1"/>
          <p:nvPr/>
        </p:nvSpPr>
        <p:spPr>
          <a:xfrm>
            <a:off x="2219277" y="6251904"/>
            <a:ext cx="569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BVOC</a:t>
            </a:r>
            <a:r>
              <a:rPr kumimoji="1" lang="en-US" altLang="ja-JP" sz="2800" dirty="0"/>
              <a:t> is produced only in the summer</a:t>
            </a:r>
            <a:endParaRPr kumimoji="1" lang="ja-JP" altLang="en-US" sz="28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EA1BFC5-8A58-9586-4C25-88572045D39B}"/>
              </a:ext>
            </a:extLst>
          </p:cNvPr>
          <p:cNvSpPr txBox="1"/>
          <p:nvPr/>
        </p:nvSpPr>
        <p:spPr>
          <a:xfrm>
            <a:off x="2761345" y="1446811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rgbClr val="FF0000"/>
                </a:solidFill>
              </a:rPr>
              <a:t>BVOC</a:t>
            </a:r>
            <a:r>
              <a:rPr kumimoji="1" lang="en-US" altLang="ja-JP" sz="2000" dirty="0">
                <a:solidFill>
                  <a:srgbClr val="FF0000"/>
                </a:solidFill>
              </a:rPr>
              <a:t> production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EC58F2-1CE9-9FDB-0453-41C0AE121B97}"/>
              </a:ext>
            </a:extLst>
          </p:cNvPr>
          <p:cNvSpPr txBox="1"/>
          <p:nvPr/>
        </p:nvSpPr>
        <p:spPr>
          <a:xfrm>
            <a:off x="5644016" y="1446811"/>
            <a:ext cx="131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heat stress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6AEB326-427D-B1D3-9E34-B2F286335F4D}"/>
              </a:ext>
            </a:extLst>
          </p:cNvPr>
          <p:cNvSpPr txBox="1"/>
          <p:nvPr/>
        </p:nvSpPr>
        <p:spPr>
          <a:xfrm>
            <a:off x="2799300" y="3787975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rgbClr val="FF0000"/>
                </a:solidFill>
              </a:rPr>
              <a:t>BVOC</a:t>
            </a:r>
            <a:r>
              <a:rPr kumimoji="1" lang="en-US" altLang="ja-JP" sz="2000" dirty="0">
                <a:solidFill>
                  <a:srgbClr val="FF0000"/>
                </a:solidFill>
              </a:rPr>
              <a:t> production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90A1521-28DB-6EBC-9BBF-E5326C187348}"/>
              </a:ext>
            </a:extLst>
          </p:cNvPr>
          <p:cNvSpPr txBox="1"/>
          <p:nvPr/>
        </p:nvSpPr>
        <p:spPr>
          <a:xfrm>
            <a:off x="5681971" y="3787975"/>
            <a:ext cx="131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heat stress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3C05045-D6B7-C196-DF24-FE064298E0AB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8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25907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384BEA8-5939-FAF5-E4B8-B6116558C923}"/>
              </a:ext>
            </a:extLst>
          </p:cNvPr>
          <p:cNvGrpSpPr/>
          <p:nvPr/>
        </p:nvGrpSpPr>
        <p:grpSpPr>
          <a:xfrm>
            <a:off x="951357" y="1532104"/>
            <a:ext cx="8003286" cy="3793792"/>
            <a:chOff x="685800" y="2845863"/>
            <a:chExt cx="8003286" cy="37937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E84BA7A2-AFFA-3FAB-F511-BA779281F0C7}"/>
                    </a:ext>
                  </a:extLst>
                </p:cNvPr>
                <p:cNvSpPr txBox="1"/>
                <p:nvPr/>
              </p:nvSpPr>
              <p:spPr>
                <a:xfrm>
                  <a:off x="6357935" y="4475602"/>
                  <a:ext cx="98770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33071B2-9C69-01A0-26F7-DAEB4423B4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7935" y="4475602"/>
                  <a:ext cx="987706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F7C5F75C-B118-CE8A-8356-7977C6235CAE}"/>
                </a:ext>
              </a:extLst>
            </p:cNvPr>
            <p:cNvSpPr txBox="1"/>
            <p:nvPr/>
          </p:nvSpPr>
          <p:spPr>
            <a:xfrm>
              <a:off x="6357935" y="3963735"/>
              <a:ext cx="23311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err="1"/>
                <a:t>BVOC</a:t>
              </a:r>
              <a:r>
                <a:rPr kumimoji="1" lang="en-US" altLang="ja-JP" sz="2400" dirty="0"/>
                <a:t> production</a:t>
              </a:r>
              <a:endParaRPr kumimoji="1" lang="ja-JP" altLang="en-US" sz="2400"/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D5999CA8-51FF-3E98-2DB2-43AA2F5C6C91}"/>
                </a:ext>
              </a:extLst>
            </p:cNvPr>
            <p:cNvCxnSpPr/>
            <p:nvPr/>
          </p:nvCxnSpPr>
          <p:spPr>
            <a:xfrm>
              <a:off x="4953000" y="3900488"/>
              <a:ext cx="1133475" cy="593823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2C03E630-5D43-C793-9513-044D0ECB47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6347" y="5043664"/>
              <a:ext cx="1000128" cy="706877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A0D88347-105A-0801-5AE9-B3FEE3B1FD66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4767989"/>
              <a:ext cx="1133475" cy="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A400002-C2AF-E736-5F91-56931079E946}"/>
                    </a:ext>
                  </a:extLst>
                </p:cNvPr>
                <p:cNvSpPr txBox="1"/>
                <p:nvPr/>
              </p:nvSpPr>
              <p:spPr>
                <a:xfrm>
                  <a:off x="3935254" y="4475602"/>
                  <a:ext cx="101034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BFB5196E-551B-EF1F-6505-CDE86F369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5254" y="4475602"/>
                  <a:ext cx="1010341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E553F9A8-2617-6B05-7478-686AB8428BA2}"/>
                    </a:ext>
                  </a:extLst>
                </p:cNvPr>
                <p:cNvSpPr txBox="1"/>
                <p:nvPr/>
              </p:nvSpPr>
              <p:spPr>
                <a:xfrm>
                  <a:off x="1472782" y="4475602"/>
                  <a:ext cx="102438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FFBEEBC9-E37F-4B49-DCAF-BF27F7582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2782" y="4475602"/>
                  <a:ext cx="1024383" cy="584775"/>
                </a:xfrm>
                <a:prstGeom prst="rect">
                  <a:avLst/>
                </a:prstGeom>
                <a:blipFill>
                  <a:blip r:embed="rId6"/>
                  <a:stretch>
                    <a:fillRect b="-1276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3BF2EBC8-7C0F-E7CE-71AA-E6C851948C91}"/>
                </a:ext>
              </a:extLst>
            </p:cNvPr>
            <p:cNvSpPr txBox="1"/>
            <p:nvPr/>
          </p:nvSpPr>
          <p:spPr>
            <a:xfrm>
              <a:off x="685800" y="3963735"/>
              <a:ext cx="2074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photosynthesis</a:t>
              </a:r>
              <a:endParaRPr kumimoji="1" lang="ja-JP" altLang="en-US" sz="2400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AC984818-AE8A-71D1-C753-D7ADBA26A1C7}"/>
                </a:ext>
              </a:extLst>
            </p:cNvPr>
            <p:cNvCxnSpPr>
              <a:cxnSpLocks/>
            </p:cNvCxnSpPr>
            <p:nvPr/>
          </p:nvCxnSpPr>
          <p:spPr>
            <a:xfrm>
              <a:off x="2546335" y="4767989"/>
              <a:ext cx="1236306" cy="0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0CD87EC9-0224-18F5-2567-5D1D05727D82}"/>
                    </a:ext>
                  </a:extLst>
                </p:cNvPr>
                <p:cNvSpPr txBox="1"/>
                <p:nvPr/>
              </p:nvSpPr>
              <p:spPr>
                <a:xfrm>
                  <a:off x="3602162" y="3276715"/>
                  <a:ext cx="102476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0CD87EC9-0224-18F5-2567-5D1D05727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2162" y="3276715"/>
                  <a:ext cx="1024768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3153A765-3CD0-B71A-A910-7BD59D78DD05}"/>
                    </a:ext>
                  </a:extLst>
                </p:cNvPr>
                <p:cNvSpPr txBox="1"/>
                <p:nvPr/>
              </p:nvSpPr>
              <p:spPr>
                <a:xfrm>
                  <a:off x="3624673" y="5651989"/>
                  <a:ext cx="10204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99E2C034-2F88-4A80-86DF-2E079B616B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673" y="5651989"/>
                  <a:ext cx="1020408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97F8506-ACBB-D488-A10B-28EB4A2B7460}"/>
                </a:ext>
              </a:extLst>
            </p:cNvPr>
            <p:cNvSpPr txBox="1"/>
            <p:nvPr/>
          </p:nvSpPr>
          <p:spPr>
            <a:xfrm>
              <a:off x="3174928" y="2845863"/>
              <a:ext cx="1533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heat stress</a:t>
              </a:r>
              <a:endParaRPr kumimoji="1" lang="ja-JP" altLang="en-US" sz="240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C5F4E39D-2160-6004-0B2E-BD776BE76C5E}"/>
                </a:ext>
              </a:extLst>
            </p:cNvPr>
            <p:cNvSpPr txBox="1"/>
            <p:nvPr/>
          </p:nvSpPr>
          <p:spPr>
            <a:xfrm>
              <a:off x="3174928" y="6177990"/>
              <a:ext cx="18177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effectiveness</a:t>
              </a:r>
              <a:endParaRPr kumimoji="1" lang="ja-JP" altLang="en-US" sz="2400"/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8BAC528F-AA53-9C2A-396E-33E2BD3676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9637" y="5113107"/>
              <a:ext cx="217986" cy="539548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F660AF77-F749-D4C6-838D-0C9C0FCD8A57}"/>
                </a:ext>
              </a:extLst>
            </p:cNvPr>
            <p:cNvCxnSpPr>
              <a:cxnSpLocks/>
            </p:cNvCxnSpPr>
            <p:nvPr/>
          </p:nvCxnSpPr>
          <p:spPr>
            <a:xfrm>
              <a:off x="4093779" y="3844715"/>
              <a:ext cx="253844" cy="584775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300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AA7F0E0-E2DA-A53C-CBDE-6009F2A9A552}"/>
              </a:ext>
            </a:extLst>
          </p:cNvPr>
          <p:cNvGrpSpPr/>
          <p:nvPr/>
        </p:nvGrpSpPr>
        <p:grpSpPr>
          <a:xfrm>
            <a:off x="961926" y="1092471"/>
            <a:ext cx="7400963" cy="3208105"/>
            <a:chOff x="961926" y="1156866"/>
            <a:chExt cx="7400963" cy="3208105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C5926CEE-A7D6-EF2B-2B70-5926FA0009DC}"/>
                </a:ext>
              </a:extLst>
            </p:cNvPr>
            <p:cNvCxnSpPr/>
            <p:nvPr/>
          </p:nvCxnSpPr>
          <p:spPr>
            <a:xfrm>
              <a:off x="2370221" y="3837903"/>
              <a:ext cx="56668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8807DF99-C7C7-064A-00AB-E0D5DAED6E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0195" y="1156866"/>
              <a:ext cx="0" cy="26810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F97BC3FC-8499-8008-7DDB-FB3B76AA8DFF}"/>
                </a:ext>
              </a:extLst>
            </p:cNvPr>
            <p:cNvCxnSpPr>
              <a:cxnSpLocks/>
            </p:cNvCxnSpPr>
            <p:nvPr/>
          </p:nvCxnSpPr>
          <p:spPr>
            <a:xfrm>
              <a:off x="4375909" y="3741651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8159BBE7-F3D3-B342-CB67-C8C0D7F6D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6543" y="3741651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636C5952-D3BC-07DA-F6BE-AF6C14E88B92}"/>
                    </a:ext>
                  </a:extLst>
                </p:cNvPr>
                <p:cNvSpPr txBox="1"/>
                <p:nvPr/>
              </p:nvSpPr>
              <p:spPr>
                <a:xfrm>
                  <a:off x="8051650" y="2848085"/>
                  <a:ext cx="311239" cy="5203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h𝑏</m:t>
                            </m:r>
                          </m:den>
                        </m:f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636C5952-D3BC-07DA-F6BE-AF6C14E88B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1650" y="2848085"/>
                  <a:ext cx="311239" cy="520399"/>
                </a:xfrm>
                <a:prstGeom prst="rect">
                  <a:avLst/>
                </a:prstGeom>
                <a:blipFill>
                  <a:blip r:embed="rId2"/>
                  <a:stretch>
                    <a:fillRect l="-20000" t="-4762" r="-16000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D5E24E85-D120-DC0A-0CAB-650C8084756C}"/>
                    </a:ext>
                  </a:extLst>
                </p:cNvPr>
                <p:cNvSpPr txBox="1"/>
                <p:nvPr/>
              </p:nvSpPr>
              <p:spPr>
                <a:xfrm>
                  <a:off x="6927723" y="1609489"/>
                  <a:ext cx="1060547" cy="5259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h𝑏</m:t>
                            </m:r>
                          </m:den>
                        </m:f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D5E24E85-D120-DC0A-0CAB-650C808475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723" y="1609489"/>
                  <a:ext cx="1060547" cy="525913"/>
                </a:xfrm>
                <a:prstGeom prst="rect">
                  <a:avLst/>
                </a:prstGeom>
                <a:blipFill>
                  <a:blip r:embed="rId3"/>
                  <a:stretch>
                    <a:fillRect l="-4762" t="-2326" r="-1190" b="-1395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B951721-BA08-DD1C-03B5-24945B7FF4AD}"/>
                    </a:ext>
                  </a:extLst>
                </p:cNvPr>
                <p:cNvSpPr txBox="1"/>
                <p:nvPr/>
              </p:nvSpPr>
              <p:spPr>
                <a:xfrm>
                  <a:off x="7602299" y="3927095"/>
                  <a:ext cx="1958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B951721-BA08-DD1C-03B5-24945B7FF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2299" y="3927095"/>
                  <a:ext cx="19582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130D6161-984B-BCF1-033B-5BD6F7EAAC02}"/>
                    </a:ext>
                  </a:extLst>
                </p:cNvPr>
                <p:cNvSpPr txBox="1"/>
                <p:nvPr/>
              </p:nvSpPr>
              <p:spPr>
                <a:xfrm>
                  <a:off x="6736025" y="3927095"/>
                  <a:ext cx="2356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130D6161-984B-BCF1-033B-5BD6F7EAAC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6025" y="3927095"/>
                  <a:ext cx="23564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0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9A4782EC-2F73-A313-DB10-57A4B0832BC0}"/>
                    </a:ext>
                  </a:extLst>
                </p:cNvPr>
                <p:cNvSpPr txBox="1"/>
                <p:nvPr/>
              </p:nvSpPr>
              <p:spPr>
                <a:xfrm>
                  <a:off x="4276947" y="3904845"/>
                  <a:ext cx="241989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9A4782EC-2F73-A313-DB10-57A4B0832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947" y="3904845"/>
                  <a:ext cx="241989" cy="299249"/>
                </a:xfrm>
                <a:prstGeom prst="rect">
                  <a:avLst/>
                </a:prstGeom>
                <a:blipFill>
                  <a:blip r:embed="rId6"/>
                  <a:stretch>
                    <a:fillRect l="-15000" r="-15000" b="-2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7007198A-FD71-AB76-D568-F89EBDAAB251}"/>
                    </a:ext>
                  </a:extLst>
                </p:cNvPr>
                <p:cNvSpPr txBox="1"/>
                <p:nvPr/>
              </p:nvSpPr>
              <p:spPr>
                <a:xfrm>
                  <a:off x="2284341" y="3927095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7007198A-FD71-AB76-D568-F89EBDAAB2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341" y="3927095"/>
                  <a:ext cx="18113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5714" r="-35714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556082AF-ADD9-FDA2-AE24-0DF51E82F966}"/>
                    </a:ext>
                  </a:extLst>
                </p:cNvPr>
                <p:cNvSpPr txBox="1"/>
                <p:nvPr/>
              </p:nvSpPr>
              <p:spPr>
                <a:xfrm>
                  <a:off x="4616829" y="2583240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556082AF-ADD9-FDA2-AE24-0DF51E82F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829" y="2583240"/>
                  <a:ext cx="465705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0526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1883481E-76D0-8219-A721-766693269742}"/>
                    </a:ext>
                  </a:extLst>
                </p:cNvPr>
                <p:cNvSpPr txBox="1"/>
                <p:nvPr/>
              </p:nvSpPr>
              <p:spPr>
                <a:xfrm>
                  <a:off x="6577026" y="3391277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1883481E-76D0-8219-A721-7666932697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7026" y="3391277"/>
                  <a:ext cx="465705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526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5EFA5220-FE6D-5589-A7EE-AE0A639FF710}"/>
                    </a:ext>
                  </a:extLst>
                </p:cNvPr>
                <p:cNvSpPr txBox="1"/>
                <p:nvPr/>
              </p:nvSpPr>
              <p:spPr>
                <a:xfrm>
                  <a:off x="5375427" y="4087972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5EFA5220-FE6D-5589-A7EE-AE0A639FF7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427" y="4087972"/>
                  <a:ext cx="149913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3333" r="-33333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CE8C86CD-CD10-54D7-AD04-6AA9822AAE0A}"/>
                    </a:ext>
                  </a:extLst>
                </p:cNvPr>
                <p:cNvSpPr txBox="1"/>
                <p:nvPr/>
              </p:nvSpPr>
              <p:spPr>
                <a:xfrm>
                  <a:off x="2902347" y="1492169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CE8C86CD-CD10-54D7-AD04-6AA9822AAE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347" y="1492169"/>
                  <a:ext cx="465705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0526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A4ABEBC8-13D1-33D7-CB50-43457AE23925}"/>
                </a:ext>
              </a:extLst>
            </p:cNvPr>
            <p:cNvSpPr txBox="1"/>
            <p:nvPr/>
          </p:nvSpPr>
          <p:spPr>
            <a:xfrm rot="16200000">
              <a:off x="302002" y="2050601"/>
              <a:ext cx="21508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marginal value </a:t>
              </a:r>
            </a:p>
            <a:p>
              <a:pPr algn="ctr"/>
              <a:r>
                <a:rPr kumimoji="1" lang="en-US" altLang="ja-JP" sz="2400" dirty="0"/>
                <a:t>of leaf area</a:t>
              </a:r>
              <a:endParaRPr kumimoji="1" lang="ja-JP" altLang="en-US" sz="2400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C14046CD-40EB-BA40-FD9F-4F646B01B83B}"/>
                </a:ext>
              </a:extLst>
            </p:cNvPr>
            <p:cNvCxnSpPr/>
            <p:nvPr/>
          </p:nvCxnSpPr>
          <p:spPr>
            <a:xfrm>
              <a:off x="2394284" y="3050417"/>
              <a:ext cx="5570621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9A641FD7-6009-149F-45DF-4585B18BFDC3}"/>
                </a:ext>
              </a:extLst>
            </p:cNvPr>
            <p:cNvCxnSpPr/>
            <p:nvPr/>
          </p:nvCxnSpPr>
          <p:spPr>
            <a:xfrm>
              <a:off x="2297224" y="2252871"/>
              <a:ext cx="5570621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FDD88869-104B-A6F9-66D7-258E0C83FFD2}"/>
                </a:ext>
              </a:extLst>
            </p:cNvPr>
            <p:cNvSpPr/>
            <p:nvPr/>
          </p:nvSpPr>
          <p:spPr>
            <a:xfrm>
              <a:off x="2375555" y="1764009"/>
              <a:ext cx="5260156" cy="2092751"/>
            </a:xfrm>
            <a:custGeom>
              <a:avLst/>
              <a:gdLst>
                <a:gd name="connsiteX0" fmla="*/ 0 w 5260156"/>
                <a:gd name="connsiteY0" fmla="*/ 0 h 2092751"/>
                <a:gd name="connsiteX1" fmla="*/ 339365 w 5260156"/>
                <a:gd name="connsiteY1" fmla="*/ 65988 h 2092751"/>
                <a:gd name="connsiteX2" fmla="*/ 1084082 w 5260156"/>
                <a:gd name="connsiteY2" fmla="*/ 226243 h 2092751"/>
                <a:gd name="connsiteX3" fmla="*/ 1536569 w 5260156"/>
                <a:gd name="connsiteY3" fmla="*/ 348792 h 2092751"/>
                <a:gd name="connsiteX4" fmla="*/ 1979629 w 5260156"/>
                <a:gd name="connsiteY4" fmla="*/ 480767 h 2092751"/>
                <a:gd name="connsiteX5" fmla="*/ 2686639 w 5260156"/>
                <a:gd name="connsiteY5" fmla="*/ 678730 h 2092751"/>
                <a:gd name="connsiteX6" fmla="*/ 3563332 w 5260156"/>
                <a:gd name="connsiteY6" fmla="*/ 980388 h 2092751"/>
                <a:gd name="connsiteX7" fmla="*/ 4204354 w 5260156"/>
                <a:gd name="connsiteY7" fmla="*/ 1310326 h 2092751"/>
                <a:gd name="connsiteX8" fmla="*/ 4572000 w 5260156"/>
                <a:gd name="connsiteY8" fmla="*/ 1480008 h 2092751"/>
                <a:gd name="connsiteX9" fmla="*/ 5015059 w 5260156"/>
                <a:gd name="connsiteY9" fmla="*/ 1791093 h 2092751"/>
                <a:gd name="connsiteX10" fmla="*/ 5156461 w 5260156"/>
                <a:gd name="connsiteY10" fmla="*/ 1941922 h 2092751"/>
                <a:gd name="connsiteX11" fmla="*/ 5260156 w 5260156"/>
                <a:gd name="connsiteY11" fmla="*/ 2092751 h 209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60156" h="2092751">
                  <a:moveTo>
                    <a:pt x="0" y="0"/>
                  </a:moveTo>
                  <a:cubicBezTo>
                    <a:pt x="79342" y="14140"/>
                    <a:pt x="339365" y="65988"/>
                    <a:pt x="339365" y="65988"/>
                  </a:cubicBezTo>
                  <a:lnTo>
                    <a:pt x="1084082" y="226243"/>
                  </a:lnTo>
                  <a:cubicBezTo>
                    <a:pt x="1283616" y="273377"/>
                    <a:pt x="1387311" y="306371"/>
                    <a:pt x="1536569" y="348792"/>
                  </a:cubicBezTo>
                  <a:cubicBezTo>
                    <a:pt x="1685827" y="391213"/>
                    <a:pt x="1979629" y="480767"/>
                    <a:pt x="1979629" y="480767"/>
                  </a:cubicBezTo>
                  <a:cubicBezTo>
                    <a:pt x="2171307" y="535757"/>
                    <a:pt x="2422689" y="595460"/>
                    <a:pt x="2686639" y="678730"/>
                  </a:cubicBezTo>
                  <a:cubicBezTo>
                    <a:pt x="2950589" y="762000"/>
                    <a:pt x="3310380" y="875122"/>
                    <a:pt x="3563332" y="980388"/>
                  </a:cubicBezTo>
                  <a:cubicBezTo>
                    <a:pt x="3816285" y="1085654"/>
                    <a:pt x="4036243" y="1227056"/>
                    <a:pt x="4204354" y="1310326"/>
                  </a:cubicBezTo>
                  <a:cubicBezTo>
                    <a:pt x="4372465" y="1393596"/>
                    <a:pt x="4436883" y="1399880"/>
                    <a:pt x="4572000" y="1480008"/>
                  </a:cubicBezTo>
                  <a:cubicBezTo>
                    <a:pt x="4707117" y="1560136"/>
                    <a:pt x="4917649" y="1714107"/>
                    <a:pt x="5015059" y="1791093"/>
                  </a:cubicBezTo>
                  <a:cubicBezTo>
                    <a:pt x="5112469" y="1868079"/>
                    <a:pt x="5115611" y="1891646"/>
                    <a:pt x="5156461" y="1941922"/>
                  </a:cubicBezTo>
                  <a:cubicBezTo>
                    <a:pt x="5197311" y="1992198"/>
                    <a:pt x="5228733" y="2042474"/>
                    <a:pt x="5260156" y="2092751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361930E-24BE-452B-8B5F-8A8B0934B25A}"/>
              </a:ext>
            </a:extLst>
          </p:cNvPr>
          <p:cNvGrpSpPr/>
          <p:nvPr/>
        </p:nvGrpSpPr>
        <p:grpSpPr>
          <a:xfrm>
            <a:off x="961926" y="3918248"/>
            <a:ext cx="7067150" cy="2454904"/>
            <a:chOff x="961926" y="3995522"/>
            <a:chExt cx="7067150" cy="2454904"/>
          </a:xfrm>
        </p:grpSpPr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6650A208-526F-F40D-3AEE-695B4288A591}"/>
                </a:ext>
              </a:extLst>
            </p:cNvPr>
            <p:cNvCxnSpPr/>
            <p:nvPr/>
          </p:nvCxnSpPr>
          <p:spPr>
            <a:xfrm>
              <a:off x="2362202" y="5963482"/>
              <a:ext cx="56668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AA2480E-FAE4-1DBD-D66A-9DE10D45F7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2176" y="4455851"/>
              <a:ext cx="8019" cy="15076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CB785FDC-1A1A-910C-37DA-361029C7BD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8783" y="5857803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458EF595-DEC4-3041-D7D6-937E8BEB401B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21" y="4610638"/>
              <a:ext cx="20729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9F61EE31-2BD5-C524-A8C4-ED2DC8DECF73}"/>
                    </a:ext>
                  </a:extLst>
                </p:cNvPr>
                <p:cNvSpPr txBox="1"/>
                <p:nvPr/>
              </p:nvSpPr>
              <p:spPr>
                <a:xfrm>
                  <a:off x="5631558" y="4781049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9F61EE31-2BD5-C524-A8C4-ED2DC8DEC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558" y="4781049"/>
                  <a:ext cx="46570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5263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8E3C16C2-0ADF-7039-8482-DF2C96B4817F}"/>
                    </a:ext>
                  </a:extLst>
                </p:cNvPr>
                <p:cNvSpPr txBox="1"/>
                <p:nvPr/>
              </p:nvSpPr>
              <p:spPr>
                <a:xfrm>
                  <a:off x="1688147" y="4415237"/>
                  <a:ext cx="71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8E3C16C2-0ADF-7039-8482-DF2C96B48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8147" y="4415237"/>
                  <a:ext cx="711157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0EC080E8-300B-C0AF-1EA9-722B5B841E3C}"/>
                    </a:ext>
                  </a:extLst>
                </p:cNvPr>
                <p:cNvSpPr txBox="1"/>
                <p:nvPr/>
              </p:nvSpPr>
              <p:spPr>
                <a:xfrm>
                  <a:off x="1921697" y="5851553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0EC080E8-300B-C0AF-1EA9-722B5B841E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697" y="5851553"/>
                  <a:ext cx="181139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6667" r="-2666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5FE95E33-7D4A-773B-A048-23F38E6F9DE1}"/>
                    </a:ext>
                  </a:extLst>
                </p:cNvPr>
                <p:cNvSpPr txBox="1"/>
                <p:nvPr/>
              </p:nvSpPr>
              <p:spPr>
                <a:xfrm>
                  <a:off x="7615182" y="6064108"/>
                  <a:ext cx="1958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5FE95E33-7D4A-773B-A048-23F38E6F9D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182" y="6064108"/>
                  <a:ext cx="19582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1EB23271-6AC7-1C2B-EF4E-D7AB0C0C0B6C}"/>
                    </a:ext>
                  </a:extLst>
                </p:cNvPr>
                <p:cNvSpPr txBox="1"/>
                <p:nvPr/>
              </p:nvSpPr>
              <p:spPr>
                <a:xfrm>
                  <a:off x="6748908" y="6064108"/>
                  <a:ext cx="2356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1EB23271-6AC7-1C2B-EF4E-D7AB0C0C0B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8908" y="6064108"/>
                  <a:ext cx="235642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5000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D026B749-14D3-39A7-D0CA-0BA5B2326F7D}"/>
                    </a:ext>
                  </a:extLst>
                </p:cNvPr>
                <p:cNvSpPr txBox="1"/>
                <p:nvPr/>
              </p:nvSpPr>
              <p:spPr>
                <a:xfrm>
                  <a:off x="4372500" y="6064107"/>
                  <a:ext cx="2097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D026B749-14D3-39A7-D0CA-0BA5B2326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2500" y="6064107"/>
                  <a:ext cx="20973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23529" r="-11765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ACC3001-DD30-54DC-35E4-F7796ECB54AF}"/>
                    </a:ext>
                  </a:extLst>
                </p:cNvPr>
                <p:cNvSpPr txBox="1"/>
                <p:nvPr/>
              </p:nvSpPr>
              <p:spPr>
                <a:xfrm>
                  <a:off x="2297224" y="6064108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ACC3001-DD30-54DC-35E4-F7796ECB54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7224" y="6064108"/>
                  <a:ext cx="18113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フリーフォーム 3">
              <a:extLst>
                <a:ext uri="{FF2B5EF4-FFF2-40B4-BE49-F238E27FC236}">
                  <a16:creationId xmlns:a16="http://schemas.microsoft.com/office/drawing/2014/main" id="{3AF954AB-D1FC-F2FE-45F7-4EC4D88E4D54}"/>
                </a:ext>
              </a:extLst>
            </p:cNvPr>
            <p:cNvSpPr/>
            <p:nvPr/>
          </p:nvSpPr>
          <p:spPr>
            <a:xfrm>
              <a:off x="4453237" y="4605611"/>
              <a:ext cx="2356642" cy="1381926"/>
            </a:xfrm>
            <a:custGeom>
              <a:avLst/>
              <a:gdLst>
                <a:gd name="connsiteX0" fmla="*/ 746975 w 746975"/>
                <a:gd name="connsiteY0" fmla="*/ 1326524 h 1326524"/>
                <a:gd name="connsiteX1" fmla="*/ 618186 w 746975"/>
                <a:gd name="connsiteY1" fmla="*/ 965916 h 1326524"/>
                <a:gd name="connsiteX2" fmla="*/ 412124 w 746975"/>
                <a:gd name="connsiteY2" fmla="*/ 592429 h 1326524"/>
                <a:gd name="connsiteX3" fmla="*/ 193183 w 746975"/>
                <a:gd name="connsiteY3" fmla="*/ 283336 h 1326524"/>
                <a:gd name="connsiteX4" fmla="*/ 90152 w 746975"/>
                <a:gd name="connsiteY4" fmla="*/ 154547 h 1326524"/>
                <a:gd name="connsiteX5" fmla="*/ 0 w 746975"/>
                <a:gd name="connsiteY5" fmla="*/ 0 h 132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6975" h="1326524">
                  <a:moveTo>
                    <a:pt x="746975" y="1326524"/>
                  </a:moveTo>
                  <a:cubicBezTo>
                    <a:pt x="710484" y="1207394"/>
                    <a:pt x="673994" y="1088265"/>
                    <a:pt x="618186" y="965916"/>
                  </a:cubicBezTo>
                  <a:cubicBezTo>
                    <a:pt x="562378" y="843567"/>
                    <a:pt x="482958" y="706192"/>
                    <a:pt x="412124" y="592429"/>
                  </a:cubicBezTo>
                  <a:cubicBezTo>
                    <a:pt x="341290" y="478666"/>
                    <a:pt x="246845" y="356316"/>
                    <a:pt x="193183" y="283336"/>
                  </a:cubicBezTo>
                  <a:cubicBezTo>
                    <a:pt x="139521" y="210356"/>
                    <a:pt x="122349" y="201770"/>
                    <a:pt x="90152" y="154547"/>
                  </a:cubicBezTo>
                  <a:cubicBezTo>
                    <a:pt x="57955" y="107324"/>
                    <a:pt x="28977" y="53662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287DF26-26DA-325E-280F-4FFF0E930FC9}"/>
                    </a:ext>
                  </a:extLst>
                </p:cNvPr>
                <p:cNvSpPr txBox="1"/>
                <p:nvPr/>
              </p:nvSpPr>
              <p:spPr>
                <a:xfrm>
                  <a:off x="5375427" y="6173427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287DF26-26DA-325E-280F-4FFF0E930F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427" y="6173427"/>
                  <a:ext cx="149913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33333" r="-33333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18C53BB-0703-9D57-26EB-EDDA02203DF7}"/>
                </a:ext>
              </a:extLst>
            </p:cNvPr>
            <p:cNvSpPr txBox="1"/>
            <p:nvPr/>
          </p:nvSpPr>
          <p:spPr>
            <a:xfrm rot="16200000">
              <a:off x="177384" y="4780064"/>
              <a:ext cx="240008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400" dirty="0"/>
                <a:t>investment in </a:t>
              </a:r>
            </a:p>
            <a:p>
              <a:pPr algn="ctr"/>
              <a:r>
                <a:rPr kumimoji="1" lang="en-US" altLang="ja-JP" sz="2400" dirty="0"/>
                <a:t> </a:t>
              </a:r>
              <a:r>
                <a:rPr kumimoji="1" lang="en-US" altLang="ja-JP" sz="2400" dirty="0" err="1"/>
                <a:t>BVOC</a:t>
              </a:r>
              <a:r>
                <a:rPr kumimoji="1" lang="en-US" altLang="ja-JP" sz="2400" dirty="0"/>
                <a:t> production</a:t>
              </a:r>
              <a:endParaRPr kumimoji="1" lang="ja-JP" altLang="en-US" sz="2400"/>
            </a:p>
          </p:txBody>
        </p: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33EB120D-6B57-5F6A-5921-68C3737551B4}"/>
                </a:ext>
              </a:extLst>
            </p:cNvPr>
            <p:cNvCxnSpPr>
              <a:cxnSpLocks/>
            </p:cNvCxnSpPr>
            <p:nvPr/>
          </p:nvCxnSpPr>
          <p:spPr>
            <a:xfrm>
              <a:off x="6778783" y="5945039"/>
              <a:ext cx="10193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90249F-C285-D678-743B-1542FA2CF826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2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70703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3E03F169-9D65-5850-D05E-7098A3F97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74" y="4069721"/>
            <a:ext cx="7321165" cy="1554937"/>
          </a:xfrm>
          <a:prstGeom prst="rect">
            <a:avLst/>
          </a:prstGeom>
        </p:spPr>
      </p:pic>
      <p:pic>
        <p:nvPicPr>
          <p:cNvPr id="16" name="図 15" descr="グラフ&#10;&#10;自動的に生成された説明">
            <a:extLst>
              <a:ext uri="{FF2B5EF4-FFF2-40B4-BE49-F238E27FC236}">
                <a16:creationId xmlns:a16="http://schemas.microsoft.com/office/drawing/2014/main" id="{BC3BBA80-A883-59E9-267B-EACFD1E64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85" y="1108327"/>
            <a:ext cx="7321165" cy="1554937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CD450CD3-6606-FDA2-F1B1-2C6233C0C0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48"/>
          <a:stretch/>
        </p:blipFill>
        <p:spPr>
          <a:xfrm>
            <a:off x="979585" y="2704990"/>
            <a:ext cx="7415750" cy="142463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3C632E-9255-1617-F115-CF0D10F819C4}"/>
              </a:ext>
            </a:extLst>
          </p:cNvPr>
          <p:cNvSpPr txBox="1"/>
          <p:nvPr/>
        </p:nvSpPr>
        <p:spPr>
          <a:xfrm>
            <a:off x="4347104" y="5772063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F82E16A-CD27-D3B6-FEB8-766C60048438}"/>
              </a:ext>
            </a:extLst>
          </p:cNvPr>
          <p:cNvSpPr txBox="1"/>
          <p:nvPr/>
        </p:nvSpPr>
        <p:spPr>
          <a:xfrm rot="16200000">
            <a:off x="164395" y="3212979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  <a:endParaRPr kumimoji="1" lang="ja-JP" altLang="en-US" sz="20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62A19C6-D1F1-BB0C-0D11-3856875516E5}"/>
              </a:ext>
            </a:extLst>
          </p:cNvPr>
          <p:cNvSpPr txBox="1"/>
          <p:nvPr/>
        </p:nvSpPr>
        <p:spPr>
          <a:xfrm>
            <a:off x="8117851" y="209156"/>
            <a:ext cx="1572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3(a)(b)(c)</a:t>
            </a:r>
            <a:endParaRPr kumimoji="1" lang="ja-JP" altLang="en-US" sz="20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5144D8-4BA3-871A-86A1-9F86F10839F6}"/>
              </a:ext>
            </a:extLst>
          </p:cNvPr>
          <p:cNvSpPr txBox="1"/>
          <p:nvPr/>
        </p:nvSpPr>
        <p:spPr>
          <a:xfrm>
            <a:off x="1788149" y="643109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(a)</a:t>
            </a:r>
            <a:endParaRPr kumimoji="1" lang="ja-JP" altLang="en-US" sz="2000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B14E1279-5725-05DD-6CBB-92437A77C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3216" y="1127296"/>
            <a:ext cx="2078581" cy="4611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/>
              <p:nvPr/>
            </p:nvSpPr>
            <p:spPr>
              <a:xfrm>
                <a:off x="5052541" y="5772063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541" y="5772063"/>
                <a:ext cx="33457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08B18C0-51AD-6013-0F5D-D19F5709565D}"/>
              </a:ext>
            </a:extLst>
          </p:cNvPr>
          <p:cNvSpPr txBox="1"/>
          <p:nvPr/>
        </p:nvSpPr>
        <p:spPr>
          <a:xfrm>
            <a:off x="3988778" y="643109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(b)</a:t>
            </a:r>
            <a:endParaRPr kumimoji="1" lang="ja-JP" altLang="en-US" sz="20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14DB12-6353-61FA-6E3B-21B7D2F6DFB6}"/>
              </a:ext>
            </a:extLst>
          </p:cNvPr>
          <p:cNvSpPr txBox="1"/>
          <p:nvPr/>
        </p:nvSpPr>
        <p:spPr>
          <a:xfrm>
            <a:off x="6052247" y="643109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(c)</a:t>
            </a:r>
            <a:endParaRPr kumimoji="1" lang="ja-JP" altLang="en-US" sz="200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AD32DB2-A78B-0AEC-C91C-CCE8D830425F}"/>
              </a:ext>
            </a:extLst>
          </p:cNvPr>
          <p:cNvSpPr/>
          <p:nvPr/>
        </p:nvSpPr>
        <p:spPr>
          <a:xfrm>
            <a:off x="6493601" y="893087"/>
            <a:ext cx="579120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FB9486B-D5A8-A6B2-EA26-4A6744B1FD5D}"/>
                  </a:ext>
                </a:extLst>
              </p:cNvPr>
              <p:cNvSpPr txBox="1"/>
              <p:nvPr/>
            </p:nvSpPr>
            <p:spPr>
              <a:xfrm>
                <a:off x="6982671" y="2837042"/>
                <a:ext cx="65870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FB9486B-D5A8-A6B2-EA26-4A6744B1F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671" y="2837042"/>
                <a:ext cx="65870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423CEB8-1E86-4C6B-C7B5-A9E4256040DB}"/>
                  </a:ext>
                </a:extLst>
              </p:cNvPr>
              <p:cNvSpPr txBox="1"/>
              <p:nvPr/>
            </p:nvSpPr>
            <p:spPr>
              <a:xfrm>
                <a:off x="6857846" y="4319820"/>
                <a:ext cx="7949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423CEB8-1E86-4C6B-C7B5-A9E425604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46" y="4319820"/>
                <a:ext cx="794961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/>
              <p:nvPr/>
            </p:nvSpPr>
            <p:spPr>
              <a:xfrm>
                <a:off x="1835948" y="1343453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948" y="1343453"/>
                <a:ext cx="71799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9E034DC-84B7-30C8-023C-A3A2178B9C36}"/>
              </a:ext>
            </a:extLst>
          </p:cNvPr>
          <p:cNvSpPr/>
          <p:nvPr/>
        </p:nvSpPr>
        <p:spPr>
          <a:xfrm>
            <a:off x="2357939" y="888030"/>
            <a:ext cx="579120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FC14F55-B2B6-EAFF-ED1E-4FE78B8071B0}"/>
              </a:ext>
            </a:extLst>
          </p:cNvPr>
          <p:cNvSpPr txBox="1"/>
          <p:nvPr/>
        </p:nvSpPr>
        <p:spPr>
          <a:xfrm>
            <a:off x="2253341" y="5772063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564CA18-1E02-928F-72E8-95FAFA760FCC}"/>
                  </a:ext>
                </a:extLst>
              </p:cNvPr>
              <p:cNvSpPr txBox="1"/>
              <p:nvPr/>
            </p:nvSpPr>
            <p:spPr>
              <a:xfrm>
                <a:off x="2958778" y="5772063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564CA18-1E02-928F-72E8-95FAFA760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778" y="5772063"/>
                <a:ext cx="33457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33314D3-8BD0-1AA3-8E7D-550F3C10F9A0}"/>
              </a:ext>
            </a:extLst>
          </p:cNvPr>
          <p:cNvSpPr txBox="1"/>
          <p:nvPr/>
        </p:nvSpPr>
        <p:spPr>
          <a:xfrm>
            <a:off x="6458964" y="5772063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71AB9A9E-6F61-0AB3-2EF6-FC5918F3A9FC}"/>
                  </a:ext>
                </a:extLst>
              </p:cNvPr>
              <p:cNvSpPr txBox="1"/>
              <p:nvPr/>
            </p:nvSpPr>
            <p:spPr>
              <a:xfrm>
                <a:off x="7164401" y="5772063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71AB9A9E-6F61-0AB3-2EF6-FC5918F3A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401" y="5772063"/>
                <a:ext cx="334579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図 24">
            <a:extLst>
              <a:ext uri="{FF2B5EF4-FFF2-40B4-BE49-F238E27FC236}">
                <a16:creationId xmlns:a16="http://schemas.microsoft.com/office/drawing/2014/main" id="{A216338A-EA41-28E6-ABCA-6E0D646E058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93375" y="1120140"/>
            <a:ext cx="2078581" cy="4611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042465B-A6CA-7661-8CD2-9BE2AC00346B}"/>
                  </a:ext>
                </a:extLst>
              </p:cNvPr>
              <p:cNvSpPr txBox="1"/>
              <p:nvPr/>
            </p:nvSpPr>
            <p:spPr>
              <a:xfrm>
                <a:off x="4818173" y="1331370"/>
                <a:ext cx="7972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042465B-A6CA-7661-8CD2-9BE2AC003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73" y="1331370"/>
                <a:ext cx="79727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0C8ADEB-CE77-8825-9A38-3C0D1A565BA1}"/>
                  </a:ext>
                </a:extLst>
              </p:cNvPr>
              <p:cNvSpPr txBox="1"/>
              <p:nvPr/>
            </p:nvSpPr>
            <p:spPr>
              <a:xfrm>
                <a:off x="4965859" y="2837059"/>
                <a:ext cx="66101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0C8ADEB-CE77-8825-9A38-3C0D1A565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859" y="2837059"/>
                <a:ext cx="661014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EEC1227-EA5A-5600-6485-114C2075E391}"/>
                  </a:ext>
                </a:extLst>
              </p:cNvPr>
              <p:cNvSpPr txBox="1"/>
              <p:nvPr/>
            </p:nvSpPr>
            <p:spPr>
              <a:xfrm>
                <a:off x="4829603" y="4298873"/>
                <a:ext cx="7972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EEC1227-EA5A-5600-6485-114C2075E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603" y="4298873"/>
                <a:ext cx="79727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3C6DF56-AD93-7A39-FFFC-67876B4637E4}"/>
              </a:ext>
            </a:extLst>
          </p:cNvPr>
          <p:cNvSpPr/>
          <p:nvPr/>
        </p:nvSpPr>
        <p:spPr>
          <a:xfrm>
            <a:off x="4476936" y="890878"/>
            <a:ext cx="579120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01E5E91-3FF8-3F96-E93B-A6D803A79411}"/>
                  </a:ext>
                </a:extLst>
              </p:cNvPr>
              <p:cNvSpPr txBox="1"/>
              <p:nvPr/>
            </p:nvSpPr>
            <p:spPr>
              <a:xfrm>
                <a:off x="6834986" y="1312138"/>
                <a:ext cx="7949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01E5E91-3FF8-3F96-E93B-A6D803A79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986" y="1312138"/>
                <a:ext cx="794961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39D9B19-73DE-60F9-C4D4-C30E7A4141BD}"/>
                  </a:ext>
                </a:extLst>
              </p:cNvPr>
              <p:cNvSpPr txBox="1"/>
              <p:nvPr/>
            </p:nvSpPr>
            <p:spPr>
              <a:xfrm>
                <a:off x="3920140" y="1290784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39D9B19-73DE-60F9-C4D4-C30E7A414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140" y="1290784"/>
                <a:ext cx="717997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AF17E165-D888-3478-ADE6-10E8C20EC77C}"/>
                  </a:ext>
                </a:extLst>
              </p:cNvPr>
              <p:cNvSpPr txBox="1"/>
              <p:nvPr/>
            </p:nvSpPr>
            <p:spPr>
              <a:xfrm>
                <a:off x="6004332" y="1295265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AF17E165-D888-3478-ADE6-10E8C20EC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332" y="1295265"/>
                <a:ext cx="717997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6347416-91EE-7804-D076-CC78425CC3B3}"/>
                  </a:ext>
                </a:extLst>
              </p:cNvPr>
              <p:cNvSpPr txBox="1"/>
              <p:nvPr/>
            </p:nvSpPr>
            <p:spPr>
              <a:xfrm>
                <a:off x="2751305" y="1325571"/>
                <a:ext cx="79637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6347416-91EE-7804-D076-CC78425CC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305" y="1325571"/>
                <a:ext cx="796372" cy="307777"/>
              </a:xfrm>
              <a:prstGeom prst="rect">
                <a:avLst/>
              </a:prstGeom>
              <a:blipFill>
                <a:blip r:embed="rId2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2CA450C-D93D-D963-C069-72959B804457}"/>
                  </a:ext>
                </a:extLst>
              </p:cNvPr>
              <p:cNvSpPr txBox="1"/>
              <p:nvPr/>
            </p:nvSpPr>
            <p:spPr>
              <a:xfrm>
                <a:off x="2921851" y="2770465"/>
                <a:ext cx="66011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2CA450C-D93D-D963-C069-72959B804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851" y="2770465"/>
                <a:ext cx="660116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0C45A74-EED8-64AF-7781-2553AAA01AF9}"/>
                  </a:ext>
                </a:extLst>
              </p:cNvPr>
              <p:cNvSpPr txBox="1"/>
              <p:nvPr/>
            </p:nvSpPr>
            <p:spPr>
              <a:xfrm>
                <a:off x="2663349" y="4298963"/>
                <a:ext cx="89575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=1.25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0C45A74-EED8-64AF-7781-2553AAA01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349" y="4298963"/>
                <a:ext cx="895758" cy="307777"/>
              </a:xfrm>
              <a:prstGeom prst="rect">
                <a:avLst/>
              </a:prstGeom>
              <a:blipFill>
                <a:blip r:embed="rId2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77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6DE1CA07-00CE-D030-6AEA-99C6FC40B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930" y="1194257"/>
            <a:ext cx="2174704" cy="4581539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F956335-4C35-A574-09D2-394583E8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5905110"/>
            <a:ext cx="2228850" cy="365125"/>
          </a:xfrm>
        </p:spPr>
        <p:txBody>
          <a:bodyPr/>
          <a:lstStyle/>
          <a:p>
            <a:fld id="{CCBD842F-72EF-8D41-8A73-E3A03FA577C5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3C632E-9255-1617-F115-CF0D10F819C4}"/>
              </a:ext>
            </a:extLst>
          </p:cNvPr>
          <p:cNvSpPr txBox="1"/>
          <p:nvPr/>
        </p:nvSpPr>
        <p:spPr>
          <a:xfrm>
            <a:off x="4165020" y="5688038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F82E16A-CD27-D3B6-FEB8-766C60048438}"/>
              </a:ext>
            </a:extLst>
          </p:cNvPr>
          <p:cNvSpPr txBox="1"/>
          <p:nvPr/>
        </p:nvSpPr>
        <p:spPr>
          <a:xfrm rot="16200000">
            <a:off x="164395" y="3212979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/>
              <p:nvPr/>
            </p:nvSpPr>
            <p:spPr>
              <a:xfrm>
                <a:off x="1835948" y="1309163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948" y="1309163"/>
                <a:ext cx="717997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62A19C6-D1F1-BB0C-0D11-3856875516E5}"/>
              </a:ext>
            </a:extLst>
          </p:cNvPr>
          <p:cNvSpPr txBox="1"/>
          <p:nvPr/>
        </p:nvSpPr>
        <p:spPr>
          <a:xfrm>
            <a:off x="8300593" y="209156"/>
            <a:ext cx="1390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3(d)(e)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5144D8-4BA3-871A-86A1-9F86F10839F6}"/>
              </a:ext>
            </a:extLst>
          </p:cNvPr>
          <p:cNvSpPr txBox="1"/>
          <p:nvPr/>
        </p:nvSpPr>
        <p:spPr>
          <a:xfrm>
            <a:off x="1788149" y="563099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(d)</a:t>
            </a:r>
            <a:endParaRPr kumimoji="1" lang="ja-JP" altLang="en-US" sz="200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A216338A-EA41-28E6-ABCA-6E0D646E05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4805" y="1120140"/>
            <a:ext cx="2078581" cy="461110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B14E1279-5725-05DD-6CBB-92437A77C3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33216" y="1127296"/>
            <a:ext cx="2078581" cy="4611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/>
              <p:nvPr/>
            </p:nvSpPr>
            <p:spPr>
              <a:xfrm>
                <a:off x="4939037" y="5688038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037" y="5688038"/>
                <a:ext cx="334579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042465B-A6CA-7661-8CD2-9BE2AC00346B}"/>
                  </a:ext>
                </a:extLst>
              </p:cNvPr>
              <p:cNvSpPr txBox="1"/>
              <p:nvPr/>
            </p:nvSpPr>
            <p:spPr>
              <a:xfrm>
                <a:off x="4818173" y="1331370"/>
                <a:ext cx="7972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042465B-A6CA-7661-8CD2-9BE2AC003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73" y="1331370"/>
                <a:ext cx="79727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0C8ADEB-CE77-8825-9A38-3C0D1A565BA1}"/>
                  </a:ext>
                </a:extLst>
              </p:cNvPr>
              <p:cNvSpPr txBox="1"/>
              <p:nvPr/>
            </p:nvSpPr>
            <p:spPr>
              <a:xfrm>
                <a:off x="4965859" y="2837059"/>
                <a:ext cx="66101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0C8ADEB-CE77-8825-9A38-3C0D1A565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859" y="2837059"/>
                <a:ext cx="661014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EEC1227-EA5A-5600-6485-114C2075E391}"/>
                  </a:ext>
                </a:extLst>
              </p:cNvPr>
              <p:cNvSpPr txBox="1"/>
              <p:nvPr/>
            </p:nvSpPr>
            <p:spPr>
              <a:xfrm>
                <a:off x="4829603" y="4298873"/>
                <a:ext cx="7972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EEC1227-EA5A-5600-6485-114C2075E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603" y="4298873"/>
                <a:ext cx="79727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08B18C0-51AD-6013-0F5D-D19F5709565D}"/>
              </a:ext>
            </a:extLst>
          </p:cNvPr>
          <p:cNvSpPr txBox="1"/>
          <p:nvPr/>
        </p:nvSpPr>
        <p:spPr>
          <a:xfrm>
            <a:off x="3988778" y="56309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(e)</a:t>
            </a:r>
            <a:endParaRPr kumimoji="1" lang="ja-JP" altLang="en-US" sz="20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14DB12-6353-61FA-6E3B-21B7D2F6DFB6}"/>
              </a:ext>
            </a:extLst>
          </p:cNvPr>
          <p:cNvSpPr txBox="1"/>
          <p:nvPr/>
        </p:nvSpPr>
        <p:spPr>
          <a:xfrm>
            <a:off x="6052247" y="563099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(c)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01E5E91-3FF8-3F96-E93B-A6D803A79411}"/>
                  </a:ext>
                </a:extLst>
              </p:cNvPr>
              <p:cNvSpPr txBox="1"/>
              <p:nvPr/>
            </p:nvSpPr>
            <p:spPr>
              <a:xfrm>
                <a:off x="6834986" y="1312138"/>
                <a:ext cx="7949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01E5E91-3FF8-3F96-E93B-A6D803A79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986" y="1312138"/>
                <a:ext cx="794961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FB9486B-D5A8-A6B2-EA26-4A6744B1FD5D}"/>
                  </a:ext>
                </a:extLst>
              </p:cNvPr>
              <p:cNvSpPr txBox="1"/>
              <p:nvPr/>
            </p:nvSpPr>
            <p:spPr>
              <a:xfrm>
                <a:off x="6982671" y="2837042"/>
                <a:ext cx="65870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FB9486B-D5A8-A6B2-EA26-4A6744B1F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671" y="2837042"/>
                <a:ext cx="658706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423CEB8-1E86-4C6B-C7B5-A9E4256040DB}"/>
                  </a:ext>
                </a:extLst>
              </p:cNvPr>
              <p:cNvSpPr txBox="1"/>
              <p:nvPr/>
            </p:nvSpPr>
            <p:spPr>
              <a:xfrm>
                <a:off x="6857846" y="4319820"/>
                <a:ext cx="7949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423CEB8-1E86-4C6B-C7B5-A9E425604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46" y="4319820"/>
                <a:ext cx="794961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図 16">
            <a:extLst>
              <a:ext uri="{FF2B5EF4-FFF2-40B4-BE49-F238E27FC236}">
                <a16:creationId xmlns:a16="http://schemas.microsoft.com/office/drawing/2014/main" id="{D42EABD1-A29A-892A-D7F5-425EE31A15C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21341" y="1119599"/>
            <a:ext cx="2162045" cy="46413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5E1C2AE-A7B6-4BAD-9717-5CEF02D8620D}"/>
                  </a:ext>
                </a:extLst>
              </p:cNvPr>
              <p:cNvSpPr txBox="1"/>
              <p:nvPr/>
            </p:nvSpPr>
            <p:spPr>
              <a:xfrm>
                <a:off x="4761625" y="2802381"/>
                <a:ext cx="83477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5E1C2AE-A7B6-4BAD-9717-5CEF02D86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625" y="2802381"/>
                <a:ext cx="834773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574D8E6-C4CD-55F4-843D-2ED1A01B98F0}"/>
                  </a:ext>
                </a:extLst>
              </p:cNvPr>
              <p:cNvSpPr txBox="1"/>
              <p:nvPr/>
            </p:nvSpPr>
            <p:spPr>
              <a:xfrm>
                <a:off x="4810557" y="4279630"/>
                <a:ext cx="79727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574D8E6-C4CD-55F4-843D-2ED1A01B9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557" y="4279630"/>
                <a:ext cx="797271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722ED30-0D04-F578-B949-3B9EF88B4B11}"/>
                  </a:ext>
                </a:extLst>
              </p:cNvPr>
              <p:cNvSpPr txBox="1"/>
              <p:nvPr/>
            </p:nvSpPr>
            <p:spPr>
              <a:xfrm>
                <a:off x="4719117" y="1349339"/>
                <a:ext cx="79727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722ED30-0D04-F578-B949-3B9EF88B4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117" y="1349339"/>
                <a:ext cx="797271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3C6DF56-AD93-7A39-FFFC-67876B4637E4}"/>
              </a:ext>
            </a:extLst>
          </p:cNvPr>
          <p:cNvSpPr/>
          <p:nvPr/>
        </p:nvSpPr>
        <p:spPr>
          <a:xfrm>
            <a:off x="4476936" y="890878"/>
            <a:ext cx="579120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75CCB75-0F35-F41B-1510-0CFB8C3F3357}"/>
              </a:ext>
            </a:extLst>
          </p:cNvPr>
          <p:cNvSpPr txBox="1"/>
          <p:nvPr/>
        </p:nvSpPr>
        <p:spPr>
          <a:xfrm>
            <a:off x="2235960" y="5688038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2C66E76-36C7-4733-F72B-D2F9033CBB50}"/>
                  </a:ext>
                </a:extLst>
              </p:cNvPr>
              <p:cNvSpPr txBox="1"/>
              <p:nvPr/>
            </p:nvSpPr>
            <p:spPr>
              <a:xfrm>
                <a:off x="2998547" y="5688038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2C66E76-36C7-4733-F72B-D2F9033CB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547" y="5688038"/>
                <a:ext cx="334579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AD32DB2-A78B-0AEC-C91C-CCE8D830425F}"/>
              </a:ext>
            </a:extLst>
          </p:cNvPr>
          <p:cNvSpPr/>
          <p:nvPr/>
        </p:nvSpPr>
        <p:spPr>
          <a:xfrm>
            <a:off x="5744394" y="387236"/>
            <a:ext cx="2078581" cy="551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A60C8E2B-3BD4-A905-E00D-5F485309107A}"/>
                  </a:ext>
                </a:extLst>
              </p:cNvPr>
              <p:cNvSpPr txBox="1"/>
              <p:nvPr/>
            </p:nvSpPr>
            <p:spPr>
              <a:xfrm>
                <a:off x="3839374" y="1292993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A60C8E2B-3BD4-A905-E00D-5F4853091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374" y="1292993"/>
                <a:ext cx="717997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ABFC0BE-562E-AA05-64A4-E3E5A41BD32D}"/>
                  </a:ext>
                </a:extLst>
              </p:cNvPr>
              <p:cNvSpPr txBox="1"/>
              <p:nvPr/>
            </p:nvSpPr>
            <p:spPr>
              <a:xfrm>
                <a:off x="2348181" y="1338450"/>
                <a:ext cx="119949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=0.00008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ABFC0BE-562E-AA05-64A4-E3E5A41BD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181" y="1338450"/>
                <a:ext cx="1199496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5CCBB0F-5D69-C7B8-89CE-3686CF5B48AD}"/>
                  </a:ext>
                </a:extLst>
              </p:cNvPr>
              <p:cNvSpPr txBox="1"/>
              <p:nvPr/>
            </p:nvSpPr>
            <p:spPr>
              <a:xfrm>
                <a:off x="2438599" y="2803994"/>
                <a:ext cx="110010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=0.0001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5CCBB0F-5D69-C7B8-89CE-3686CF5B4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599" y="2803994"/>
                <a:ext cx="1100109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A7F20E7C-7AFB-8219-A583-C81528EF23BA}"/>
                  </a:ext>
                </a:extLst>
              </p:cNvPr>
              <p:cNvSpPr txBox="1"/>
              <p:nvPr/>
            </p:nvSpPr>
            <p:spPr>
              <a:xfrm>
                <a:off x="2351116" y="4294062"/>
                <a:ext cx="119949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=0.00012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A7F20E7C-7AFB-8219-A583-C81528EF2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116" y="4294062"/>
                <a:ext cx="1199496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7B270B73-8AD1-8E95-1746-52129D1F8BF5}"/>
              </a:ext>
            </a:extLst>
          </p:cNvPr>
          <p:cNvSpPr/>
          <p:nvPr/>
        </p:nvSpPr>
        <p:spPr>
          <a:xfrm>
            <a:off x="2276053" y="982916"/>
            <a:ext cx="728184" cy="261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57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7856ACD-3B8C-0162-522D-F6929737E23B}"/>
              </a:ext>
            </a:extLst>
          </p:cNvPr>
          <p:cNvSpPr txBox="1"/>
          <p:nvPr/>
        </p:nvSpPr>
        <p:spPr>
          <a:xfrm>
            <a:off x="1519135" y="1745204"/>
            <a:ext cx="1840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elasticity</a:t>
            </a:r>
            <a:endParaRPr kumimoji="1" lang="ja-JP" alt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877AD67-1B8F-BECE-606E-D72E3BDFA5C8}"/>
                  </a:ext>
                </a:extLst>
              </p:cNvPr>
              <p:cNvSpPr txBox="1"/>
              <p:nvPr/>
            </p:nvSpPr>
            <p:spPr>
              <a:xfrm>
                <a:off x="366564" y="489380"/>
                <a:ext cx="72744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600" dirty="0"/>
                  <a:t>effect of enhanced 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ja-JP" sz="3600" dirty="0"/>
                  <a:t> on the change in</a:t>
                </a:r>
                <a:endParaRPr kumimoji="1" lang="ja-JP" altLang="en-US" sz="36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877AD67-1B8F-BECE-606E-D72E3BDFA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64" y="489380"/>
                <a:ext cx="7274492" cy="646331"/>
              </a:xfrm>
              <a:prstGeom prst="rect">
                <a:avLst/>
              </a:prstGeom>
              <a:blipFill>
                <a:blip r:embed="rId2"/>
                <a:stretch>
                  <a:fillRect l="-2439" t="-13462" r="-1568" b="-36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B2374A5-0552-EAB4-358D-EF091098665B}"/>
                  </a:ext>
                </a:extLst>
              </p:cNvPr>
              <p:cNvSpPr txBox="1"/>
              <p:nvPr/>
            </p:nvSpPr>
            <p:spPr>
              <a:xfrm>
                <a:off x="7519940" y="480061"/>
                <a:ext cx="20167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B2374A5-0552-EAB4-358D-EF0910986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940" y="480061"/>
                <a:ext cx="2016706" cy="646331"/>
              </a:xfrm>
              <a:prstGeom prst="rect">
                <a:avLst/>
              </a:prstGeom>
              <a:blipFill>
                <a:blip r:embed="rId3"/>
                <a:stretch>
                  <a:fillRect l="-629" b="-13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F3CBF9-EB12-B841-33D7-BE3A3AB9AC5E}"/>
              </a:ext>
            </a:extLst>
          </p:cNvPr>
          <p:cNvSpPr txBox="1"/>
          <p:nvPr/>
        </p:nvSpPr>
        <p:spPr>
          <a:xfrm>
            <a:off x="766795" y="4879350"/>
            <a:ext cx="14902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/>
              <a:t>large </a:t>
            </a:r>
          </a:p>
          <a:p>
            <a:pPr algn="ctr"/>
            <a:r>
              <a:rPr kumimoji="1" lang="en-US" altLang="ja-JP" sz="3200" dirty="0"/>
              <a:t>positive</a:t>
            </a:r>
            <a:endParaRPr kumimoji="1" lang="ja-JP" altLang="en-US" sz="3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E9186A5-C9CB-2BD4-87A3-FDFD532A2DAF}"/>
              </a:ext>
            </a:extLst>
          </p:cNvPr>
          <p:cNvSpPr txBox="1"/>
          <p:nvPr/>
        </p:nvSpPr>
        <p:spPr>
          <a:xfrm>
            <a:off x="5368045" y="5014260"/>
            <a:ext cx="1490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positive</a:t>
            </a:r>
            <a:endParaRPr kumimoji="1" lang="ja-JP" altLang="en-US" sz="3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D6A1209-7A6B-AA91-D425-B4D99F9D864E}"/>
              </a:ext>
            </a:extLst>
          </p:cNvPr>
          <p:cNvSpPr txBox="1"/>
          <p:nvPr/>
        </p:nvSpPr>
        <p:spPr>
          <a:xfrm>
            <a:off x="7668669" y="4879350"/>
            <a:ext cx="14758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close to</a:t>
            </a:r>
          </a:p>
          <a:p>
            <a:pPr algn="ctr"/>
            <a:r>
              <a:rPr kumimoji="1" lang="en-US" altLang="ja-JP" sz="3200" dirty="0"/>
              <a:t>zero</a:t>
            </a:r>
            <a:endParaRPr kumimoji="1" lang="ja-JP" altLang="en-US" sz="32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98C2B51-2AEB-F93C-9831-92454C509BE5}"/>
              </a:ext>
            </a:extLst>
          </p:cNvPr>
          <p:cNvSpPr txBox="1"/>
          <p:nvPr/>
        </p:nvSpPr>
        <p:spPr>
          <a:xfrm>
            <a:off x="3067420" y="4879350"/>
            <a:ext cx="14902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/>
              <a:t>small</a:t>
            </a:r>
          </a:p>
          <a:p>
            <a:pPr algn="ctr"/>
            <a:r>
              <a:rPr kumimoji="1" lang="en-US" altLang="ja-JP" sz="3200" dirty="0"/>
              <a:t>positive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51E7005-AE1F-AA6A-3EEC-CB511C4D91F3}"/>
                  </a:ext>
                </a:extLst>
              </p:cNvPr>
              <p:cNvSpPr txBox="1"/>
              <p:nvPr/>
            </p:nvSpPr>
            <p:spPr>
              <a:xfrm>
                <a:off x="3719408" y="1407890"/>
                <a:ext cx="4352410" cy="1241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r>
                        <a:rPr lang="en-US" altLang="ja-JP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51E7005-AE1F-AA6A-3EEC-CB511C4D9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408" y="1407890"/>
                <a:ext cx="4352410" cy="1241494"/>
              </a:xfrm>
              <a:prstGeom prst="rect">
                <a:avLst/>
              </a:prstGeom>
              <a:blipFill>
                <a:blip r:embed="rId4"/>
                <a:stretch>
                  <a:fillRect b="-131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706032C-97EA-9F56-882D-3904BE8B60F4}"/>
              </a:ext>
            </a:extLst>
          </p:cNvPr>
          <p:cNvSpPr txBox="1"/>
          <p:nvPr/>
        </p:nvSpPr>
        <p:spPr>
          <a:xfrm>
            <a:off x="219855" y="429746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求め方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 13">
                <a:extLst>
                  <a:ext uri="{FF2B5EF4-FFF2-40B4-BE49-F238E27FC236}">
                    <a16:creationId xmlns:a16="http://schemas.microsoft.com/office/drawing/2014/main" id="{C6482153-5EAA-AE89-ADA6-B805CD581A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7603547"/>
                  </p:ext>
                </p:extLst>
              </p:nvPr>
            </p:nvGraphicFramePr>
            <p:xfrm>
              <a:off x="-1947658" y="2844254"/>
              <a:ext cx="13819866" cy="18778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03311">
                      <a:extLst>
                        <a:ext uri="{9D8B030D-6E8A-4147-A177-3AD203B41FA5}">
                          <a16:colId xmlns:a16="http://schemas.microsoft.com/office/drawing/2014/main" val="162207433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1004083042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3203367476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92731867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2008591200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2045124464"/>
                        </a:ext>
                      </a:extLst>
                    </a:gridCol>
                  </a:tblGrid>
                  <a:tr h="9389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/>
                            <a:t>パラメータ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3561305"/>
                      </a:ext>
                    </a:extLst>
                  </a:tr>
                  <a:tr h="9389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elasticity</a:t>
                          </a:r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3.210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0.100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0.915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−0.061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−1.10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79929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 13">
                <a:extLst>
                  <a:ext uri="{FF2B5EF4-FFF2-40B4-BE49-F238E27FC236}">
                    <a16:creationId xmlns:a16="http://schemas.microsoft.com/office/drawing/2014/main" id="{C6482153-5EAA-AE89-ADA6-B805CD581A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7603547"/>
                  </p:ext>
                </p:extLst>
              </p:nvPr>
            </p:nvGraphicFramePr>
            <p:xfrm>
              <a:off x="-1947658" y="2844254"/>
              <a:ext cx="13819866" cy="18778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03311">
                      <a:extLst>
                        <a:ext uri="{9D8B030D-6E8A-4147-A177-3AD203B41FA5}">
                          <a16:colId xmlns:a16="http://schemas.microsoft.com/office/drawing/2014/main" val="162207433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1004083042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3203367476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92731867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2008591200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2045124464"/>
                        </a:ext>
                      </a:extLst>
                    </a:gridCol>
                  </a:tblGrid>
                  <a:tr h="9389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/>
                            <a:t>パラメータ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105" r="-40221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r="-3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1657" r="-20165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9451" r="-10054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02210" r="-1105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3561305"/>
                      </a:ext>
                    </a:extLst>
                  </a:tr>
                  <a:tr h="9389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elasticity</a:t>
                          </a:r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105" t="-101351" r="-402210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101351" r="-300000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1657" t="-101351" r="-201657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9451" t="-101351" r="-100549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02210" t="-101351" r="-1105" b="-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79929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6B0D506-AEED-AFE4-7678-DD7EBFDA6BD0}"/>
              </a:ext>
            </a:extLst>
          </p:cNvPr>
          <p:cNvSpPr/>
          <p:nvPr/>
        </p:nvSpPr>
        <p:spPr>
          <a:xfrm>
            <a:off x="-193184" y="2799284"/>
            <a:ext cx="540253" cy="1990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962332-BF91-0FCC-E0BF-9E3338C5D22A}"/>
              </a:ext>
            </a:extLst>
          </p:cNvPr>
          <p:cNvSpPr/>
          <p:nvPr/>
        </p:nvSpPr>
        <p:spPr>
          <a:xfrm>
            <a:off x="9603159" y="2799284"/>
            <a:ext cx="540253" cy="1990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37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4ABEBC8-13D1-33D7-CB50-43457AE23925}"/>
              </a:ext>
            </a:extLst>
          </p:cNvPr>
          <p:cNvSpPr txBox="1"/>
          <p:nvPr/>
        </p:nvSpPr>
        <p:spPr>
          <a:xfrm rot="16200000">
            <a:off x="203881" y="2908400"/>
            <a:ext cx="20129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marginal value</a:t>
            </a:r>
          </a:p>
          <a:p>
            <a:r>
              <a:rPr kumimoji="1" lang="en-US" altLang="ja-JP" sz="2400" dirty="0"/>
              <a:t> of leaf area</a:t>
            </a:r>
            <a:endParaRPr kumimoji="1" lang="ja-JP" altLang="en-US" sz="24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18C53BB-0703-9D57-26EB-EDDA02203DF7}"/>
              </a:ext>
            </a:extLst>
          </p:cNvPr>
          <p:cNvSpPr txBox="1"/>
          <p:nvPr/>
        </p:nvSpPr>
        <p:spPr>
          <a:xfrm rot="16200000">
            <a:off x="416923" y="5175920"/>
            <a:ext cx="1630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err="1"/>
              <a:t>BVOC</a:t>
            </a:r>
            <a:r>
              <a:rPr kumimoji="1" lang="en-US" altLang="ja-JP" sz="2400" dirty="0"/>
              <a:t> </a:t>
            </a:r>
          </a:p>
          <a:p>
            <a:pPr algn="ctr"/>
            <a:r>
              <a:rPr kumimoji="1" lang="en-US" altLang="ja-JP" sz="2400" dirty="0"/>
              <a:t> production</a:t>
            </a:r>
            <a:endParaRPr kumimoji="1" lang="ja-JP" altLang="en-US" sz="2400"/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FB48F5F7-2ED6-DF9F-8E8C-659F199040B2}"/>
              </a:ext>
            </a:extLst>
          </p:cNvPr>
          <p:cNvGrpSpPr/>
          <p:nvPr/>
        </p:nvGrpSpPr>
        <p:grpSpPr>
          <a:xfrm>
            <a:off x="1564639" y="4895758"/>
            <a:ext cx="6340929" cy="1882792"/>
            <a:chOff x="1550125" y="4794160"/>
            <a:chExt cx="6340929" cy="1882792"/>
          </a:xfrm>
        </p:grpSpPr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6650A208-526F-F40D-3AEE-695B4288A591}"/>
                </a:ext>
              </a:extLst>
            </p:cNvPr>
            <p:cNvCxnSpPr/>
            <p:nvPr/>
          </p:nvCxnSpPr>
          <p:spPr>
            <a:xfrm>
              <a:off x="2224180" y="6190008"/>
              <a:ext cx="56668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AA2480E-FAE4-1DBD-D66A-9DE10D45F7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4154" y="4807293"/>
              <a:ext cx="507" cy="13827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CB785FDC-1A1A-910C-37DA-361029C7BD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7896" y="609375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458EF595-DEC4-3041-D7D6-937E8BEB401B}"/>
                </a:ext>
              </a:extLst>
            </p:cNvPr>
            <p:cNvCxnSpPr>
              <a:cxnSpLocks/>
              <a:endCxn id="4" idx="5"/>
            </p:cNvCxnSpPr>
            <p:nvPr/>
          </p:nvCxnSpPr>
          <p:spPr>
            <a:xfrm flipV="1">
              <a:off x="5032394" y="5046193"/>
              <a:ext cx="1012232" cy="1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495E4BF4-9608-8513-36A0-99F9D204EC84}"/>
                </a:ext>
              </a:extLst>
            </p:cNvPr>
            <p:cNvCxnSpPr>
              <a:cxnSpLocks/>
            </p:cNvCxnSpPr>
            <p:nvPr/>
          </p:nvCxnSpPr>
          <p:spPr>
            <a:xfrm>
              <a:off x="6711710" y="6165945"/>
              <a:ext cx="11470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9F61EE31-2BD5-C524-A8C4-ED2DC8DECF73}"/>
                    </a:ext>
                  </a:extLst>
                </p:cNvPr>
                <p:cNvSpPr txBox="1"/>
                <p:nvPr/>
              </p:nvSpPr>
              <p:spPr>
                <a:xfrm>
                  <a:off x="5307463" y="5321176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9F61EE31-2BD5-C524-A8C4-ED2DC8DEC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7463" y="5321176"/>
                  <a:ext cx="46570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405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8E3C16C2-0ADF-7039-8482-DF2C96B4817F}"/>
                    </a:ext>
                  </a:extLst>
                </p:cNvPr>
                <p:cNvSpPr txBox="1"/>
                <p:nvPr/>
              </p:nvSpPr>
              <p:spPr>
                <a:xfrm>
                  <a:off x="1550125" y="4794160"/>
                  <a:ext cx="71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8E3C16C2-0ADF-7039-8482-DF2C96B48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125" y="4794160"/>
                  <a:ext cx="71115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0EC080E8-300B-C0AF-1EA9-722B5B841E3C}"/>
                    </a:ext>
                  </a:extLst>
                </p:cNvPr>
                <p:cNvSpPr txBox="1"/>
                <p:nvPr/>
              </p:nvSpPr>
              <p:spPr>
                <a:xfrm>
                  <a:off x="1783675" y="6078079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0EC080E8-300B-C0AF-1EA9-722B5B841E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675" y="6078079"/>
                  <a:ext cx="18113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5FE95E33-7D4A-773B-A048-23F38E6F9DE1}"/>
                    </a:ext>
                  </a:extLst>
                </p:cNvPr>
                <p:cNvSpPr txBox="1"/>
                <p:nvPr/>
              </p:nvSpPr>
              <p:spPr>
                <a:xfrm>
                  <a:off x="7477160" y="6290634"/>
                  <a:ext cx="1958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5FE95E33-7D4A-773B-A048-23F38E6F9D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160" y="6290634"/>
                  <a:ext cx="19582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3529" r="-23529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1EB23271-6AC7-1C2B-EF4E-D7AB0C0C0B6C}"/>
                    </a:ext>
                  </a:extLst>
                </p:cNvPr>
                <p:cNvSpPr txBox="1"/>
                <p:nvPr/>
              </p:nvSpPr>
              <p:spPr>
                <a:xfrm>
                  <a:off x="6610886" y="6290633"/>
                  <a:ext cx="329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1EB23271-6AC7-1C2B-EF4E-D7AB0C0C0B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0886" y="6290633"/>
                  <a:ext cx="32996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4815" r="-740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D026B749-14D3-39A7-D0CA-0BA5B2326F7D}"/>
                    </a:ext>
                  </a:extLst>
                </p:cNvPr>
                <p:cNvSpPr txBox="1"/>
                <p:nvPr/>
              </p:nvSpPr>
              <p:spPr>
                <a:xfrm>
                  <a:off x="4140208" y="6290633"/>
                  <a:ext cx="329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D026B749-14D3-39A7-D0CA-0BA5B2326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208" y="6290633"/>
                  <a:ext cx="32996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4815" r="-3704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ACC3001-DD30-54DC-35E4-F7796ECB54AF}"/>
                    </a:ext>
                  </a:extLst>
                </p:cNvPr>
                <p:cNvSpPr txBox="1"/>
                <p:nvPr/>
              </p:nvSpPr>
              <p:spPr>
                <a:xfrm>
                  <a:off x="2159202" y="6290634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ACC3001-DD30-54DC-35E4-F7796ECB54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9202" y="6290634"/>
                  <a:ext cx="18113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フリーフォーム 3">
              <a:extLst>
                <a:ext uri="{FF2B5EF4-FFF2-40B4-BE49-F238E27FC236}">
                  <a16:creationId xmlns:a16="http://schemas.microsoft.com/office/drawing/2014/main" id="{3AF954AB-D1FC-F2FE-45F7-4EC4D88E4D54}"/>
                </a:ext>
              </a:extLst>
            </p:cNvPr>
            <p:cNvSpPr/>
            <p:nvPr/>
          </p:nvSpPr>
          <p:spPr>
            <a:xfrm>
              <a:off x="6044626" y="5046193"/>
              <a:ext cx="695119" cy="1117494"/>
            </a:xfrm>
            <a:custGeom>
              <a:avLst/>
              <a:gdLst>
                <a:gd name="connsiteX0" fmla="*/ 746975 w 746975"/>
                <a:gd name="connsiteY0" fmla="*/ 1326524 h 1326524"/>
                <a:gd name="connsiteX1" fmla="*/ 618186 w 746975"/>
                <a:gd name="connsiteY1" fmla="*/ 965916 h 1326524"/>
                <a:gd name="connsiteX2" fmla="*/ 412124 w 746975"/>
                <a:gd name="connsiteY2" fmla="*/ 592429 h 1326524"/>
                <a:gd name="connsiteX3" fmla="*/ 193183 w 746975"/>
                <a:gd name="connsiteY3" fmla="*/ 283336 h 1326524"/>
                <a:gd name="connsiteX4" fmla="*/ 90152 w 746975"/>
                <a:gd name="connsiteY4" fmla="*/ 154547 h 1326524"/>
                <a:gd name="connsiteX5" fmla="*/ 0 w 746975"/>
                <a:gd name="connsiteY5" fmla="*/ 0 h 132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6975" h="1326524">
                  <a:moveTo>
                    <a:pt x="746975" y="1326524"/>
                  </a:moveTo>
                  <a:cubicBezTo>
                    <a:pt x="710484" y="1207394"/>
                    <a:pt x="673994" y="1088265"/>
                    <a:pt x="618186" y="965916"/>
                  </a:cubicBezTo>
                  <a:cubicBezTo>
                    <a:pt x="562378" y="843567"/>
                    <a:pt x="482958" y="706192"/>
                    <a:pt x="412124" y="592429"/>
                  </a:cubicBezTo>
                  <a:cubicBezTo>
                    <a:pt x="341290" y="478666"/>
                    <a:pt x="246845" y="356316"/>
                    <a:pt x="193183" y="283336"/>
                  </a:cubicBezTo>
                  <a:cubicBezTo>
                    <a:pt x="139521" y="210356"/>
                    <a:pt x="122349" y="201770"/>
                    <a:pt x="90152" y="154547"/>
                  </a:cubicBezTo>
                  <a:cubicBezTo>
                    <a:pt x="57955" y="107324"/>
                    <a:pt x="28977" y="53662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14E7B0D8-535A-FD42-7292-7A055650B909}"/>
                </a:ext>
              </a:extLst>
            </p:cNvPr>
            <p:cNvCxnSpPr>
              <a:cxnSpLocks/>
            </p:cNvCxnSpPr>
            <p:nvPr/>
          </p:nvCxnSpPr>
          <p:spPr>
            <a:xfrm>
              <a:off x="2212148" y="6159528"/>
              <a:ext cx="2093041" cy="1287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287DF26-26DA-325E-280F-4FFF0E930FC9}"/>
                    </a:ext>
                  </a:extLst>
                </p:cNvPr>
                <p:cNvSpPr txBox="1"/>
                <p:nvPr/>
              </p:nvSpPr>
              <p:spPr>
                <a:xfrm>
                  <a:off x="5480301" y="6399953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287DF26-26DA-325E-280F-4FFF0E930F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0301" y="6399953"/>
                  <a:ext cx="14991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3077" r="-23077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CCB6FA92-DA10-DA83-5ABB-4AB4B4EA803E}"/>
                </a:ext>
              </a:extLst>
            </p:cNvPr>
            <p:cNvSpPr/>
            <p:nvPr/>
          </p:nvSpPr>
          <p:spPr>
            <a:xfrm>
              <a:off x="4314708" y="5031869"/>
              <a:ext cx="749555" cy="1162377"/>
            </a:xfrm>
            <a:custGeom>
              <a:avLst/>
              <a:gdLst>
                <a:gd name="connsiteX0" fmla="*/ 0 w 721297"/>
                <a:gd name="connsiteY0" fmla="*/ 1368761 h 1368761"/>
                <a:gd name="connsiteX1" fmla="*/ 56795 w 721297"/>
                <a:gd name="connsiteY1" fmla="*/ 1187017 h 1368761"/>
                <a:gd name="connsiteX2" fmla="*/ 147668 w 721297"/>
                <a:gd name="connsiteY2" fmla="*/ 897362 h 1368761"/>
                <a:gd name="connsiteX3" fmla="*/ 414604 w 721297"/>
                <a:gd name="connsiteY3" fmla="*/ 431643 h 1368761"/>
                <a:gd name="connsiteX4" fmla="*/ 556592 w 721297"/>
                <a:gd name="connsiteY4" fmla="*/ 232860 h 1368761"/>
                <a:gd name="connsiteX5" fmla="*/ 579310 w 721297"/>
                <a:gd name="connsiteY5" fmla="*/ 193104 h 1368761"/>
                <a:gd name="connsiteX6" fmla="*/ 658823 w 721297"/>
                <a:gd name="connsiteY6" fmla="*/ 85193 h 1368761"/>
                <a:gd name="connsiteX7" fmla="*/ 721297 w 721297"/>
                <a:gd name="connsiteY7" fmla="*/ 0 h 1368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1297" h="1368761">
                  <a:moveTo>
                    <a:pt x="0" y="1368761"/>
                  </a:moveTo>
                  <a:lnTo>
                    <a:pt x="56795" y="1187017"/>
                  </a:lnTo>
                  <a:cubicBezTo>
                    <a:pt x="81406" y="1108451"/>
                    <a:pt x="88033" y="1023258"/>
                    <a:pt x="147668" y="897362"/>
                  </a:cubicBezTo>
                  <a:cubicBezTo>
                    <a:pt x="207303" y="771466"/>
                    <a:pt x="346450" y="542393"/>
                    <a:pt x="414604" y="431643"/>
                  </a:cubicBezTo>
                  <a:cubicBezTo>
                    <a:pt x="482758" y="320893"/>
                    <a:pt x="529141" y="272616"/>
                    <a:pt x="556592" y="232860"/>
                  </a:cubicBezTo>
                  <a:cubicBezTo>
                    <a:pt x="584043" y="193104"/>
                    <a:pt x="562272" y="217715"/>
                    <a:pt x="579310" y="193104"/>
                  </a:cubicBezTo>
                  <a:cubicBezTo>
                    <a:pt x="596348" y="168493"/>
                    <a:pt x="658823" y="85193"/>
                    <a:pt x="658823" y="85193"/>
                  </a:cubicBezTo>
                  <a:lnTo>
                    <a:pt x="721297" y="0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6DF428A7-5437-4895-6947-26163122D91F}"/>
                    </a:ext>
                  </a:extLst>
                </p:cNvPr>
                <p:cNvSpPr txBox="1"/>
                <p:nvPr/>
              </p:nvSpPr>
              <p:spPr>
                <a:xfrm>
                  <a:off x="6066523" y="6290633"/>
                  <a:ext cx="33528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6DF428A7-5437-4895-6947-26163122D9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6523" y="6290633"/>
                  <a:ext cx="335285" cy="299249"/>
                </a:xfrm>
                <a:prstGeom prst="rect">
                  <a:avLst/>
                </a:prstGeom>
                <a:blipFill>
                  <a:blip r:embed="rId10"/>
                  <a:stretch>
                    <a:fillRect l="-14815" r="-3704" b="-2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9C6FDC44-B433-A62C-F7A2-B192F136DC28}"/>
                    </a:ext>
                  </a:extLst>
                </p:cNvPr>
                <p:cNvSpPr txBox="1"/>
                <p:nvPr/>
              </p:nvSpPr>
              <p:spPr>
                <a:xfrm>
                  <a:off x="4854534" y="6290633"/>
                  <a:ext cx="33528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9C6FDC44-B433-A62C-F7A2-B192F136D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534" y="6290633"/>
                  <a:ext cx="335285" cy="299249"/>
                </a:xfrm>
                <a:prstGeom prst="rect">
                  <a:avLst/>
                </a:prstGeom>
                <a:blipFill>
                  <a:blip r:embed="rId11"/>
                  <a:stretch>
                    <a:fillRect l="-14815" r="-3704" b="-2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C4DB19C-544A-7536-74C4-0422850FD820}"/>
              </a:ext>
            </a:extLst>
          </p:cNvPr>
          <p:cNvGrpSpPr/>
          <p:nvPr/>
        </p:nvGrpSpPr>
        <p:grpSpPr>
          <a:xfrm>
            <a:off x="2146319" y="2371485"/>
            <a:ext cx="6051711" cy="2589588"/>
            <a:chOff x="2146319" y="2284401"/>
            <a:chExt cx="6051711" cy="2589588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C5926CEE-A7D6-EF2B-2B70-5926FA0009DC}"/>
                </a:ext>
              </a:extLst>
            </p:cNvPr>
            <p:cNvCxnSpPr/>
            <p:nvPr/>
          </p:nvCxnSpPr>
          <p:spPr>
            <a:xfrm>
              <a:off x="2232199" y="4459008"/>
              <a:ext cx="56668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8807DF99-C7C7-064A-00AB-E0D5DAED6E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2173" y="2284401"/>
              <a:ext cx="0" cy="21746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F97BC3FC-8499-8008-7DDB-FB3B76AA8D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6163" y="436275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8159BBE7-F3D3-B342-CB67-C8C0D7F6D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5915" y="436275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636C5952-D3BC-07DA-F6BE-AF6C14E88B92}"/>
                    </a:ext>
                  </a:extLst>
                </p:cNvPr>
                <p:cNvSpPr txBox="1"/>
                <p:nvPr/>
              </p:nvSpPr>
              <p:spPr>
                <a:xfrm>
                  <a:off x="7305606" y="2884830"/>
                  <a:ext cx="892424" cy="5596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636C5952-D3BC-07DA-F6BE-AF6C14E88B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5606" y="2884830"/>
                  <a:ext cx="892424" cy="559640"/>
                </a:xfrm>
                <a:prstGeom prst="rect">
                  <a:avLst/>
                </a:prstGeom>
                <a:blipFill>
                  <a:blip r:embed="rId12"/>
                  <a:stretch>
                    <a:fillRect l="-7042" t="-6818" b="-681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D5E24E85-D120-DC0A-0CAB-650C8084756C}"/>
                    </a:ext>
                  </a:extLst>
                </p:cNvPr>
                <p:cNvSpPr txBox="1"/>
                <p:nvPr/>
              </p:nvSpPr>
              <p:spPr>
                <a:xfrm>
                  <a:off x="5164931" y="2284401"/>
                  <a:ext cx="1349152" cy="5767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D5E24E85-D120-DC0A-0CAB-650C808475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931" y="2284401"/>
                  <a:ext cx="1349152" cy="576761"/>
                </a:xfrm>
                <a:prstGeom prst="rect">
                  <a:avLst/>
                </a:prstGeom>
                <a:blipFill>
                  <a:blip r:embed="rId13"/>
                  <a:stretch>
                    <a:fillRect l="-3704" b="-63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B951721-BA08-DD1C-03B5-24945B7FF4AD}"/>
                    </a:ext>
                  </a:extLst>
                </p:cNvPr>
                <p:cNvSpPr txBox="1"/>
                <p:nvPr/>
              </p:nvSpPr>
              <p:spPr>
                <a:xfrm>
                  <a:off x="7464277" y="4548200"/>
                  <a:ext cx="1958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B951721-BA08-DD1C-03B5-24945B7FF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4277" y="4548200"/>
                  <a:ext cx="195823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3529" r="-1764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9A4782EC-2F73-A313-DB10-57A4B0832BC0}"/>
                    </a:ext>
                  </a:extLst>
                </p:cNvPr>
                <p:cNvSpPr txBox="1"/>
                <p:nvPr/>
              </p:nvSpPr>
              <p:spPr>
                <a:xfrm>
                  <a:off x="3245346" y="4537075"/>
                  <a:ext cx="241989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9A4782EC-2F73-A313-DB10-57A4B0832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5346" y="4537075"/>
                  <a:ext cx="241989" cy="299249"/>
                </a:xfrm>
                <a:prstGeom prst="rect">
                  <a:avLst/>
                </a:prstGeom>
                <a:blipFill>
                  <a:blip r:embed="rId15"/>
                  <a:stretch>
                    <a:fillRect l="-15000" r="-15000" b="-291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7007198A-FD71-AB76-D568-F89EBDAAB251}"/>
                    </a:ext>
                  </a:extLst>
                </p:cNvPr>
                <p:cNvSpPr txBox="1"/>
                <p:nvPr/>
              </p:nvSpPr>
              <p:spPr>
                <a:xfrm>
                  <a:off x="2146319" y="4548200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7007198A-FD71-AB76-D568-F89EBDAAB2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319" y="4548200"/>
                  <a:ext cx="181139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8750" r="-25000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556082AF-ADD9-FDA2-AE24-0DF51E82F966}"/>
                    </a:ext>
                  </a:extLst>
                </p:cNvPr>
                <p:cNvSpPr txBox="1"/>
                <p:nvPr/>
              </p:nvSpPr>
              <p:spPr>
                <a:xfrm>
                  <a:off x="4086314" y="3073768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556082AF-ADD9-FDA2-AE24-0DF51E82F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6314" y="3073768"/>
                  <a:ext cx="465705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0526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1883481E-76D0-8219-A721-766693269742}"/>
                    </a:ext>
                  </a:extLst>
                </p:cNvPr>
                <p:cNvSpPr txBox="1"/>
                <p:nvPr/>
              </p:nvSpPr>
              <p:spPr>
                <a:xfrm>
                  <a:off x="7361178" y="4014434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1883481E-76D0-8219-A721-7666932697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1178" y="4014434"/>
                  <a:ext cx="465705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0526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11BA7735-64F7-DB53-3C8A-97BB3BE704E5}"/>
                </a:ext>
              </a:extLst>
            </p:cNvPr>
            <p:cNvCxnSpPr>
              <a:cxnSpLocks/>
            </p:cNvCxnSpPr>
            <p:nvPr/>
          </p:nvCxnSpPr>
          <p:spPr>
            <a:xfrm>
              <a:off x="4969647" y="436747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CE8C86CD-CD10-54D7-AD04-6AA9822AAE0A}"/>
                    </a:ext>
                  </a:extLst>
                </p:cNvPr>
                <p:cNvSpPr txBox="1"/>
                <p:nvPr/>
              </p:nvSpPr>
              <p:spPr>
                <a:xfrm>
                  <a:off x="2970533" y="3718657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CE8C86CD-CD10-54D7-AD04-6AA9822AAE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533" y="3718657"/>
                  <a:ext cx="465705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0526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フリーフォーム 2">
              <a:extLst>
                <a:ext uri="{FF2B5EF4-FFF2-40B4-BE49-F238E27FC236}">
                  <a16:creationId xmlns:a16="http://schemas.microsoft.com/office/drawing/2014/main" id="{9022F9A7-4141-3FFC-0F66-7F801648BBE9}"/>
                </a:ext>
              </a:extLst>
            </p:cNvPr>
            <p:cNvSpPr/>
            <p:nvPr/>
          </p:nvSpPr>
          <p:spPr>
            <a:xfrm>
              <a:off x="2244570" y="2873976"/>
              <a:ext cx="5288453" cy="1593129"/>
            </a:xfrm>
            <a:custGeom>
              <a:avLst/>
              <a:gdLst>
                <a:gd name="connsiteX0" fmla="*/ 0 w 5288453"/>
                <a:gd name="connsiteY0" fmla="*/ 1353215 h 1593129"/>
                <a:gd name="connsiteX1" fmla="*/ 373487 w 5288453"/>
                <a:gd name="connsiteY1" fmla="*/ 1314579 h 1593129"/>
                <a:gd name="connsiteX2" fmla="*/ 837126 w 5288453"/>
                <a:gd name="connsiteY2" fmla="*/ 1237305 h 1593129"/>
                <a:gd name="connsiteX3" fmla="*/ 1468191 w 5288453"/>
                <a:gd name="connsiteY3" fmla="*/ 1082759 h 1593129"/>
                <a:gd name="connsiteX4" fmla="*/ 1790163 w 5288453"/>
                <a:gd name="connsiteY4" fmla="*/ 928212 h 1593129"/>
                <a:gd name="connsiteX5" fmla="*/ 1957588 w 5288453"/>
                <a:gd name="connsiteY5" fmla="*/ 850939 h 1593129"/>
                <a:gd name="connsiteX6" fmla="*/ 2009104 w 5288453"/>
                <a:gd name="connsiteY6" fmla="*/ 825181 h 1593129"/>
                <a:gd name="connsiteX7" fmla="*/ 2176529 w 5288453"/>
                <a:gd name="connsiteY7" fmla="*/ 696393 h 1593129"/>
                <a:gd name="connsiteX8" fmla="*/ 2421228 w 5288453"/>
                <a:gd name="connsiteY8" fmla="*/ 503210 h 1593129"/>
                <a:gd name="connsiteX9" fmla="*/ 2614411 w 5288453"/>
                <a:gd name="connsiteY9" fmla="*/ 322905 h 1593129"/>
                <a:gd name="connsiteX10" fmla="*/ 2704563 w 5288453"/>
                <a:gd name="connsiteY10" fmla="*/ 181238 h 1593129"/>
                <a:gd name="connsiteX11" fmla="*/ 2833352 w 5288453"/>
                <a:gd name="connsiteY11" fmla="*/ 52449 h 1593129"/>
                <a:gd name="connsiteX12" fmla="*/ 3013656 w 5288453"/>
                <a:gd name="connsiteY12" fmla="*/ 934 h 1593129"/>
                <a:gd name="connsiteX13" fmla="*/ 3361385 w 5288453"/>
                <a:gd name="connsiteY13" fmla="*/ 91086 h 1593129"/>
                <a:gd name="connsiteX14" fmla="*/ 3567447 w 5288453"/>
                <a:gd name="connsiteY14" fmla="*/ 258511 h 1593129"/>
                <a:gd name="connsiteX15" fmla="*/ 3709115 w 5288453"/>
                <a:gd name="connsiteY15" fmla="*/ 374421 h 1593129"/>
                <a:gd name="connsiteX16" fmla="*/ 3876540 w 5288453"/>
                <a:gd name="connsiteY16" fmla="*/ 528967 h 1593129"/>
                <a:gd name="connsiteX17" fmla="*/ 4005329 w 5288453"/>
                <a:gd name="connsiteY17" fmla="*/ 683514 h 1593129"/>
                <a:gd name="connsiteX18" fmla="*/ 4224270 w 5288453"/>
                <a:gd name="connsiteY18" fmla="*/ 825181 h 1593129"/>
                <a:gd name="connsiteX19" fmla="*/ 4275785 w 5288453"/>
                <a:gd name="connsiteY19" fmla="*/ 889576 h 1593129"/>
                <a:gd name="connsiteX20" fmla="*/ 4391695 w 5288453"/>
                <a:gd name="connsiteY20" fmla="*/ 979728 h 1593129"/>
                <a:gd name="connsiteX21" fmla="*/ 4713667 w 5288453"/>
                <a:gd name="connsiteY21" fmla="*/ 1211548 h 1593129"/>
                <a:gd name="connsiteX22" fmla="*/ 5009881 w 5288453"/>
                <a:gd name="connsiteY22" fmla="*/ 1404731 h 1593129"/>
                <a:gd name="connsiteX23" fmla="*/ 5254580 w 5288453"/>
                <a:gd name="connsiteY23" fmla="*/ 1572156 h 1593129"/>
                <a:gd name="connsiteX24" fmla="*/ 5280338 w 5288453"/>
                <a:gd name="connsiteY24" fmla="*/ 1585035 h 1593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288453" h="1593129">
                  <a:moveTo>
                    <a:pt x="0" y="1353215"/>
                  </a:moveTo>
                  <a:cubicBezTo>
                    <a:pt x="116983" y="1343556"/>
                    <a:pt x="233966" y="1333897"/>
                    <a:pt x="373487" y="1314579"/>
                  </a:cubicBezTo>
                  <a:cubicBezTo>
                    <a:pt x="513008" y="1295261"/>
                    <a:pt x="654676" y="1275942"/>
                    <a:pt x="837126" y="1237305"/>
                  </a:cubicBezTo>
                  <a:cubicBezTo>
                    <a:pt x="1019576" y="1198668"/>
                    <a:pt x="1309352" y="1134274"/>
                    <a:pt x="1468191" y="1082759"/>
                  </a:cubicBezTo>
                  <a:cubicBezTo>
                    <a:pt x="1627030" y="1031244"/>
                    <a:pt x="1708597" y="966849"/>
                    <a:pt x="1790163" y="928212"/>
                  </a:cubicBezTo>
                  <a:cubicBezTo>
                    <a:pt x="1871729" y="889575"/>
                    <a:pt x="1957588" y="850939"/>
                    <a:pt x="1957588" y="850939"/>
                  </a:cubicBezTo>
                  <a:cubicBezTo>
                    <a:pt x="1994078" y="833767"/>
                    <a:pt x="1972614" y="850939"/>
                    <a:pt x="2009104" y="825181"/>
                  </a:cubicBezTo>
                  <a:cubicBezTo>
                    <a:pt x="2045594" y="799423"/>
                    <a:pt x="2176529" y="696393"/>
                    <a:pt x="2176529" y="696393"/>
                  </a:cubicBezTo>
                  <a:cubicBezTo>
                    <a:pt x="2245216" y="642731"/>
                    <a:pt x="2348248" y="565458"/>
                    <a:pt x="2421228" y="503210"/>
                  </a:cubicBezTo>
                  <a:cubicBezTo>
                    <a:pt x="2494208" y="440962"/>
                    <a:pt x="2567189" y="376567"/>
                    <a:pt x="2614411" y="322905"/>
                  </a:cubicBezTo>
                  <a:cubicBezTo>
                    <a:pt x="2661634" y="269243"/>
                    <a:pt x="2668073" y="226314"/>
                    <a:pt x="2704563" y="181238"/>
                  </a:cubicBezTo>
                  <a:cubicBezTo>
                    <a:pt x="2741053" y="136162"/>
                    <a:pt x="2781837" y="82500"/>
                    <a:pt x="2833352" y="52449"/>
                  </a:cubicBezTo>
                  <a:cubicBezTo>
                    <a:pt x="2884868" y="22398"/>
                    <a:pt x="2925651" y="-5506"/>
                    <a:pt x="3013656" y="934"/>
                  </a:cubicBezTo>
                  <a:cubicBezTo>
                    <a:pt x="3101662" y="7373"/>
                    <a:pt x="3269086" y="48156"/>
                    <a:pt x="3361385" y="91086"/>
                  </a:cubicBezTo>
                  <a:cubicBezTo>
                    <a:pt x="3453684" y="134016"/>
                    <a:pt x="3567447" y="258511"/>
                    <a:pt x="3567447" y="258511"/>
                  </a:cubicBezTo>
                  <a:cubicBezTo>
                    <a:pt x="3625402" y="305734"/>
                    <a:pt x="3657600" y="329345"/>
                    <a:pt x="3709115" y="374421"/>
                  </a:cubicBezTo>
                  <a:cubicBezTo>
                    <a:pt x="3760631" y="419497"/>
                    <a:pt x="3827171" y="477451"/>
                    <a:pt x="3876540" y="528967"/>
                  </a:cubicBezTo>
                  <a:cubicBezTo>
                    <a:pt x="3925909" y="580482"/>
                    <a:pt x="3947374" y="634145"/>
                    <a:pt x="4005329" y="683514"/>
                  </a:cubicBezTo>
                  <a:cubicBezTo>
                    <a:pt x="4063284" y="732883"/>
                    <a:pt x="4224270" y="825181"/>
                    <a:pt x="4224270" y="825181"/>
                  </a:cubicBezTo>
                  <a:cubicBezTo>
                    <a:pt x="4269346" y="859525"/>
                    <a:pt x="4247881" y="863818"/>
                    <a:pt x="4275785" y="889576"/>
                  </a:cubicBezTo>
                  <a:cubicBezTo>
                    <a:pt x="4303689" y="915334"/>
                    <a:pt x="4318715" y="926066"/>
                    <a:pt x="4391695" y="979728"/>
                  </a:cubicBezTo>
                  <a:cubicBezTo>
                    <a:pt x="4464675" y="1033390"/>
                    <a:pt x="4610636" y="1140714"/>
                    <a:pt x="4713667" y="1211548"/>
                  </a:cubicBezTo>
                  <a:cubicBezTo>
                    <a:pt x="4816698" y="1282382"/>
                    <a:pt x="4919729" y="1344630"/>
                    <a:pt x="5009881" y="1404731"/>
                  </a:cubicBezTo>
                  <a:cubicBezTo>
                    <a:pt x="5100033" y="1464832"/>
                    <a:pt x="5254580" y="1572156"/>
                    <a:pt x="5254580" y="1572156"/>
                  </a:cubicBezTo>
                  <a:cubicBezTo>
                    <a:pt x="5299656" y="1602207"/>
                    <a:pt x="5289997" y="1593621"/>
                    <a:pt x="5280338" y="158503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28575">
                  <a:noFill/>
                </a:ln>
              </a:endParaRPr>
            </a:p>
          </p:txBody>
        </p:sp>
        <p:sp>
          <p:nvSpPr>
            <p:cNvPr id="62" name="フリーフォーム 61">
              <a:extLst>
                <a:ext uri="{FF2B5EF4-FFF2-40B4-BE49-F238E27FC236}">
                  <a16:creationId xmlns:a16="http://schemas.microsoft.com/office/drawing/2014/main" id="{F5F63B1E-2FB0-1212-C76B-C932A4280169}"/>
                </a:ext>
              </a:extLst>
            </p:cNvPr>
            <p:cNvSpPr/>
            <p:nvPr/>
          </p:nvSpPr>
          <p:spPr>
            <a:xfrm>
              <a:off x="3043238" y="2766341"/>
              <a:ext cx="4243387" cy="1317095"/>
            </a:xfrm>
            <a:custGeom>
              <a:avLst/>
              <a:gdLst>
                <a:gd name="connsiteX0" fmla="*/ 0 w 4243387"/>
                <a:gd name="connsiteY0" fmla="*/ 0 h 1317095"/>
                <a:gd name="connsiteX1" fmla="*/ 328612 w 4243387"/>
                <a:gd name="connsiteY1" fmla="*/ 528638 h 1317095"/>
                <a:gd name="connsiteX2" fmla="*/ 685800 w 4243387"/>
                <a:gd name="connsiteY2" fmla="*/ 800100 h 1317095"/>
                <a:gd name="connsiteX3" fmla="*/ 957262 w 4243387"/>
                <a:gd name="connsiteY3" fmla="*/ 928688 h 1317095"/>
                <a:gd name="connsiteX4" fmla="*/ 1057275 w 4243387"/>
                <a:gd name="connsiteY4" fmla="*/ 985838 h 1317095"/>
                <a:gd name="connsiteX5" fmla="*/ 1643062 w 4243387"/>
                <a:gd name="connsiteY5" fmla="*/ 1200150 h 1317095"/>
                <a:gd name="connsiteX6" fmla="*/ 2228850 w 4243387"/>
                <a:gd name="connsiteY6" fmla="*/ 1300163 h 1317095"/>
                <a:gd name="connsiteX7" fmla="*/ 3028950 w 4243387"/>
                <a:gd name="connsiteY7" fmla="*/ 1314450 h 1317095"/>
                <a:gd name="connsiteX8" fmla="*/ 3286125 w 4243387"/>
                <a:gd name="connsiteY8" fmla="*/ 1271588 h 1317095"/>
                <a:gd name="connsiteX9" fmla="*/ 3471862 w 4243387"/>
                <a:gd name="connsiteY9" fmla="*/ 1200150 h 1317095"/>
                <a:gd name="connsiteX10" fmla="*/ 3671887 w 4243387"/>
                <a:gd name="connsiteY10" fmla="*/ 1071563 h 1317095"/>
                <a:gd name="connsiteX11" fmla="*/ 3871912 w 4243387"/>
                <a:gd name="connsiteY11" fmla="*/ 871538 h 1317095"/>
                <a:gd name="connsiteX12" fmla="*/ 4157662 w 4243387"/>
                <a:gd name="connsiteY12" fmla="*/ 371475 h 1317095"/>
                <a:gd name="connsiteX13" fmla="*/ 4229100 w 4243387"/>
                <a:gd name="connsiteY13" fmla="*/ 228600 h 1317095"/>
                <a:gd name="connsiteX14" fmla="*/ 4229100 w 4243387"/>
                <a:gd name="connsiteY14" fmla="*/ 228600 h 1317095"/>
                <a:gd name="connsiteX15" fmla="*/ 4243387 w 4243387"/>
                <a:gd name="connsiteY15" fmla="*/ 228600 h 1317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43387" h="1317095">
                  <a:moveTo>
                    <a:pt x="0" y="0"/>
                  </a:moveTo>
                  <a:cubicBezTo>
                    <a:pt x="107156" y="197644"/>
                    <a:pt x="214312" y="395288"/>
                    <a:pt x="328612" y="528638"/>
                  </a:cubicBezTo>
                  <a:cubicBezTo>
                    <a:pt x="442912" y="661988"/>
                    <a:pt x="581025" y="733425"/>
                    <a:pt x="685800" y="800100"/>
                  </a:cubicBezTo>
                  <a:cubicBezTo>
                    <a:pt x="790575" y="866775"/>
                    <a:pt x="895350" y="897732"/>
                    <a:pt x="957262" y="928688"/>
                  </a:cubicBezTo>
                  <a:cubicBezTo>
                    <a:pt x="1019174" y="959644"/>
                    <a:pt x="942975" y="940594"/>
                    <a:pt x="1057275" y="985838"/>
                  </a:cubicBezTo>
                  <a:cubicBezTo>
                    <a:pt x="1171575" y="1031082"/>
                    <a:pt x="1447799" y="1147762"/>
                    <a:pt x="1643062" y="1200150"/>
                  </a:cubicBezTo>
                  <a:cubicBezTo>
                    <a:pt x="1838325" y="1252538"/>
                    <a:pt x="1997869" y="1281113"/>
                    <a:pt x="2228850" y="1300163"/>
                  </a:cubicBezTo>
                  <a:cubicBezTo>
                    <a:pt x="2459831" y="1319213"/>
                    <a:pt x="2852738" y="1319212"/>
                    <a:pt x="3028950" y="1314450"/>
                  </a:cubicBezTo>
                  <a:cubicBezTo>
                    <a:pt x="3205162" y="1309688"/>
                    <a:pt x="3212306" y="1290638"/>
                    <a:pt x="3286125" y="1271588"/>
                  </a:cubicBezTo>
                  <a:cubicBezTo>
                    <a:pt x="3359944" y="1252538"/>
                    <a:pt x="3407568" y="1233487"/>
                    <a:pt x="3471862" y="1200150"/>
                  </a:cubicBezTo>
                  <a:cubicBezTo>
                    <a:pt x="3536156" y="1166813"/>
                    <a:pt x="3605212" y="1126332"/>
                    <a:pt x="3671887" y="1071563"/>
                  </a:cubicBezTo>
                  <a:cubicBezTo>
                    <a:pt x="3738562" y="1016794"/>
                    <a:pt x="3790949" y="988219"/>
                    <a:pt x="3871912" y="871538"/>
                  </a:cubicBezTo>
                  <a:cubicBezTo>
                    <a:pt x="3952875" y="754857"/>
                    <a:pt x="4098131" y="478631"/>
                    <a:pt x="4157662" y="371475"/>
                  </a:cubicBezTo>
                  <a:cubicBezTo>
                    <a:pt x="4217193" y="264319"/>
                    <a:pt x="4229100" y="228600"/>
                    <a:pt x="4229100" y="228600"/>
                  </a:cubicBezTo>
                  <a:lnTo>
                    <a:pt x="4229100" y="228600"/>
                  </a:lnTo>
                  <a:lnTo>
                    <a:pt x="4243387" y="22860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A0550B48-C427-BBFA-20EB-1B6C3BAD4687}"/>
                    </a:ext>
                  </a:extLst>
                </p:cNvPr>
                <p:cNvSpPr txBox="1"/>
                <p:nvPr/>
              </p:nvSpPr>
              <p:spPr>
                <a:xfrm>
                  <a:off x="6620405" y="4574740"/>
                  <a:ext cx="329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A0550B48-C427-BBFA-20EB-1B6C3BAD46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0405" y="4574740"/>
                  <a:ext cx="329962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4815" r="-3704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AB68B5C6-7818-5E8D-52C2-E977335737BE}"/>
                    </a:ext>
                  </a:extLst>
                </p:cNvPr>
                <p:cNvSpPr txBox="1"/>
                <p:nvPr/>
              </p:nvSpPr>
              <p:spPr>
                <a:xfrm>
                  <a:off x="4149727" y="4574740"/>
                  <a:ext cx="329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AB68B5C6-7818-5E8D-52C2-E977335737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727" y="4574740"/>
                  <a:ext cx="329962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11111" r="-3704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8F407617-7D23-1A93-C38C-C837EFB09AF5}"/>
                    </a:ext>
                  </a:extLst>
                </p:cNvPr>
                <p:cNvSpPr txBox="1"/>
                <p:nvPr/>
              </p:nvSpPr>
              <p:spPr>
                <a:xfrm>
                  <a:off x="6076042" y="4574740"/>
                  <a:ext cx="33528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8F407617-7D23-1A93-C38C-C837EFB09A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6042" y="4574740"/>
                  <a:ext cx="335285" cy="299249"/>
                </a:xfrm>
                <a:prstGeom prst="rect">
                  <a:avLst/>
                </a:prstGeom>
                <a:blipFill>
                  <a:blip r:embed="rId22"/>
                  <a:stretch>
                    <a:fillRect l="-14815" r="-3704"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110867DB-E550-92FD-9206-A1C73BB35F08}"/>
                    </a:ext>
                  </a:extLst>
                </p:cNvPr>
                <p:cNvSpPr txBox="1"/>
                <p:nvPr/>
              </p:nvSpPr>
              <p:spPr>
                <a:xfrm>
                  <a:off x="4864053" y="4574740"/>
                  <a:ext cx="33528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110867DB-E550-92FD-9206-A1C73BB35F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4053" y="4574740"/>
                  <a:ext cx="335285" cy="299249"/>
                </a:xfrm>
                <a:prstGeom prst="rect">
                  <a:avLst/>
                </a:prstGeom>
                <a:blipFill>
                  <a:blip r:embed="rId23"/>
                  <a:stretch>
                    <a:fillRect l="-14815" r="-3704"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22AFF39E-4284-5D79-6BFF-D99E934BE6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53" y="436275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フリーフォーム 67">
              <a:extLst>
                <a:ext uri="{FF2B5EF4-FFF2-40B4-BE49-F238E27FC236}">
                  <a16:creationId xmlns:a16="http://schemas.microsoft.com/office/drawing/2014/main" id="{FA7CD8D3-8ABB-9828-81FE-AC9BB9B445F7}"/>
                </a:ext>
              </a:extLst>
            </p:cNvPr>
            <p:cNvSpPr/>
            <p:nvPr/>
          </p:nvSpPr>
          <p:spPr>
            <a:xfrm>
              <a:off x="4399280" y="2385026"/>
              <a:ext cx="2214880" cy="1008084"/>
            </a:xfrm>
            <a:custGeom>
              <a:avLst/>
              <a:gdLst>
                <a:gd name="connsiteX0" fmla="*/ 2214880 w 2214880"/>
                <a:gd name="connsiteY0" fmla="*/ 0 h 1008084"/>
                <a:gd name="connsiteX1" fmla="*/ 2072640 w 2214880"/>
                <a:gd name="connsiteY1" fmla="*/ 396240 h 1008084"/>
                <a:gd name="connsiteX2" fmla="*/ 1757680 w 2214880"/>
                <a:gd name="connsiteY2" fmla="*/ 802640 h 1008084"/>
                <a:gd name="connsiteX3" fmla="*/ 1544320 w 2214880"/>
                <a:gd name="connsiteY3" fmla="*/ 934720 h 1008084"/>
                <a:gd name="connsiteX4" fmla="*/ 1148080 w 2214880"/>
                <a:gd name="connsiteY4" fmla="*/ 1005840 h 1008084"/>
                <a:gd name="connsiteX5" fmla="*/ 701040 w 2214880"/>
                <a:gd name="connsiteY5" fmla="*/ 853440 h 1008084"/>
                <a:gd name="connsiteX6" fmla="*/ 508000 w 2214880"/>
                <a:gd name="connsiteY6" fmla="*/ 762000 h 1008084"/>
                <a:gd name="connsiteX7" fmla="*/ 304800 w 2214880"/>
                <a:gd name="connsiteY7" fmla="*/ 518160 h 1008084"/>
                <a:gd name="connsiteX8" fmla="*/ 132080 w 2214880"/>
                <a:gd name="connsiteY8" fmla="*/ 304800 h 1008084"/>
                <a:gd name="connsiteX9" fmla="*/ 0 w 2214880"/>
                <a:gd name="connsiteY9" fmla="*/ 81280 h 1008084"/>
                <a:gd name="connsiteX10" fmla="*/ 0 w 2214880"/>
                <a:gd name="connsiteY10" fmla="*/ 81280 h 100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4880" h="1008084">
                  <a:moveTo>
                    <a:pt x="2214880" y="0"/>
                  </a:moveTo>
                  <a:cubicBezTo>
                    <a:pt x="2181860" y="131233"/>
                    <a:pt x="2148840" y="262467"/>
                    <a:pt x="2072640" y="396240"/>
                  </a:cubicBezTo>
                  <a:cubicBezTo>
                    <a:pt x="1996440" y="530013"/>
                    <a:pt x="1845733" y="712893"/>
                    <a:pt x="1757680" y="802640"/>
                  </a:cubicBezTo>
                  <a:cubicBezTo>
                    <a:pt x="1669627" y="892387"/>
                    <a:pt x="1645920" y="900853"/>
                    <a:pt x="1544320" y="934720"/>
                  </a:cubicBezTo>
                  <a:cubicBezTo>
                    <a:pt x="1442720" y="968587"/>
                    <a:pt x="1288627" y="1019387"/>
                    <a:pt x="1148080" y="1005840"/>
                  </a:cubicBezTo>
                  <a:cubicBezTo>
                    <a:pt x="1007533" y="992293"/>
                    <a:pt x="807720" y="894080"/>
                    <a:pt x="701040" y="853440"/>
                  </a:cubicBezTo>
                  <a:cubicBezTo>
                    <a:pt x="594360" y="812800"/>
                    <a:pt x="574040" y="817880"/>
                    <a:pt x="508000" y="762000"/>
                  </a:cubicBezTo>
                  <a:cubicBezTo>
                    <a:pt x="441960" y="706120"/>
                    <a:pt x="367453" y="594360"/>
                    <a:pt x="304800" y="518160"/>
                  </a:cubicBezTo>
                  <a:cubicBezTo>
                    <a:pt x="242147" y="441960"/>
                    <a:pt x="182880" y="377613"/>
                    <a:pt x="132080" y="304800"/>
                  </a:cubicBezTo>
                  <a:cubicBezTo>
                    <a:pt x="81280" y="231987"/>
                    <a:pt x="0" y="81280"/>
                    <a:pt x="0" y="81280"/>
                  </a:cubicBezTo>
                  <a:lnTo>
                    <a:pt x="0" y="8128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0BC4E2D8-55C7-B15E-2D70-F3E95E307CE4}"/>
              </a:ext>
            </a:extLst>
          </p:cNvPr>
          <p:cNvGrpSpPr/>
          <p:nvPr/>
        </p:nvGrpSpPr>
        <p:grpSpPr>
          <a:xfrm>
            <a:off x="1775037" y="864497"/>
            <a:ext cx="6107379" cy="1542715"/>
            <a:chOff x="1804065" y="693800"/>
            <a:chExt cx="6107379" cy="1542715"/>
          </a:xfrm>
        </p:grpSpPr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1BDF3B7B-57FD-9F2E-096B-6A28FBC0A9AC}"/>
                </a:ext>
              </a:extLst>
            </p:cNvPr>
            <p:cNvCxnSpPr/>
            <p:nvPr/>
          </p:nvCxnSpPr>
          <p:spPr>
            <a:xfrm>
              <a:off x="2244570" y="2071445"/>
              <a:ext cx="56668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9514EA21-4291-B76C-A978-ECC9D7FC55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4544" y="693800"/>
              <a:ext cx="16657" cy="137764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931921AD-D106-F507-7AAC-581AA2A4D38E}"/>
                    </a:ext>
                  </a:extLst>
                </p:cNvPr>
                <p:cNvSpPr txBox="1"/>
                <p:nvPr/>
              </p:nvSpPr>
              <p:spPr>
                <a:xfrm>
                  <a:off x="5327853" y="1199232"/>
                  <a:ext cx="4104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en-US" altLang="ja-JP" i="1" dirty="0"/>
                    <a:t>h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931921AD-D106-F507-7AAC-581AA2A4D3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7853" y="1199232"/>
                  <a:ext cx="410433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33333" t="-27273" b="-5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AB9BABBE-85F4-7775-0680-194FC98EE287}"/>
                    </a:ext>
                  </a:extLst>
                </p:cNvPr>
                <p:cNvSpPr txBox="1"/>
                <p:nvPr/>
              </p:nvSpPr>
              <p:spPr>
                <a:xfrm>
                  <a:off x="1804065" y="1959516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AB9BABBE-85F4-7775-0680-194FC98EE2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4065" y="1959516"/>
                  <a:ext cx="181139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25000" r="-18750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フリーフォーム 68">
              <a:extLst>
                <a:ext uri="{FF2B5EF4-FFF2-40B4-BE49-F238E27FC236}">
                  <a16:creationId xmlns:a16="http://schemas.microsoft.com/office/drawing/2014/main" id="{9E4014CC-523D-4E54-E92D-A247B9972967}"/>
                </a:ext>
              </a:extLst>
            </p:cNvPr>
            <p:cNvSpPr/>
            <p:nvPr/>
          </p:nvSpPr>
          <p:spPr>
            <a:xfrm>
              <a:off x="2214880" y="898949"/>
              <a:ext cx="5358333" cy="1069510"/>
            </a:xfrm>
            <a:custGeom>
              <a:avLst/>
              <a:gdLst>
                <a:gd name="connsiteX0" fmla="*/ 0 w 5358333"/>
                <a:gd name="connsiteY0" fmla="*/ 1491823 h 1491823"/>
                <a:gd name="connsiteX1" fmla="*/ 457200 w 5358333"/>
                <a:gd name="connsiteY1" fmla="*/ 1471503 h 1491823"/>
                <a:gd name="connsiteX2" fmla="*/ 1229360 w 5358333"/>
                <a:gd name="connsiteY2" fmla="*/ 1410543 h 1491823"/>
                <a:gd name="connsiteX3" fmla="*/ 1645920 w 5358333"/>
                <a:gd name="connsiteY3" fmla="*/ 1268303 h 1491823"/>
                <a:gd name="connsiteX4" fmla="*/ 2103120 w 5358333"/>
                <a:gd name="connsiteY4" fmla="*/ 912703 h 1491823"/>
                <a:gd name="connsiteX5" fmla="*/ 2468880 w 5358333"/>
                <a:gd name="connsiteY5" fmla="*/ 546943 h 1491823"/>
                <a:gd name="connsiteX6" fmla="*/ 2661920 w 5358333"/>
                <a:gd name="connsiteY6" fmla="*/ 211663 h 1491823"/>
                <a:gd name="connsiteX7" fmla="*/ 3078480 w 5358333"/>
                <a:gd name="connsiteY7" fmla="*/ 28783 h 1491823"/>
                <a:gd name="connsiteX8" fmla="*/ 3434080 w 5358333"/>
                <a:gd name="connsiteY8" fmla="*/ 8463 h 1491823"/>
                <a:gd name="connsiteX9" fmla="*/ 3718560 w 5358333"/>
                <a:gd name="connsiteY9" fmla="*/ 110063 h 1491823"/>
                <a:gd name="connsiteX10" fmla="*/ 4155440 w 5358333"/>
                <a:gd name="connsiteY10" fmla="*/ 618063 h 1491823"/>
                <a:gd name="connsiteX11" fmla="*/ 4419600 w 5358333"/>
                <a:gd name="connsiteY11" fmla="*/ 953343 h 1491823"/>
                <a:gd name="connsiteX12" fmla="*/ 4561840 w 5358333"/>
                <a:gd name="connsiteY12" fmla="*/ 1197183 h 1491823"/>
                <a:gd name="connsiteX13" fmla="*/ 4795520 w 5358333"/>
                <a:gd name="connsiteY13" fmla="*/ 1380063 h 1491823"/>
                <a:gd name="connsiteX14" fmla="*/ 5049520 w 5358333"/>
                <a:gd name="connsiteY14" fmla="*/ 1441023 h 1491823"/>
                <a:gd name="connsiteX15" fmla="*/ 5323840 w 5358333"/>
                <a:gd name="connsiteY15" fmla="*/ 1461343 h 1491823"/>
                <a:gd name="connsiteX16" fmla="*/ 5354320 w 5358333"/>
                <a:gd name="connsiteY16" fmla="*/ 1491823 h 1491823"/>
                <a:gd name="connsiteX17" fmla="*/ 5354320 w 5358333"/>
                <a:gd name="connsiteY17" fmla="*/ 1491823 h 1491823"/>
                <a:gd name="connsiteX18" fmla="*/ 5354320 w 5358333"/>
                <a:gd name="connsiteY18" fmla="*/ 1491823 h 149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58333" h="1491823">
                  <a:moveTo>
                    <a:pt x="0" y="1491823"/>
                  </a:moveTo>
                  <a:cubicBezTo>
                    <a:pt x="126153" y="1488436"/>
                    <a:pt x="252307" y="1485050"/>
                    <a:pt x="457200" y="1471503"/>
                  </a:cubicBezTo>
                  <a:cubicBezTo>
                    <a:pt x="662093" y="1457956"/>
                    <a:pt x="1031240" y="1444410"/>
                    <a:pt x="1229360" y="1410543"/>
                  </a:cubicBezTo>
                  <a:cubicBezTo>
                    <a:pt x="1427480" y="1376676"/>
                    <a:pt x="1500293" y="1351276"/>
                    <a:pt x="1645920" y="1268303"/>
                  </a:cubicBezTo>
                  <a:cubicBezTo>
                    <a:pt x="1791547" y="1185330"/>
                    <a:pt x="1965960" y="1032930"/>
                    <a:pt x="2103120" y="912703"/>
                  </a:cubicBezTo>
                  <a:cubicBezTo>
                    <a:pt x="2240280" y="792476"/>
                    <a:pt x="2375747" y="663783"/>
                    <a:pt x="2468880" y="546943"/>
                  </a:cubicBezTo>
                  <a:cubicBezTo>
                    <a:pt x="2562013" y="430103"/>
                    <a:pt x="2560320" y="298023"/>
                    <a:pt x="2661920" y="211663"/>
                  </a:cubicBezTo>
                  <a:cubicBezTo>
                    <a:pt x="2763520" y="125303"/>
                    <a:pt x="2949787" y="62650"/>
                    <a:pt x="3078480" y="28783"/>
                  </a:cubicBezTo>
                  <a:cubicBezTo>
                    <a:pt x="3207173" y="-5084"/>
                    <a:pt x="3327400" y="-5084"/>
                    <a:pt x="3434080" y="8463"/>
                  </a:cubicBezTo>
                  <a:cubicBezTo>
                    <a:pt x="3540760" y="22010"/>
                    <a:pt x="3598333" y="8463"/>
                    <a:pt x="3718560" y="110063"/>
                  </a:cubicBezTo>
                  <a:cubicBezTo>
                    <a:pt x="3838787" y="211663"/>
                    <a:pt x="4038600" y="477516"/>
                    <a:pt x="4155440" y="618063"/>
                  </a:cubicBezTo>
                  <a:cubicBezTo>
                    <a:pt x="4272280" y="758610"/>
                    <a:pt x="4351867" y="856823"/>
                    <a:pt x="4419600" y="953343"/>
                  </a:cubicBezTo>
                  <a:cubicBezTo>
                    <a:pt x="4487333" y="1049863"/>
                    <a:pt x="4499187" y="1126063"/>
                    <a:pt x="4561840" y="1197183"/>
                  </a:cubicBezTo>
                  <a:cubicBezTo>
                    <a:pt x="4624493" y="1268303"/>
                    <a:pt x="4714240" y="1339423"/>
                    <a:pt x="4795520" y="1380063"/>
                  </a:cubicBezTo>
                  <a:cubicBezTo>
                    <a:pt x="4876800" y="1420703"/>
                    <a:pt x="4961467" y="1427476"/>
                    <a:pt x="5049520" y="1441023"/>
                  </a:cubicBezTo>
                  <a:cubicBezTo>
                    <a:pt x="5137573" y="1454570"/>
                    <a:pt x="5273040" y="1452876"/>
                    <a:pt x="5323840" y="1461343"/>
                  </a:cubicBezTo>
                  <a:cubicBezTo>
                    <a:pt x="5374640" y="1469810"/>
                    <a:pt x="5354320" y="1491823"/>
                    <a:pt x="5354320" y="1491823"/>
                  </a:cubicBezTo>
                  <a:lnTo>
                    <a:pt x="5354320" y="1491823"/>
                  </a:lnTo>
                  <a:lnTo>
                    <a:pt x="5354320" y="1491823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75E98D2-6A59-B1C9-E007-2013EF3EABCC}"/>
              </a:ext>
            </a:extLst>
          </p:cNvPr>
          <p:cNvSpPr txBox="1"/>
          <p:nvPr/>
        </p:nvSpPr>
        <p:spPr>
          <a:xfrm rot="16200000">
            <a:off x="493570" y="1299283"/>
            <a:ext cx="1533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heat stress</a:t>
            </a:r>
            <a:endParaRPr kumimoji="1" lang="ja-JP" altLang="en-US" sz="24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620C346-E677-DEAE-D9DB-F90489E68D67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4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84961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AE3CAC-C76F-F8C4-6E89-0D97A75F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42F-72EF-8D41-8A73-E3A03FA577C5}" type="slidenum">
              <a:rPr lang="ja-JP" altLang="en-US" smtClean="0"/>
              <a:pPr/>
              <a:t>7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/>
              <p:nvPr/>
            </p:nvSpPr>
            <p:spPr>
              <a:xfrm>
                <a:off x="1621587" y="155415"/>
                <a:ext cx="361477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=1,</m:t>
                      </m:r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587" y="155415"/>
                <a:ext cx="3614772" cy="392415"/>
              </a:xfrm>
              <a:prstGeom prst="rect">
                <a:avLst/>
              </a:prstGeom>
              <a:blipFill>
                <a:blip r:embed="rId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/>
              <p:nvPr/>
            </p:nvSpPr>
            <p:spPr>
              <a:xfrm>
                <a:off x="1621587" y="463555"/>
                <a:ext cx="3997954" cy="766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95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95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func>
                              <m:d>
                                <m:d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0.5+</m:t>
                                  </m:r>
                                  <m:f>
                                    <m:fPr>
                                      <m:ctrlP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587" y="463555"/>
                <a:ext cx="3997954" cy="7665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671FB19-50F0-4892-ADD5-E79B253C6B70}"/>
                  </a:ext>
                </a:extLst>
              </p:cNvPr>
              <p:cNvSpPr txBox="1"/>
              <p:nvPr/>
            </p:nvSpPr>
            <p:spPr>
              <a:xfrm>
                <a:off x="150975" y="782323"/>
                <a:ext cx="95494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671FB19-50F0-4892-ADD5-E79B253C6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5" y="782323"/>
                <a:ext cx="954941" cy="3924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>
            <a:extLst>
              <a:ext uri="{FF2B5EF4-FFF2-40B4-BE49-F238E27FC236}">
                <a16:creationId xmlns:a16="http://schemas.microsoft.com/office/drawing/2014/main" id="{FC87AA25-10B1-4FD1-3A61-20352C7BF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776" y="1593626"/>
            <a:ext cx="8697524" cy="146027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7AAE795-4BD2-AC27-22CD-5FD5491F5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168" y="2999798"/>
            <a:ext cx="8697519" cy="14602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/>
              <p:nvPr/>
            </p:nvSpPr>
            <p:spPr>
              <a:xfrm>
                <a:off x="41841" y="3257098"/>
                <a:ext cx="94218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1" y="3257098"/>
                <a:ext cx="942181" cy="3924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/>
              <p:nvPr/>
            </p:nvSpPr>
            <p:spPr>
              <a:xfrm>
                <a:off x="41841" y="4710377"/>
                <a:ext cx="94218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1" y="4710377"/>
                <a:ext cx="942181" cy="3924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>
            <a:extLst>
              <a:ext uri="{FF2B5EF4-FFF2-40B4-BE49-F238E27FC236}">
                <a16:creationId xmlns:a16="http://schemas.microsoft.com/office/drawing/2014/main" id="{3B49F22A-89C8-8C15-A498-0ADD77EC43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0280" y="4477193"/>
            <a:ext cx="8697519" cy="1460271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1D05FC7-F340-207F-9650-0557437F01A8}"/>
              </a:ext>
            </a:extLst>
          </p:cNvPr>
          <p:cNvSpPr txBox="1"/>
          <p:nvPr/>
        </p:nvSpPr>
        <p:spPr>
          <a:xfrm>
            <a:off x="3391130" y="1186904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rgbClr val="FF0000"/>
                </a:solidFill>
              </a:rPr>
              <a:t>BVOC</a:t>
            </a:r>
            <a:r>
              <a:rPr kumimoji="1" lang="en-US" altLang="ja-JP" sz="2000" dirty="0">
                <a:solidFill>
                  <a:srgbClr val="FF0000"/>
                </a:solidFill>
              </a:rPr>
              <a:t> production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A566D71-E7E9-C7EF-AB7D-CEE5070A4606}"/>
              </a:ext>
            </a:extLst>
          </p:cNvPr>
          <p:cNvSpPr txBox="1"/>
          <p:nvPr/>
        </p:nvSpPr>
        <p:spPr>
          <a:xfrm>
            <a:off x="5790808" y="1186904"/>
            <a:ext cx="131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heat stress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6E1CA2B-912C-4D00-FB39-12B1AEA6BD73}"/>
              </a:ext>
            </a:extLst>
          </p:cNvPr>
          <p:cNvSpPr txBox="1"/>
          <p:nvPr/>
        </p:nvSpPr>
        <p:spPr>
          <a:xfrm>
            <a:off x="1250719" y="1186904"/>
            <a:ext cx="1711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marginal value</a:t>
            </a:r>
            <a:endParaRPr kumimoji="1" lang="ja-JP" altLang="en-US" sz="20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3F5D51A-C0D3-CA87-B265-851E6AD6CC0C}"/>
              </a:ext>
            </a:extLst>
          </p:cNvPr>
          <p:cNvSpPr txBox="1"/>
          <p:nvPr/>
        </p:nvSpPr>
        <p:spPr>
          <a:xfrm>
            <a:off x="8132085" y="1186904"/>
            <a:ext cx="109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leaf area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ECB31BD-F329-910E-32AF-A96BE3B684F2}"/>
                  </a:ext>
                </a:extLst>
              </p:cNvPr>
              <p:cNvSpPr txBox="1"/>
              <p:nvPr/>
            </p:nvSpPr>
            <p:spPr>
              <a:xfrm>
                <a:off x="41841" y="1841179"/>
                <a:ext cx="92724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ECB31BD-F329-910E-32AF-A96BE3B68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1" y="1841179"/>
                <a:ext cx="927242" cy="392415"/>
              </a:xfrm>
              <a:prstGeom prst="rect">
                <a:avLst/>
              </a:prstGeom>
              <a:blipFill>
                <a:blip r:embed="rId10"/>
                <a:stretch>
                  <a:fillRect l="-1351"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EA6DEFE-60A0-A2FA-8B7D-A610F660B379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5</a:t>
            </a:r>
            <a:endParaRPr kumimoji="1" lang="ja-JP" altLang="en-US" sz="20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E517783-F6AE-4682-9577-B220E924E423}"/>
              </a:ext>
            </a:extLst>
          </p:cNvPr>
          <p:cNvSpPr txBox="1"/>
          <p:nvPr/>
        </p:nvSpPr>
        <p:spPr>
          <a:xfrm>
            <a:off x="2636127" y="6209779"/>
            <a:ext cx="520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左から</a:t>
            </a:r>
            <a:r>
              <a:rPr kumimoji="1" lang="en-US" altLang="ja-JP" dirty="0">
                <a:solidFill>
                  <a:srgbClr val="FF0000"/>
                </a:solidFill>
              </a:rPr>
              <a:t>h(t), s(t), L(t) L(t)</a:t>
            </a:r>
            <a:r>
              <a:rPr kumimoji="1" lang="ja-JP" altLang="en-US">
                <a:solidFill>
                  <a:srgbClr val="FF0000"/>
                </a:solidFill>
              </a:rPr>
              <a:t>の順番に並べてください。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411174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AE3CAC-C76F-F8C4-6E89-0D97A75F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42F-72EF-8D41-8A73-E3A03FA577C5}" type="slidenum">
              <a:rPr lang="ja-JP" altLang="en-US" smtClean="0"/>
              <a:pPr/>
              <a:t>8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/>
              <p:nvPr/>
            </p:nvSpPr>
            <p:spPr>
              <a:xfrm>
                <a:off x="5361275" y="136344"/>
                <a:ext cx="2855654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195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</m:t>
                      </m:r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275" y="136344"/>
                <a:ext cx="2855654" cy="392415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/>
              <p:nvPr/>
            </p:nvSpPr>
            <p:spPr>
              <a:xfrm>
                <a:off x="4335170" y="536552"/>
                <a:ext cx="3997954" cy="766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95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95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func>
                              <m:d>
                                <m:d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0.5+</m:t>
                                  </m:r>
                                  <m:f>
                                    <m:fPr>
                                      <m:ctrlP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170" y="536552"/>
                <a:ext cx="3997954" cy="766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/>
              <p:nvPr/>
            </p:nvSpPr>
            <p:spPr>
              <a:xfrm>
                <a:off x="178632" y="2047052"/>
                <a:ext cx="1060740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=0, 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2" y="2047052"/>
                <a:ext cx="1060740" cy="392415"/>
              </a:xfrm>
              <a:prstGeom prst="rect">
                <a:avLst/>
              </a:prstGeom>
              <a:blipFill>
                <a:blip r:embed="rId5"/>
                <a:stretch>
                  <a:fillRect b="-193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/>
              <p:nvPr/>
            </p:nvSpPr>
            <p:spPr>
              <a:xfrm>
                <a:off x="183555" y="4810950"/>
                <a:ext cx="171316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=−5.822, 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55" y="4810950"/>
                <a:ext cx="1713161" cy="392415"/>
              </a:xfrm>
              <a:prstGeom prst="rect">
                <a:avLst/>
              </a:prstGeom>
              <a:blipFill>
                <a:blip r:embed="rId6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E41F849-0952-CDF4-17F9-E563AC3D9538}"/>
                  </a:ext>
                </a:extLst>
              </p:cNvPr>
              <p:cNvSpPr txBox="1"/>
              <p:nvPr/>
            </p:nvSpPr>
            <p:spPr>
              <a:xfrm>
                <a:off x="178633" y="3429001"/>
                <a:ext cx="1658659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=−0.588,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E41F849-0952-CDF4-17F9-E563AC3D9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3" y="3429001"/>
                <a:ext cx="1658659" cy="3924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588D453-B102-3F99-796A-F33AD68A9D40}"/>
                  </a:ext>
                </a:extLst>
              </p:cNvPr>
              <p:cNvSpPr txBox="1"/>
              <p:nvPr/>
            </p:nvSpPr>
            <p:spPr>
              <a:xfrm>
                <a:off x="133540" y="2362923"/>
                <a:ext cx="92724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463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588D453-B102-3F99-796A-F33AD68A9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40" y="2362923"/>
                <a:ext cx="927242" cy="392415"/>
              </a:xfrm>
              <a:prstGeom prst="rect">
                <a:avLst/>
              </a:prstGeom>
              <a:blipFill>
                <a:blip r:embed="rId8"/>
                <a:stretch>
                  <a:fillRect b="-193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7A9727D-CF36-AED4-FD01-F50ADBFCF673}"/>
                  </a:ext>
                </a:extLst>
              </p:cNvPr>
              <p:cNvSpPr txBox="1"/>
              <p:nvPr/>
            </p:nvSpPr>
            <p:spPr>
              <a:xfrm>
                <a:off x="133540" y="3744872"/>
                <a:ext cx="92724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63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7A9727D-CF36-AED4-FD01-F50ADBFCF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40" y="3744872"/>
                <a:ext cx="927242" cy="392415"/>
              </a:xfrm>
              <a:prstGeom prst="rect">
                <a:avLst/>
              </a:prstGeom>
              <a:blipFill>
                <a:blip r:embed="rId9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EB61873-125D-278D-C462-4C7AAC5F8265}"/>
                  </a:ext>
                </a:extLst>
              </p:cNvPr>
              <p:cNvSpPr txBox="1"/>
              <p:nvPr/>
            </p:nvSpPr>
            <p:spPr>
              <a:xfrm>
                <a:off x="133539" y="5126821"/>
                <a:ext cx="92724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kumimoji="1" lang="ja-JP" altLang="en-US" sz="1463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EB61873-125D-278D-C462-4C7AAC5F8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39" y="5126821"/>
                <a:ext cx="927242" cy="392415"/>
              </a:xfrm>
              <a:prstGeom prst="rect">
                <a:avLst/>
              </a:prstGeom>
              <a:blipFill>
                <a:blip r:embed="rId10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>
            <a:extLst>
              <a:ext uri="{FF2B5EF4-FFF2-40B4-BE49-F238E27FC236}">
                <a16:creationId xmlns:a16="http://schemas.microsoft.com/office/drawing/2014/main" id="{622B02E6-E809-69A0-6AA4-46526696154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93392" y="1880721"/>
            <a:ext cx="7797735" cy="130920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9DF065A-57FA-1344-C107-07B35FCD68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93392" y="3162650"/>
            <a:ext cx="7797735" cy="1309202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17431D00-170F-9B4F-6929-3C0D29842D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46523" y="4531451"/>
            <a:ext cx="7797735" cy="13092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D42CE26-F298-0BBE-6E99-B39E6269F662}"/>
                  </a:ext>
                </a:extLst>
              </p:cNvPr>
              <p:cNvSpPr txBox="1"/>
              <p:nvPr/>
            </p:nvSpPr>
            <p:spPr>
              <a:xfrm>
                <a:off x="597160" y="488918"/>
                <a:ext cx="3844450" cy="725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urves</m:t>
                    </m:r>
                    <m: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000" dirty="0"/>
                  <a:t> with different width </a:t>
                </a:r>
              </a:p>
              <a:p>
                <a:r>
                  <a:rPr kumimoji="1" lang="en-US" altLang="ja-JP" sz="2000" dirty="0"/>
                  <a:t>but have equal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kumimoji="1" lang="ja-JP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D42CE26-F298-0BBE-6E99-B39E6269F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60" y="488918"/>
                <a:ext cx="3844450" cy="725968"/>
              </a:xfrm>
              <a:prstGeom prst="rect">
                <a:avLst/>
              </a:prstGeom>
              <a:blipFill>
                <a:blip r:embed="rId14"/>
                <a:stretch>
                  <a:fillRect l="-4290" t="-41379" r="-3300" b="-1258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E3B077B-BD06-5414-6CBD-EE80837D31E7}"/>
                  </a:ext>
                </a:extLst>
              </p:cNvPr>
              <p:cNvSpPr txBox="1"/>
              <p:nvPr/>
            </p:nvSpPr>
            <p:spPr>
              <a:xfrm>
                <a:off x="4315291" y="1500134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E3B077B-BD06-5414-6CBD-EE80837D3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291" y="1500134"/>
                <a:ext cx="717997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1671E90-854C-EFE6-C810-39905ED73547}"/>
                  </a:ext>
                </a:extLst>
              </p:cNvPr>
              <p:cNvSpPr txBox="1"/>
              <p:nvPr/>
            </p:nvSpPr>
            <p:spPr>
              <a:xfrm>
                <a:off x="2407043" y="1500134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1671E90-854C-EFE6-C810-39905ED73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043" y="1500134"/>
                <a:ext cx="717997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534422DB-BC33-532A-866C-93192230B5D2}"/>
                  </a:ext>
                </a:extLst>
              </p:cNvPr>
              <p:cNvSpPr txBox="1"/>
              <p:nvPr/>
            </p:nvSpPr>
            <p:spPr>
              <a:xfrm>
                <a:off x="8331819" y="1500134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534422DB-BC33-532A-866C-93192230B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819" y="1500134"/>
                <a:ext cx="717997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05573F3-5787-3C75-C5E7-BB9326F7F671}"/>
                  </a:ext>
                </a:extLst>
              </p:cNvPr>
              <p:cNvSpPr txBox="1"/>
              <p:nvPr/>
            </p:nvSpPr>
            <p:spPr>
              <a:xfrm>
                <a:off x="6309267" y="1500134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05573F3-5787-3C75-C5E7-BB9326F7F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267" y="1500134"/>
                <a:ext cx="717997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263D03-5DAC-2C6A-E803-39EE739C3917}"/>
              </a:ext>
            </a:extLst>
          </p:cNvPr>
          <p:cNvSpPr txBox="1"/>
          <p:nvPr/>
        </p:nvSpPr>
        <p:spPr>
          <a:xfrm>
            <a:off x="3549355" y="1146367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rgbClr val="FF0000"/>
                </a:solidFill>
              </a:rPr>
              <a:t>BVOC</a:t>
            </a:r>
            <a:r>
              <a:rPr kumimoji="1" lang="en-US" altLang="ja-JP" sz="2000" dirty="0">
                <a:solidFill>
                  <a:srgbClr val="FF0000"/>
                </a:solidFill>
              </a:rPr>
              <a:t> production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537419D-B417-03E0-5731-3221B2DFAF49}"/>
              </a:ext>
            </a:extLst>
          </p:cNvPr>
          <p:cNvSpPr txBox="1"/>
          <p:nvPr/>
        </p:nvSpPr>
        <p:spPr>
          <a:xfrm>
            <a:off x="5960522" y="1146367"/>
            <a:ext cx="131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heat stress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1589A0-B87A-1777-F8F5-487A48BF4315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6</a:t>
            </a:r>
            <a:endParaRPr kumimoji="1" lang="ja-JP" altLang="en-US" sz="20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59E2502-A0A7-FC1B-4A7C-FAACE0412829}"/>
              </a:ext>
            </a:extLst>
          </p:cNvPr>
          <p:cNvSpPr txBox="1"/>
          <p:nvPr/>
        </p:nvSpPr>
        <p:spPr>
          <a:xfrm>
            <a:off x="1007962" y="5900252"/>
            <a:ext cx="7956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ここは形を変えて、しかし</a:t>
            </a:r>
            <a:r>
              <a:rPr kumimoji="1" lang="en-US" altLang="ja-JP" dirty="0">
                <a:solidFill>
                  <a:srgbClr val="FF0000"/>
                </a:solidFill>
              </a:rPr>
              <a:t>total stress(h(t)  </a:t>
            </a:r>
            <a:r>
              <a:rPr kumimoji="1" lang="ja-JP" altLang="en-US">
                <a:solidFill>
                  <a:srgbClr val="FF0000"/>
                </a:solidFill>
              </a:rPr>
              <a:t>の積分）は共通にしてください。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F77FB98-DEBA-A6F4-3226-5E7E47282A2B}"/>
              </a:ext>
            </a:extLst>
          </p:cNvPr>
          <p:cNvSpPr txBox="1"/>
          <p:nvPr/>
        </p:nvSpPr>
        <p:spPr>
          <a:xfrm>
            <a:off x="2636127" y="6209779"/>
            <a:ext cx="520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左から</a:t>
            </a:r>
            <a:r>
              <a:rPr kumimoji="1" lang="en-US" altLang="ja-JP" dirty="0">
                <a:solidFill>
                  <a:srgbClr val="FF0000"/>
                </a:solidFill>
              </a:rPr>
              <a:t>h(t), s(t), L(t) L(t)</a:t>
            </a:r>
            <a:r>
              <a:rPr kumimoji="1" lang="ja-JP" altLang="en-US">
                <a:solidFill>
                  <a:srgbClr val="FF0000"/>
                </a:solidFill>
              </a:rPr>
              <a:t>の順番に並べてください。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73465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AE3CAC-C76F-F8C4-6E89-0D97A75F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42F-72EF-8D41-8A73-E3A03FA577C5}" type="slidenum">
              <a:rPr lang="ja-JP" altLang="en-US" smtClean="0"/>
              <a:pPr/>
              <a:t>9</a:t>
            </a:fld>
            <a:endParaRPr lang="ja-JP" altLang="en-US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4A9604EA-EE41-D01A-C707-F22D8F742218}"/>
              </a:ext>
            </a:extLst>
          </p:cNvPr>
          <p:cNvGrpSpPr/>
          <p:nvPr/>
        </p:nvGrpSpPr>
        <p:grpSpPr>
          <a:xfrm>
            <a:off x="93859" y="917572"/>
            <a:ext cx="9548735" cy="3412613"/>
            <a:chOff x="93859" y="803268"/>
            <a:chExt cx="9548735" cy="34126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C12784FD-5F39-1F20-4948-0A49BC80A724}"/>
                    </a:ext>
                  </a:extLst>
                </p:cNvPr>
                <p:cNvSpPr txBox="1"/>
                <p:nvPr/>
              </p:nvSpPr>
              <p:spPr>
                <a:xfrm>
                  <a:off x="93859" y="990351"/>
                  <a:ext cx="2962671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=2, </m:t>
                        </m:r>
                        <m:r>
                          <a:rPr lang="en-US" altLang="ja-JP" sz="195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=2, 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=0.0001</m:t>
                        </m:r>
                      </m:oMath>
                    </m:oMathPara>
                  </a14:m>
                  <a:endParaRPr lang="ja-JP" altLang="en-US" sz="1950"/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C12784FD-5F39-1F20-4948-0A49BC80A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59" y="990351"/>
                  <a:ext cx="2962671" cy="3924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AF6D7F6-3C6A-6027-BB8B-B34E2D5C5DC1}"/>
                    </a:ext>
                  </a:extLst>
                </p:cNvPr>
                <p:cNvSpPr txBox="1"/>
                <p:nvPr/>
              </p:nvSpPr>
              <p:spPr>
                <a:xfrm>
                  <a:off x="3513945" y="803268"/>
                  <a:ext cx="4089709" cy="7665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95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195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func>
                                <m:d>
                                  <m:dPr>
                                    <m:ctrlP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ctrlPr>
                                          <a:rPr lang="en-US" altLang="ja-JP" sz="19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195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num>
                                      <m:den>
                                        <m:r>
                                          <a:rPr lang="en-US" altLang="ja-JP" sz="195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ja-JP" altLang="en-US" sz="1950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AF6D7F6-3C6A-6027-BB8B-B34E2D5C5D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3945" y="803268"/>
                  <a:ext cx="4089709" cy="76655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D38736D-2949-6F58-66EB-20DEBDCF8966}"/>
                    </a:ext>
                  </a:extLst>
                </p:cNvPr>
                <p:cNvSpPr txBox="1"/>
                <p:nvPr/>
              </p:nvSpPr>
              <p:spPr>
                <a:xfrm>
                  <a:off x="7396968" y="990350"/>
                  <a:ext cx="1923540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=0, </m:t>
                        </m:r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=0.5</m:t>
                        </m:r>
                      </m:oMath>
                    </m:oMathPara>
                  </a14:m>
                  <a:endParaRPr kumimoji="1" lang="ja-JP" altLang="en-US" sz="195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D38736D-2949-6F58-66EB-20DEBDCF8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6968" y="990350"/>
                  <a:ext cx="1923540" cy="392415"/>
                </a:xfrm>
                <a:prstGeom prst="rect">
                  <a:avLst/>
                </a:prstGeom>
                <a:blipFill>
                  <a:blip r:embed="rId5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22951165-693A-727E-3845-AFE41C7C7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859" y="1787550"/>
              <a:ext cx="9548735" cy="1603186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88284EB-E53E-1637-DFB5-D90C59C55F3F}"/>
                </a:ext>
              </a:extLst>
            </p:cNvPr>
            <p:cNvSpPr txBox="1"/>
            <p:nvPr/>
          </p:nvSpPr>
          <p:spPr>
            <a:xfrm>
              <a:off x="5190283" y="3594129"/>
              <a:ext cx="19513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photosynthesis </a:t>
              </a:r>
              <a:r>
                <a:rPr kumimoji="1" lang="en-US" altLang="ja-JP" sz="2000" i="1" dirty="0"/>
                <a:t>p</a:t>
              </a:r>
              <a:endParaRPr kumimoji="1" lang="ja-JP" altLang="en-US" sz="200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3152539-9BFC-B910-90AB-7C635660F719}"/>
                </a:ext>
              </a:extLst>
            </p:cNvPr>
            <p:cNvSpPr txBox="1"/>
            <p:nvPr/>
          </p:nvSpPr>
          <p:spPr>
            <a:xfrm>
              <a:off x="8040065" y="3594129"/>
              <a:ext cx="1091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leaf area</a:t>
              </a:r>
              <a:endParaRPr kumimoji="1" lang="ja-JP" altLang="en-US" sz="200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0E10B3C7-CCC3-C9F8-FDA8-9E20DA8CFA11}"/>
                </a:ext>
              </a:extLst>
            </p:cNvPr>
            <p:cNvSpPr txBox="1"/>
            <p:nvPr/>
          </p:nvSpPr>
          <p:spPr>
            <a:xfrm>
              <a:off x="2466974" y="3507995"/>
              <a:ext cx="26354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 err="1"/>
                <a:t>BVOC</a:t>
              </a:r>
              <a:r>
                <a:rPr kumimoji="1" lang="en-US" altLang="ja-JP" sz="2000" dirty="0"/>
                <a:t> production peaks</a:t>
              </a:r>
            </a:p>
            <a:p>
              <a:pPr algn="ctr"/>
              <a:r>
                <a:rPr kumimoji="1" lang="en-US" altLang="ja-JP" sz="2000" dirty="0"/>
                <a:t> in early summer</a:t>
              </a:r>
              <a:endParaRPr kumimoji="1" lang="ja-JP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C6DA079-EDB3-1090-7EEA-D3F6009F48A2}"/>
                  </a:ext>
                </a:extLst>
              </p:cNvPr>
              <p:cNvSpPr txBox="1"/>
              <p:nvPr/>
            </p:nvSpPr>
            <p:spPr>
              <a:xfrm>
                <a:off x="3469614" y="1557239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C6DA079-EDB3-1090-7EEA-D3F6009F4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614" y="1557239"/>
                <a:ext cx="71799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6903AC9-177A-2772-45E4-5BA66036E463}"/>
                  </a:ext>
                </a:extLst>
              </p:cNvPr>
              <p:cNvSpPr txBox="1"/>
              <p:nvPr/>
            </p:nvSpPr>
            <p:spPr>
              <a:xfrm>
                <a:off x="1102479" y="1557239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6903AC9-177A-2772-45E4-5BA66036E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479" y="1557239"/>
                <a:ext cx="71799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25A3212-6722-694F-8347-93F071280797}"/>
                  </a:ext>
                </a:extLst>
              </p:cNvPr>
              <p:cNvSpPr txBox="1"/>
              <p:nvPr/>
            </p:nvSpPr>
            <p:spPr>
              <a:xfrm>
                <a:off x="5836749" y="1557239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25A3212-6722-694F-8347-93F071280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749" y="1557239"/>
                <a:ext cx="717997" cy="400110"/>
              </a:xfrm>
              <a:prstGeom prst="rect">
                <a:avLst/>
              </a:prstGeom>
              <a:blipFill>
                <a:blip r:embed="rId1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C0D2FB2A-20B7-1C64-CBA1-7B46D6EF611C}"/>
                  </a:ext>
                </a:extLst>
              </p:cNvPr>
              <p:cNvSpPr txBox="1"/>
              <p:nvPr/>
            </p:nvSpPr>
            <p:spPr>
              <a:xfrm>
                <a:off x="8203883" y="1557239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C0D2FB2A-20B7-1C64-CBA1-7B46D6EF6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3883" y="1557239"/>
                <a:ext cx="71799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E43D049-CC3A-9911-2C9B-3162520F5621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7</a:t>
            </a:r>
            <a:endParaRPr kumimoji="1" lang="ja-JP" altLang="en-US" sz="20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ABD60CA-180D-1D9F-0D81-287E3C90374F}"/>
              </a:ext>
            </a:extLst>
          </p:cNvPr>
          <p:cNvSpPr txBox="1"/>
          <p:nvPr/>
        </p:nvSpPr>
        <p:spPr>
          <a:xfrm>
            <a:off x="1236372" y="5473521"/>
            <a:ext cx="650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左から</a:t>
            </a:r>
            <a:r>
              <a:rPr kumimoji="1" lang="en-US" altLang="ja-JP" dirty="0">
                <a:solidFill>
                  <a:srgbClr val="FF0000"/>
                </a:solidFill>
              </a:rPr>
              <a:t>p(t)</a:t>
            </a:r>
            <a:r>
              <a:rPr kumimoji="1" lang="ja-JP" altLang="en-US">
                <a:solidFill>
                  <a:srgbClr val="FF0000"/>
                </a:solidFill>
              </a:rPr>
              <a:t>、</a:t>
            </a:r>
            <a:r>
              <a:rPr kumimoji="1" lang="en-US" altLang="ja-JP" dirty="0">
                <a:solidFill>
                  <a:srgbClr val="FF0000"/>
                </a:solidFill>
              </a:rPr>
              <a:t>s(t)</a:t>
            </a:r>
            <a:r>
              <a:rPr kumimoji="1" lang="ja-JP" altLang="en-US">
                <a:solidFill>
                  <a:srgbClr val="FF0000"/>
                </a:solidFill>
              </a:rPr>
              <a:t>、</a:t>
            </a:r>
            <a:r>
              <a:rPr kumimoji="1" lang="en-US" altLang="ja-JP" dirty="0">
                <a:solidFill>
                  <a:srgbClr val="FF0000"/>
                </a:solidFill>
              </a:rPr>
              <a:t>lambda(t)</a:t>
            </a:r>
            <a:r>
              <a:rPr kumimoji="1" lang="ja-JP" altLang="en-US">
                <a:solidFill>
                  <a:srgbClr val="FF0000"/>
                </a:solidFill>
              </a:rPr>
              <a:t>、</a:t>
            </a:r>
            <a:r>
              <a:rPr kumimoji="1" lang="en-US" altLang="ja-JP" dirty="0">
                <a:solidFill>
                  <a:srgbClr val="FF0000"/>
                </a:solidFill>
              </a:rPr>
              <a:t> L(t)</a:t>
            </a:r>
            <a:r>
              <a:rPr kumimoji="1" lang="ja-JP" altLang="en-US">
                <a:solidFill>
                  <a:srgbClr val="FF0000"/>
                </a:solidFill>
              </a:rPr>
              <a:t>という順序に書いてください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264373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2735</TotalTime>
  <Words>800</Words>
  <Application>Microsoft Macintosh PowerPoint</Application>
  <PresentationFormat>A4 210 x 297 mm</PresentationFormat>
  <Paragraphs>257</Paragraphs>
  <Slides>13</Slides>
  <Notes>4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游ゴシック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Yoh Iwasa</dc:creator>
  <cp:lastModifiedBy>Yoh Iwasa</cp:lastModifiedBy>
  <cp:revision>301</cp:revision>
  <cp:lastPrinted>2023-12-23T00:17:08Z</cp:lastPrinted>
  <dcterms:created xsi:type="dcterms:W3CDTF">2023-07-27T06:58:46Z</dcterms:created>
  <dcterms:modified xsi:type="dcterms:W3CDTF">2023-12-23T22:34:35Z</dcterms:modified>
</cp:coreProperties>
</file>