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62" r:id="rId2"/>
    <p:sldId id="318" r:id="rId3"/>
    <p:sldId id="289" r:id="rId4"/>
    <p:sldId id="363" r:id="rId5"/>
    <p:sldId id="335" r:id="rId6"/>
    <p:sldId id="319" r:id="rId7"/>
    <p:sldId id="345" r:id="rId8"/>
    <p:sldId id="300" r:id="rId9"/>
    <p:sldId id="352" r:id="rId10"/>
    <p:sldId id="301" r:id="rId11"/>
    <p:sldId id="346" r:id="rId12"/>
    <p:sldId id="337" r:id="rId13"/>
    <p:sldId id="347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5"/>
    <p:restoredTop sz="94650"/>
  </p:normalViewPr>
  <p:slideViewPr>
    <p:cSldViewPr snapToGrid="0">
      <p:cViewPr>
        <p:scale>
          <a:sx n="124" d="100"/>
          <a:sy n="124" d="100"/>
        </p:scale>
        <p:origin x="1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5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7" Type="http://schemas.openxmlformats.org/officeDocument/2006/relationships/image" Target="../media/image4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220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77.png"/><Relationship Id="rId4" Type="http://schemas.openxmlformats.org/officeDocument/2006/relationships/image" Target="../media/image230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78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50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7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.png"/><Relationship Id="rId18" Type="http://schemas.openxmlformats.org/officeDocument/2006/relationships/image" Target="../media/image190.png"/><Relationship Id="rId3" Type="http://schemas.openxmlformats.org/officeDocument/2006/relationships/image" Target="../media/image25.png"/><Relationship Id="rId21" Type="http://schemas.openxmlformats.org/officeDocument/2006/relationships/image" Target="../media/image221.png"/><Relationship Id="rId7" Type="http://schemas.openxmlformats.org/officeDocument/2006/relationships/image" Target="../media/image80.png"/><Relationship Id="rId17" Type="http://schemas.openxmlformats.org/officeDocument/2006/relationships/image" Target="../media/image180.png"/><Relationship Id="rId2" Type="http://schemas.openxmlformats.org/officeDocument/2006/relationships/image" Target="../media/image24.png"/><Relationship Id="rId16" Type="http://schemas.openxmlformats.org/officeDocument/2006/relationships/image" Target="../media/image170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24" Type="http://schemas.openxmlformats.org/officeDocument/2006/relationships/image" Target="../media/image126.png"/><Relationship Id="rId5" Type="http://schemas.openxmlformats.org/officeDocument/2006/relationships/image" Target="../media/image27.emf"/><Relationship Id="rId15" Type="http://schemas.openxmlformats.org/officeDocument/2006/relationships/image" Target="../media/image28.emf"/><Relationship Id="rId23" Type="http://schemas.openxmlformats.org/officeDocument/2006/relationships/image" Target="../media/image111.png"/><Relationship Id="rId19" Type="http://schemas.openxmlformats.org/officeDocument/2006/relationships/image" Target="../media/image200.png"/><Relationship Id="rId4" Type="http://schemas.openxmlformats.org/officeDocument/2006/relationships/image" Target="../media/image26.png"/><Relationship Id="rId14" Type="http://schemas.openxmlformats.org/officeDocument/2006/relationships/image" Target="../media/image151.png"/><Relationship Id="rId22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180.png"/><Relationship Id="rId18" Type="http://schemas.openxmlformats.org/officeDocument/2006/relationships/image" Target="../media/image31.emf"/><Relationship Id="rId26" Type="http://schemas.openxmlformats.org/officeDocument/2006/relationships/image" Target="../media/image240.png"/><Relationship Id="rId21" Type="http://schemas.openxmlformats.org/officeDocument/2006/relationships/image" Target="../media/image32.png"/><Relationship Id="rId12" Type="http://schemas.openxmlformats.org/officeDocument/2006/relationships/image" Target="../media/image170.png"/><Relationship Id="rId17" Type="http://schemas.openxmlformats.org/officeDocument/2006/relationships/image" Target="../media/image910.png"/><Relationship Id="rId25" Type="http://schemas.openxmlformats.org/officeDocument/2006/relationships/image" Target="../media/image231.png"/><Relationship Id="rId2" Type="http://schemas.openxmlformats.org/officeDocument/2006/relationships/image" Target="../media/image29.emf"/><Relationship Id="rId16" Type="http://schemas.openxmlformats.org/officeDocument/2006/relationships/image" Target="../media/image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24" Type="http://schemas.openxmlformats.org/officeDocument/2006/relationships/image" Target="../media/image160.png"/><Relationship Id="rId15" Type="http://schemas.openxmlformats.org/officeDocument/2006/relationships/image" Target="../media/image200.png"/><Relationship Id="rId23" Type="http://schemas.openxmlformats.org/officeDocument/2006/relationships/image" Target="../media/image34.png"/><Relationship Id="rId10" Type="http://schemas.openxmlformats.org/officeDocument/2006/relationships/image" Target="../media/image27.emf"/><Relationship Id="rId19" Type="http://schemas.openxmlformats.org/officeDocument/2006/relationships/image" Target="../media/image30.png"/><Relationship Id="rId9" Type="http://schemas.openxmlformats.org/officeDocument/2006/relationships/image" Target="../media/image30.emf"/><Relationship Id="rId14" Type="http://schemas.openxmlformats.org/officeDocument/2006/relationships/image" Target="../media/image190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2.png"/><Relationship Id="rId21" Type="http://schemas.openxmlformats.org/officeDocument/2006/relationships/image" Target="../media/image103.png"/><Relationship Id="rId7" Type="http://schemas.openxmlformats.org/officeDocument/2006/relationships/image" Target="../media/image891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2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3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2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80255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55" y="3697719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613263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13263" y="5106307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5106307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7CA99073-4B2D-9F0E-653F-99FFD6730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8" r="9206"/>
          <a:stretch/>
        </p:blipFill>
        <p:spPr>
          <a:xfrm>
            <a:off x="66295" y="2377696"/>
            <a:ext cx="9773410" cy="1718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32591" y="1160135"/>
                <a:ext cx="29650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91" y="1160135"/>
                <a:ext cx="2965042" cy="392415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3199285" y="952427"/>
                <a:ext cx="4245778" cy="949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9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9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95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0.5+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285" y="952427"/>
                <a:ext cx="4245778" cy="949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/>
              <p:nvPr/>
            </p:nvSpPr>
            <p:spPr>
              <a:xfrm>
                <a:off x="7435700" y="1160134"/>
                <a:ext cx="211109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00" y="1160134"/>
                <a:ext cx="2111091" cy="392415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422C1A-D8AA-5162-2D07-29F7DC4D1002}"/>
              </a:ext>
            </a:extLst>
          </p:cNvPr>
          <p:cNvSpPr txBox="1"/>
          <p:nvPr/>
        </p:nvSpPr>
        <p:spPr>
          <a:xfrm>
            <a:off x="7619926" y="4090517"/>
            <a:ext cx="202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leaf area is lost</a:t>
            </a:r>
          </a:p>
          <a:p>
            <a:pPr algn="ctr"/>
            <a:r>
              <a:rPr kumimoji="1" lang="en-US" altLang="ja-JP" sz="2000" dirty="0"/>
              <a:t>rapidly in autumn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29EF1E-A0D2-26CD-914E-9162A2A582F2}"/>
              </a:ext>
            </a:extLst>
          </p:cNvPr>
          <p:cNvSpPr txBox="1"/>
          <p:nvPr/>
        </p:nvSpPr>
        <p:spPr>
          <a:xfrm>
            <a:off x="371850" y="4096276"/>
            <a:ext cx="1975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</a:p>
          <a:p>
            <a:r>
              <a:rPr kumimoji="1" lang="en-US" altLang="ja-JP" sz="2000" dirty="0"/>
              <a:t>stops in summer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9943C9-72AB-31AE-DEA7-B9E9261ED3A9}"/>
                  </a:ext>
                </a:extLst>
              </p:cNvPr>
              <p:cNvSpPr txBox="1"/>
              <p:nvPr/>
            </p:nvSpPr>
            <p:spPr>
              <a:xfrm>
                <a:off x="1000751" y="217602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9943C9-72AB-31AE-DEA7-B9E9261E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51" y="2176023"/>
                <a:ext cx="7179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0D53CD-7C34-44C7-36DE-A7590BE7F8B6}"/>
                  </a:ext>
                </a:extLst>
              </p:cNvPr>
              <p:cNvSpPr txBox="1"/>
              <p:nvPr/>
            </p:nvSpPr>
            <p:spPr>
              <a:xfrm>
                <a:off x="5914416" y="217602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0D53CD-7C34-44C7-36DE-A7590BE7F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16" y="2176023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CF7037-1082-5EE9-FE55-B84080D52E03}"/>
                  </a:ext>
                </a:extLst>
              </p:cNvPr>
              <p:cNvSpPr txBox="1"/>
              <p:nvPr/>
            </p:nvSpPr>
            <p:spPr>
              <a:xfrm>
                <a:off x="3461686" y="217602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CF7037-1082-5EE9-FE55-B84080D5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86" y="2176023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D7A56A8-F972-E4A1-DDF0-2E37081C0E1B}"/>
                  </a:ext>
                </a:extLst>
              </p:cNvPr>
              <p:cNvSpPr txBox="1"/>
              <p:nvPr/>
            </p:nvSpPr>
            <p:spPr>
              <a:xfrm>
                <a:off x="8367146" y="217764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D7A56A8-F972-E4A1-DDF0-2E37081C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146" y="2177640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8AEB59-E42B-9D70-7D1E-AFC0A2951B6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11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28821F97-EB41-D94D-6AB7-A2C9027DD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87" y="4460818"/>
            <a:ext cx="8380028" cy="1406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D618114-E6CE-0A9C-5871-6A8E0C8BC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18" y="1696919"/>
            <a:ext cx="8380028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89435281-63DB-32BC-8551-A70E6DA62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687" y="3065071"/>
            <a:ext cx="8380027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/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B1678F-690F-AC50-3205-AEB930B11588}"/>
              </a:ext>
            </a:extLst>
          </p:cNvPr>
          <p:cNvSpPr txBox="1"/>
          <p:nvPr/>
        </p:nvSpPr>
        <p:spPr>
          <a:xfrm>
            <a:off x="198221" y="6260620"/>
            <a:ext cx="916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Marginal value of leaf area is higher after the peak heat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2B2958-6E3D-91A9-7DFB-75AC76DA0A04}"/>
              </a:ext>
            </a:extLst>
          </p:cNvPr>
          <p:cNvCxnSpPr>
            <a:cxnSpLocks/>
          </p:cNvCxnSpPr>
          <p:nvPr/>
        </p:nvCxnSpPr>
        <p:spPr>
          <a:xfrm flipV="1">
            <a:off x="2730500" y="5854408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F85255-3592-0791-7DFB-84C41F24AAB5}"/>
              </a:ext>
            </a:extLst>
          </p:cNvPr>
          <p:cNvSpPr txBox="1"/>
          <p:nvPr/>
        </p:nvSpPr>
        <p:spPr>
          <a:xfrm>
            <a:off x="3391130" y="12631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457AE1-B22A-FE96-5605-79501EDE0538}"/>
              </a:ext>
            </a:extLst>
          </p:cNvPr>
          <p:cNvSpPr txBox="1"/>
          <p:nvPr/>
        </p:nvSpPr>
        <p:spPr>
          <a:xfrm>
            <a:off x="5790808" y="12631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53443-AFA1-480F-EC38-621575D5B460}"/>
              </a:ext>
            </a:extLst>
          </p:cNvPr>
          <p:cNvSpPr txBox="1"/>
          <p:nvPr/>
        </p:nvSpPr>
        <p:spPr>
          <a:xfrm>
            <a:off x="1250719" y="12631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E60ED1-A48F-560A-CB8A-7FBA4296A149}"/>
              </a:ext>
            </a:extLst>
          </p:cNvPr>
          <p:cNvSpPr txBox="1"/>
          <p:nvPr/>
        </p:nvSpPr>
        <p:spPr>
          <a:xfrm>
            <a:off x="8132085" y="12631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78BDC4-5AD1-F429-CF62-AF04559941D3}"/>
              </a:ext>
            </a:extLst>
          </p:cNvPr>
          <p:cNvSpPr txBox="1"/>
          <p:nvPr/>
        </p:nvSpPr>
        <p:spPr>
          <a:xfrm>
            <a:off x="198221" y="167410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Change in the magnitude of heat stress</a:t>
            </a:r>
          </a:p>
          <a:p>
            <a:r>
              <a:rPr kumimoji="1" lang="en-US" altLang="ja-JP" dirty="0"/>
              <a:t>with keeping the same shape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9D77E0-A9AC-2D08-B2BC-D975B91890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924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0965BB-9E15-8F4E-13C7-2B18757C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/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=0.01+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C0AF8442-1E8F-2419-04FA-F1DACBA29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3" r="8919"/>
          <a:stretch/>
        </p:blipFill>
        <p:spPr>
          <a:xfrm>
            <a:off x="178633" y="2012564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/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/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92888BB6-D63B-EF08-86F9-ABE1FF949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80" r="9411"/>
          <a:stretch/>
        </p:blipFill>
        <p:spPr>
          <a:xfrm>
            <a:off x="178633" y="4380886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/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/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/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/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/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/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/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/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/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0DC24B-C454-F0A4-644E-B344EAE2853F}"/>
              </a:ext>
            </a:extLst>
          </p:cNvPr>
          <p:cNvSpPr txBox="1"/>
          <p:nvPr/>
        </p:nvSpPr>
        <p:spPr>
          <a:xfrm>
            <a:off x="2219277" y="6251904"/>
            <a:ext cx="569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is produced only in the summer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A1BFC5-8A58-9586-4C25-88572045D39B}"/>
              </a:ext>
            </a:extLst>
          </p:cNvPr>
          <p:cNvSpPr txBox="1"/>
          <p:nvPr/>
        </p:nvSpPr>
        <p:spPr>
          <a:xfrm>
            <a:off x="2761345" y="1446811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58F2-1CE9-9FDB-0453-41C0AE121B97}"/>
              </a:ext>
            </a:extLst>
          </p:cNvPr>
          <p:cNvSpPr txBox="1"/>
          <p:nvPr/>
        </p:nvSpPr>
        <p:spPr>
          <a:xfrm>
            <a:off x="5644016" y="1446811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AEB326-427D-B1D3-9E34-B2F286335F4D}"/>
              </a:ext>
            </a:extLst>
          </p:cNvPr>
          <p:cNvSpPr txBox="1"/>
          <p:nvPr/>
        </p:nvSpPr>
        <p:spPr>
          <a:xfrm>
            <a:off x="2799300" y="378797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A1521-28DB-6EBC-9BBF-E5326C187348}"/>
              </a:ext>
            </a:extLst>
          </p:cNvPr>
          <p:cNvSpPr txBox="1"/>
          <p:nvPr/>
        </p:nvSpPr>
        <p:spPr>
          <a:xfrm>
            <a:off x="5681971" y="3787975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3C05045-D6B7-C196-DF24-FE064298E0AB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5907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84BEA8-5939-FAF5-E4B8-B6116558C923}"/>
              </a:ext>
            </a:extLst>
          </p:cNvPr>
          <p:cNvGrpSpPr/>
          <p:nvPr/>
        </p:nvGrpSpPr>
        <p:grpSpPr>
          <a:xfrm>
            <a:off x="951357" y="1532104"/>
            <a:ext cx="8003286" cy="3793792"/>
            <a:chOff x="685800" y="2845863"/>
            <a:chExt cx="8003286" cy="3793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84BA7A2-AFFA-3FAB-F511-BA779281F0C7}"/>
                    </a:ext>
                  </a:extLst>
                </p:cNvPr>
                <p:cNvSpPr txBox="1"/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7C5F75C-B118-CE8A-8356-7977C6235CAE}"/>
                </a:ext>
              </a:extLst>
            </p:cNvPr>
            <p:cNvSpPr txBox="1"/>
            <p:nvPr/>
          </p:nvSpPr>
          <p:spPr>
            <a:xfrm>
              <a:off x="6357935" y="3963735"/>
              <a:ext cx="2331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5999CA8-51FF-3E98-2DB2-43AA2F5C6C91}"/>
                </a:ext>
              </a:extLst>
            </p:cNvPr>
            <p:cNvCxnSpPr/>
            <p:nvPr/>
          </p:nvCxnSpPr>
          <p:spPr>
            <a:xfrm>
              <a:off x="4953000" y="3900488"/>
              <a:ext cx="1133475" cy="5938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C03E630-5D43-C793-9513-044D0ECB4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347" y="5043664"/>
              <a:ext cx="1000128" cy="70687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0D88347-105A-0801-5AE9-B3FEE3B1FD6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767989"/>
              <a:ext cx="1133475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A400002-C2AF-E736-5F91-56931079E946}"/>
                    </a:ext>
                  </a:extLst>
                </p:cNvPr>
                <p:cNvSpPr txBox="1"/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E553F9A8-2617-6B05-7478-686AB8428BA2}"/>
                    </a:ext>
                  </a:extLst>
                </p:cNvPr>
                <p:cNvSpPr txBox="1"/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EBC8-7C0F-E7CE-71AA-E6C851948C91}"/>
                </a:ext>
              </a:extLst>
            </p:cNvPr>
            <p:cNvSpPr txBox="1"/>
            <p:nvPr/>
          </p:nvSpPr>
          <p:spPr>
            <a:xfrm>
              <a:off x="685800" y="3963735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C984818-AE8A-71D1-C753-D7ADBA26A1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6335" y="4767989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/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153A765-3CD0-B71A-A910-7BD59D78DD05}"/>
                    </a:ext>
                  </a:extLst>
                </p:cNvPr>
                <p:cNvSpPr txBox="1"/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97F8506-ACBB-D488-A10B-28EB4A2B7460}"/>
                </a:ext>
              </a:extLst>
            </p:cNvPr>
            <p:cNvSpPr txBox="1"/>
            <p:nvPr/>
          </p:nvSpPr>
          <p:spPr>
            <a:xfrm>
              <a:off x="3174928" y="2845863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5F4E39D-2160-6004-0B2E-BD776BE76C5E}"/>
                </a:ext>
              </a:extLst>
            </p:cNvPr>
            <p:cNvSpPr txBox="1"/>
            <p:nvPr/>
          </p:nvSpPr>
          <p:spPr>
            <a:xfrm>
              <a:off x="3174928" y="6177990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BAC528F-AA53-9C2A-396E-33E2BD367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637" y="5113107"/>
              <a:ext cx="217986" cy="539548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660AF77-F749-D4C6-838D-0C9C0FCD8A57}"/>
                </a:ext>
              </a:extLst>
            </p:cNvPr>
            <p:cNvCxnSpPr>
              <a:cxnSpLocks/>
            </p:cNvCxnSpPr>
            <p:nvPr/>
          </p:nvCxnSpPr>
          <p:spPr>
            <a:xfrm>
              <a:off x="4093779" y="3844715"/>
              <a:ext cx="253844" cy="584775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0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284341" y="4250468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307538" y="1786956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522945" y="367765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5843620" y="367470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20000" t="-4762" r="-16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5952"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1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1986206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60097" y="2911207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394284" y="2387677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5843620" y="575620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8108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1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702790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793" r="-13793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333" r="-1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537513" y="57686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E03F169-9D65-5850-D05E-7098A3F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069721"/>
            <a:ext cx="7321165" cy="1554937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C3BBA80-A883-59E9-267B-EACFD1E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108327"/>
            <a:ext cx="7321165" cy="1554937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CD450CD3-6606-FDA2-F1B1-2C6233C0C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8"/>
          <a:stretch/>
        </p:blipFill>
        <p:spPr>
          <a:xfrm>
            <a:off x="979585" y="2704990"/>
            <a:ext cx="7415750" cy="14246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34710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117851" y="20915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3(a)(b)(c)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64310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(a)</a:t>
            </a:r>
            <a:endParaRPr kumimoji="1" lang="ja-JP" altLang="en-US" sz="20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64310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(b)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64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6493601" y="893087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E034DC-84B7-30C8-023C-A3A2178B9C36}"/>
              </a:ext>
            </a:extLst>
          </p:cNvPr>
          <p:cNvSpPr/>
          <p:nvPr/>
        </p:nvSpPr>
        <p:spPr>
          <a:xfrm>
            <a:off x="2357939" y="888030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C14F55-B2B6-EAFF-ED1E-4FE78B8071B0}"/>
              </a:ext>
            </a:extLst>
          </p:cNvPr>
          <p:cNvSpPr txBox="1"/>
          <p:nvPr/>
        </p:nvSpPr>
        <p:spPr>
          <a:xfrm>
            <a:off x="2253341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/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3314D3-8BD0-1AA3-8E7D-550F3C10F9A0}"/>
              </a:ext>
            </a:extLst>
          </p:cNvPr>
          <p:cNvSpPr txBox="1"/>
          <p:nvPr/>
        </p:nvSpPr>
        <p:spPr>
          <a:xfrm>
            <a:off x="645896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/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375" y="1120140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/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/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/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/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/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blipFill>
                <a:blip r:embed="rId2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DE1CA07-00CE-D030-6AEA-99C6FC4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0" y="1194257"/>
            <a:ext cx="2174704" cy="458153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590511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6502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00593" y="20915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3(d)(e)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56309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(d)</a:t>
            </a:r>
            <a:endParaRPr kumimoji="1" lang="ja-JP" altLang="en-US" sz="200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805" y="1120140"/>
            <a:ext cx="2078581" cy="46111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5630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(e)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5630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D42EABD1-A29A-892A-D7F5-425EE31A15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1341" y="1119599"/>
            <a:ext cx="2162045" cy="464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/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/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/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CCB75-0F35-F41B-1510-0CFB8C3F3357}"/>
              </a:ext>
            </a:extLst>
          </p:cNvPr>
          <p:cNvSpPr txBox="1"/>
          <p:nvPr/>
        </p:nvSpPr>
        <p:spPr>
          <a:xfrm>
            <a:off x="223596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/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5744394" y="387236"/>
            <a:ext cx="2078581" cy="551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/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/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=0.00008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/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/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270B73-8AD1-8E95-1746-52129D1F8BF5}"/>
              </a:ext>
            </a:extLst>
          </p:cNvPr>
          <p:cNvSpPr/>
          <p:nvPr/>
        </p:nvSpPr>
        <p:spPr>
          <a:xfrm>
            <a:off x="2276053" y="982916"/>
            <a:ext cx="728184" cy="26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766795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large 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5368045" y="5014260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6A1209-7A6B-AA91-D425-B4D99F9D864E}"/>
              </a:ext>
            </a:extLst>
          </p:cNvPr>
          <p:cNvSpPr txBox="1"/>
          <p:nvPr/>
        </p:nvSpPr>
        <p:spPr>
          <a:xfrm>
            <a:off x="7668669" y="4879350"/>
            <a:ext cx="1475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close to</a:t>
            </a:r>
          </a:p>
          <a:p>
            <a:pPr algn="ctr"/>
            <a:r>
              <a:rPr kumimoji="1" lang="en-US" altLang="ja-JP" sz="3200" dirty="0"/>
              <a:t>zero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8C2B51-2AEB-F93C-9831-92454C509BE5}"/>
              </a:ext>
            </a:extLst>
          </p:cNvPr>
          <p:cNvSpPr txBox="1"/>
          <p:nvPr/>
        </p:nvSpPr>
        <p:spPr>
          <a:xfrm>
            <a:off x="3067420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small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06032C-97EA-9F56-882D-3904BE8B60F4}"/>
              </a:ext>
            </a:extLst>
          </p:cNvPr>
          <p:cNvSpPr txBox="1"/>
          <p:nvPr/>
        </p:nvSpPr>
        <p:spPr>
          <a:xfrm>
            <a:off x="219855" y="42974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求め方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3.210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0.915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−0.061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r="-40221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r="-20165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r="-1005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r="-11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t="-101351" r="-40221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3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t="-101351" r="-20165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t="-101351" r="-10054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t="-101351" r="-1105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0D506-AEED-AFE4-7678-DD7EBFDA6BD0}"/>
              </a:ext>
            </a:extLst>
          </p:cNvPr>
          <p:cNvSpPr/>
          <p:nvPr/>
        </p:nvSpPr>
        <p:spPr>
          <a:xfrm>
            <a:off x="-193184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962332-BF91-0FCC-E0BF-9E3338C5D22A}"/>
              </a:ext>
            </a:extLst>
          </p:cNvPr>
          <p:cNvSpPr/>
          <p:nvPr/>
        </p:nvSpPr>
        <p:spPr>
          <a:xfrm>
            <a:off x="9603159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3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B48F5F7-2ED6-DF9F-8E8C-659F199040B2}"/>
              </a:ext>
            </a:extLst>
          </p:cNvPr>
          <p:cNvGrpSpPr/>
          <p:nvPr/>
        </p:nvGrpSpPr>
        <p:grpSpPr>
          <a:xfrm>
            <a:off x="1564639" y="4895758"/>
            <a:ext cx="6340929" cy="1882792"/>
            <a:chOff x="1550125" y="4794160"/>
            <a:chExt cx="6340929" cy="188279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224180" y="6190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154" y="4807293"/>
              <a:ext cx="507" cy="1382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896" y="6093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5032394" y="5046193"/>
              <a:ext cx="1012232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5E4BF4-9608-8513-36A0-99F9D204EC8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710" y="6165945"/>
              <a:ext cx="114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05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15" r="-740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6044626" y="5046193"/>
              <a:ext cx="695119" cy="1117494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4E7B0D8-535A-FD42-7292-7A055650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148" y="6159528"/>
              <a:ext cx="2093041" cy="128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CB6FA92-DA10-DA83-5ABB-4AB4B4EA803E}"/>
                </a:ext>
              </a:extLst>
            </p:cNvPr>
            <p:cNvSpPr/>
            <p:nvPr/>
          </p:nvSpPr>
          <p:spPr>
            <a:xfrm>
              <a:off x="4314708" y="5031869"/>
              <a:ext cx="749555" cy="1162377"/>
            </a:xfrm>
            <a:custGeom>
              <a:avLst/>
              <a:gdLst>
                <a:gd name="connsiteX0" fmla="*/ 0 w 721297"/>
                <a:gd name="connsiteY0" fmla="*/ 1368761 h 1368761"/>
                <a:gd name="connsiteX1" fmla="*/ 56795 w 721297"/>
                <a:gd name="connsiteY1" fmla="*/ 1187017 h 1368761"/>
                <a:gd name="connsiteX2" fmla="*/ 147668 w 721297"/>
                <a:gd name="connsiteY2" fmla="*/ 897362 h 1368761"/>
                <a:gd name="connsiteX3" fmla="*/ 414604 w 721297"/>
                <a:gd name="connsiteY3" fmla="*/ 431643 h 1368761"/>
                <a:gd name="connsiteX4" fmla="*/ 556592 w 721297"/>
                <a:gd name="connsiteY4" fmla="*/ 232860 h 1368761"/>
                <a:gd name="connsiteX5" fmla="*/ 579310 w 721297"/>
                <a:gd name="connsiteY5" fmla="*/ 193104 h 1368761"/>
                <a:gd name="connsiteX6" fmla="*/ 658823 w 721297"/>
                <a:gd name="connsiteY6" fmla="*/ 85193 h 1368761"/>
                <a:gd name="connsiteX7" fmla="*/ 721297 w 721297"/>
                <a:gd name="connsiteY7" fmla="*/ 0 h 136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297" h="1368761">
                  <a:moveTo>
                    <a:pt x="0" y="1368761"/>
                  </a:moveTo>
                  <a:lnTo>
                    <a:pt x="56795" y="1187017"/>
                  </a:lnTo>
                  <a:cubicBezTo>
                    <a:pt x="81406" y="1108451"/>
                    <a:pt x="88033" y="1023258"/>
                    <a:pt x="147668" y="897362"/>
                  </a:cubicBezTo>
                  <a:cubicBezTo>
                    <a:pt x="207303" y="771466"/>
                    <a:pt x="346450" y="542393"/>
                    <a:pt x="414604" y="431643"/>
                  </a:cubicBezTo>
                  <a:cubicBezTo>
                    <a:pt x="482758" y="320893"/>
                    <a:pt x="529141" y="272616"/>
                    <a:pt x="556592" y="232860"/>
                  </a:cubicBezTo>
                  <a:cubicBezTo>
                    <a:pt x="584043" y="193104"/>
                    <a:pt x="562272" y="217715"/>
                    <a:pt x="579310" y="193104"/>
                  </a:cubicBezTo>
                  <a:cubicBezTo>
                    <a:pt x="596348" y="168493"/>
                    <a:pt x="658823" y="85193"/>
                    <a:pt x="658823" y="85193"/>
                  </a:cubicBezTo>
                  <a:lnTo>
                    <a:pt x="72129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/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/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4DB19C-544A-7536-74C4-0422850FD820}"/>
              </a:ext>
            </a:extLst>
          </p:cNvPr>
          <p:cNvGrpSpPr/>
          <p:nvPr/>
        </p:nvGrpSpPr>
        <p:grpSpPr>
          <a:xfrm>
            <a:off x="2146319" y="2371485"/>
            <a:ext cx="6051711" cy="2589588"/>
            <a:chOff x="2146319" y="2284401"/>
            <a:chExt cx="6051711" cy="2589588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232199" y="4459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173" y="2284401"/>
              <a:ext cx="0" cy="2174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616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15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818" b="-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blipFill>
                  <a:blip r:embed="rId13"/>
                  <a:stretch>
                    <a:fillRect l="-3704" b="-63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blipFill>
                  <a:blip r:embed="rId15"/>
                  <a:stretch>
                    <a:fillRect l="-15000" r="-15000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1BA7735-64F7-DB53-3C8A-97BB3BE704E5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47" y="436747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9022F9A7-4141-3FFC-0F66-7F801648BBE9}"/>
                </a:ext>
              </a:extLst>
            </p:cNvPr>
            <p:cNvSpPr/>
            <p:nvPr/>
          </p:nvSpPr>
          <p:spPr>
            <a:xfrm>
              <a:off x="2244570" y="2873976"/>
              <a:ext cx="5288453" cy="1593129"/>
            </a:xfrm>
            <a:custGeom>
              <a:avLst/>
              <a:gdLst>
                <a:gd name="connsiteX0" fmla="*/ 0 w 5288453"/>
                <a:gd name="connsiteY0" fmla="*/ 1353215 h 1593129"/>
                <a:gd name="connsiteX1" fmla="*/ 373487 w 5288453"/>
                <a:gd name="connsiteY1" fmla="*/ 1314579 h 1593129"/>
                <a:gd name="connsiteX2" fmla="*/ 837126 w 5288453"/>
                <a:gd name="connsiteY2" fmla="*/ 1237305 h 1593129"/>
                <a:gd name="connsiteX3" fmla="*/ 1468191 w 5288453"/>
                <a:gd name="connsiteY3" fmla="*/ 1082759 h 1593129"/>
                <a:gd name="connsiteX4" fmla="*/ 1790163 w 5288453"/>
                <a:gd name="connsiteY4" fmla="*/ 928212 h 1593129"/>
                <a:gd name="connsiteX5" fmla="*/ 1957588 w 5288453"/>
                <a:gd name="connsiteY5" fmla="*/ 850939 h 1593129"/>
                <a:gd name="connsiteX6" fmla="*/ 2009104 w 5288453"/>
                <a:gd name="connsiteY6" fmla="*/ 825181 h 1593129"/>
                <a:gd name="connsiteX7" fmla="*/ 2176529 w 5288453"/>
                <a:gd name="connsiteY7" fmla="*/ 696393 h 1593129"/>
                <a:gd name="connsiteX8" fmla="*/ 2421228 w 5288453"/>
                <a:gd name="connsiteY8" fmla="*/ 503210 h 1593129"/>
                <a:gd name="connsiteX9" fmla="*/ 2614411 w 5288453"/>
                <a:gd name="connsiteY9" fmla="*/ 322905 h 1593129"/>
                <a:gd name="connsiteX10" fmla="*/ 2704563 w 5288453"/>
                <a:gd name="connsiteY10" fmla="*/ 181238 h 1593129"/>
                <a:gd name="connsiteX11" fmla="*/ 2833352 w 5288453"/>
                <a:gd name="connsiteY11" fmla="*/ 52449 h 1593129"/>
                <a:gd name="connsiteX12" fmla="*/ 3013656 w 5288453"/>
                <a:gd name="connsiteY12" fmla="*/ 934 h 1593129"/>
                <a:gd name="connsiteX13" fmla="*/ 3361385 w 5288453"/>
                <a:gd name="connsiteY13" fmla="*/ 91086 h 1593129"/>
                <a:gd name="connsiteX14" fmla="*/ 3567447 w 5288453"/>
                <a:gd name="connsiteY14" fmla="*/ 258511 h 1593129"/>
                <a:gd name="connsiteX15" fmla="*/ 3709115 w 5288453"/>
                <a:gd name="connsiteY15" fmla="*/ 374421 h 1593129"/>
                <a:gd name="connsiteX16" fmla="*/ 3876540 w 5288453"/>
                <a:gd name="connsiteY16" fmla="*/ 528967 h 1593129"/>
                <a:gd name="connsiteX17" fmla="*/ 4005329 w 5288453"/>
                <a:gd name="connsiteY17" fmla="*/ 683514 h 1593129"/>
                <a:gd name="connsiteX18" fmla="*/ 4224270 w 5288453"/>
                <a:gd name="connsiteY18" fmla="*/ 825181 h 1593129"/>
                <a:gd name="connsiteX19" fmla="*/ 4275785 w 5288453"/>
                <a:gd name="connsiteY19" fmla="*/ 889576 h 1593129"/>
                <a:gd name="connsiteX20" fmla="*/ 4391695 w 5288453"/>
                <a:gd name="connsiteY20" fmla="*/ 979728 h 1593129"/>
                <a:gd name="connsiteX21" fmla="*/ 4713667 w 5288453"/>
                <a:gd name="connsiteY21" fmla="*/ 1211548 h 1593129"/>
                <a:gd name="connsiteX22" fmla="*/ 5009881 w 5288453"/>
                <a:gd name="connsiteY22" fmla="*/ 1404731 h 1593129"/>
                <a:gd name="connsiteX23" fmla="*/ 5254580 w 5288453"/>
                <a:gd name="connsiteY23" fmla="*/ 1572156 h 1593129"/>
                <a:gd name="connsiteX24" fmla="*/ 5280338 w 5288453"/>
                <a:gd name="connsiteY24" fmla="*/ 1585035 h 159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88453" h="1593129">
                  <a:moveTo>
                    <a:pt x="0" y="1353215"/>
                  </a:moveTo>
                  <a:cubicBezTo>
                    <a:pt x="116983" y="1343556"/>
                    <a:pt x="233966" y="1333897"/>
                    <a:pt x="373487" y="1314579"/>
                  </a:cubicBezTo>
                  <a:cubicBezTo>
                    <a:pt x="513008" y="1295261"/>
                    <a:pt x="654676" y="1275942"/>
                    <a:pt x="837126" y="1237305"/>
                  </a:cubicBezTo>
                  <a:cubicBezTo>
                    <a:pt x="1019576" y="1198668"/>
                    <a:pt x="1309352" y="1134274"/>
                    <a:pt x="1468191" y="1082759"/>
                  </a:cubicBezTo>
                  <a:cubicBezTo>
                    <a:pt x="1627030" y="1031244"/>
                    <a:pt x="1708597" y="966849"/>
                    <a:pt x="1790163" y="928212"/>
                  </a:cubicBezTo>
                  <a:cubicBezTo>
                    <a:pt x="1871729" y="889575"/>
                    <a:pt x="1957588" y="850939"/>
                    <a:pt x="1957588" y="850939"/>
                  </a:cubicBezTo>
                  <a:cubicBezTo>
                    <a:pt x="1994078" y="833767"/>
                    <a:pt x="1972614" y="850939"/>
                    <a:pt x="2009104" y="825181"/>
                  </a:cubicBezTo>
                  <a:cubicBezTo>
                    <a:pt x="2045594" y="799423"/>
                    <a:pt x="2176529" y="696393"/>
                    <a:pt x="2176529" y="696393"/>
                  </a:cubicBezTo>
                  <a:cubicBezTo>
                    <a:pt x="2245216" y="642731"/>
                    <a:pt x="2348248" y="565458"/>
                    <a:pt x="2421228" y="503210"/>
                  </a:cubicBezTo>
                  <a:cubicBezTo>
                    <a:pt x="2494208" y="440962"/>
                    <a:pt x="2567189" y="376567"/>
                    <a:pt x="2614411" y="322905"/>
                  </a:cubicBezTo>
                  <a:cubicBezTo>
                    <a:pt x="2661634" y="269243"/>
                    <a:pt x="2668073" y="226314"/>
                    <a:pt x="2704563" y="181238"/>
                  </a:cubicBezTo>
                  <a:cubicBezTo>
                    <a:pt x="2741053" y="136162"/>
                    <a:pt x="2781837" y="82500"/>
                    <a:pt x="2833352" y="52449"/>
                  </a:cubicBezTo>
                  <a:cubicBezTo>
                    <a:pt x="2884868" y="22398"/>
                    <a:pt x="2925651" y="-5506"/>
                    <a:pt x="3013656" y="934"/>
                  </a:cubicBezTo>
                  <a:cubicBezTo>
                    <a:pt x="3101662" y="7373"/>
                    <a:pt x="3269086" y="48156"/>
                    <a:pt x="3361385" y="91086"/>
                  </a:cubicBezTo>
                  <a:cubicBezTo>
                    <a:pt x="3453684" y="134016"/>
                    <a:pt x="3567447" y="258511"/>
                    <a:pt x="3567447" y="258511"/>
                  </a:cubicBezTo>
                  <a:cubicBezTo>
                    <a:pt x="3625402" y="305734"/>
                    <a:pt x="3657600" y="329345"/>
                    <a:pt x="3709115" y="374421"/>
                  </a:cubicBezTo>
                  <a:cubicBezTo>
                    <a:pt x="3760631" y="419497"/>
                    <a:pt x="3827171" y="477451"/>
                    <a:pt x="3876540" y="528967"/>
                  </a:cubicBezTo>
                  <a:cubicBezTo>
                    <a:pt x="3925909" y="580482"/>
                    <a:pt x="3947374" y="634145"/>
                    <a:pt x="4005329" y="683514"/>
                  </a:cubicBezTo>
                  <a:cubicBezTo>
                    <a:pt x="4063284" y="732883"/>
                    <a:pt x="4224270" y="825181"/>
                    <a:pt x="4224270" y="825181"/>
                  </a:cubicBezTo>
                  <a:cubicBezTo>
                    <a:pt x="4269346" y="859525"/>
                    <a:pt x="4247881" y="863818"/>
                    <a:pt x="4275785" y="889576"/>
                  </a:cubicBezTo>
                  <a:cubicBezTo>
                    <a:pt x="4303689" y="915334"/>
                    <a:pt x="4318715" y="926066"/>
                    <a:pt x="4391695" y="979728"/>
                  </a:cubicBezTo>
                  <a:cubicBezTo>
                    <a:pt x="4464675" y="1033390"/>
                    <a:pt x="4610636" y="1140714"/>
                    <a:pt x="4713667" y="1211548"/>
                  </a:cubicBezTo>
                  <a:cubicBezTo>
                    <a:pt x="4816698" y="1282382"/>
                    <a:pt x="4919729" y="1344630"/>
                    <a:pt x="5009881" y="1404731"/>
                  </a:cubicBezTo>
                  <a:cubicBezTo>
                    <a:pt x="5100033" y="1464832"/>
                    <a:pt x="5254580" y="1572156"/>
                    <a:pt x="5254580" y="1572156"/>
                  </a:cubicBezTo>
                  <a:cubicBezTo>
                    <a:pt x="5299656" y="1602207"/>
                    <a:pt x="5289997" y="1593621"/>
                    <a:pt x="5280338" y="15850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noFill/>
                </a:ln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F5F63B1E-2FB0-1212-C76B-C932A4280169}"/>
                </a:ext>
              </a:extLst>
            </p:cNvPr>
            <p:cNvSpPr/>
            <p:nvPr/>
          </p:nvSpPr>
          <p:spPr>
            <a:xfrm>
              <a:off x="3043238" y="2766341"/>
              <a:ext cx="4243387" cy="1317095"/>
            </a:xfrm>
            <a:custGeom>
              <a:avLst/>
              <a:gdLst>
                <a:gd name="connsiteX0" fmla="*/ 0 w 4243387"/>
                <a:gd name="connsiteY0" fmla="*/ 0 h 1317095"/>
                <a:gd name="connsiteX1" fmla="*/ 328612 w 4243387"/>
                <a:gd name="connsiteY1" fmla="*/ 528638 h 1317095"/>
                <a:gd name="connsiteX2" fmla="*/ 685800 w 4243387"/>
                <a:gd name="connsiteY2" fmla="*/ 800100 h 1317095"/>
                <a:gd name="connsiteX3" fmla="*/ 957262 w 4243387"/>
                <a:gd name="connsiteY3" fmla="*/ 928688 h 1317095"/>
                <a:gd name="connsiteX4" fmla="*/ 1057275 w 4243387"/>
                <a:gd name="connsiteY4" fmla="*/ 985838 h 1317095"/>
                <a:gd name="connsiteX5" fmla="*/ 1643062 w 4243387"/>
                <a:gd name="connsiteY5" fmla="*/ 1200150 h 1317095"/>
                <a:gd name="connsiteX6" fmla="*/ 2228850 w 4243387"/>
                <a:gd name="connsiteY6" fmla="*/ 1300163 h 1317095"/>
                <a:gd name="connsiteX7" fmla="*/ 3028950 w 4243387"/>
                <a:gd name="connsiteY7" fmla="*/ 1314450 h 1317095"/>
                <a:gd name="connsiteX8" fmla="*/ 3286125 w 4243387"/>
                <a:gd name="connsiteY8" fmla="*/ 1271588 h 1317095"/>
                <a:gd name="connsiteX9" fmla="*/ 3471862 w 4243387"/>
                <a:gd name="connsiteY9" fmla="*/ 1200150 h 1317095"/>
                <a:gd name="connsiteX10" fmla="*/ 3671887 w 4243387"/>
                <a:gd name="connsiteY10" fmla="*/ 1071563 h 1317095"/>
                <a:gd name="connsiteX11" fmla="*/ 3871912 w 4243387"/>
                <a:gd name="connsiteY11" fmla="*/ 871538 h 1317095"/>
                <a:gd name="connsiteX12" fmla="*/ 4157662 w 4243387"/>
                <a:gd name="connsiteY12" fmla="*/ 371475 h 1317095"/>
                <a:gd name="connsiteX13" fmla="*/ 4229100 w 4243387"/>
                <a:gd name="connsiteY13" fmla="*/ 228600 h 1317095"/>
                <a:gd name="connsiteX14" fmla="*/ 4229100 w 4243387"/>
                <a:gd name="connsiteY14" fmla="*/ 228600 h 1317095"/>
                <a:gd name="connsiteX15" fmla="*/ 4243387 w 4243387"/>
                <a:gd name="connsiteY15" fmla="*/ 228600 h 13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3387" h="1317095">
                  <a:moveTo>
                    <a:pt x="0" y="0"/>
                  </a:moveTo>
                  <a:cubicBezTo>
                    <a:pt x="107156" y="197644"/>
                    <a:pt x="214312" y="395288"/>
                    <a:pt x="328612" y="528638"/>
                  </a:cubicBezTo>
                  <a:cubicBezTo>
                    <a:pt x="442912" y="661988"/>
                    <a:pt x="581025" y="733425"/>
                    <a:pt x="685800" y="800100"/>
                  </a:cubicBezTo>
                  <a:cubicBezTo>
                    <a:pt x="790575" y="866775"/>
                    <a:pt x="895350" y="897732"/>
                    <a:pt x="957262" y="928688"/>
                  </a:cubicBezTo>
                  <a:cubicBezTo>
                    <a:pt x="1019174" y="959644"/>
                    <a:pt x="942975" y="940594"/>
                    <a:pt x="1057275" y="985838"/>
                  </a:cubicBezTo>
                  <a:cubicBezTo>
                    <a:pt x="1171575" y="1031082"/>
                    <a:pt x="1447799" y="1147762"/>
                    <a:pt x="1643062" y="1200150"/>
                  </a:cubicBezTo>
                  <a:cubicBezTo>
                    <a:pt x="1838325" y="1252538"/>
                    <a:pt x="1997869" y="1281113"/>
                    <a:pt x="2228850" y="1300163"/>
                  </a:cubicBezTo>
                  <a:cubicBezTo>
                    <a:pt x="2459831" y="1319213"/>
                    <a:pt x="2852738" y="1319212"/>
                    <a:pt x="3028950" y="1314450"/>
                  </a:cubicBezTo>
                  <a:cubicBezTo>
                    <a:pt x="3205162" y="1309688"/>
                    <a:pt x="3212306" y="1290638"/>
                    <a:pt x="3286125" y="1271588"/>
                  </a:cubicBezTo>
                  <a:cubicBezTo>
                    <a:pt x="3359944" y="1252538"/>
                    <a:pt x="3407568" y="1233487"/>
                    <a:pt x="3471862" y="1200150"/>
                  </a:cubicBezTo>
                  <a:cubicBezTo>
                    <a:pt x="3536156" y="1166813"/>
                    <a:pt x="3605212" y="1126332"/>
                    <a:pt x="3671887" y="1071563"/>
                  </a:cubicBezTo>
                  <a:cubicBezTo>
                    <a:pt x="3738562" y="1016794"/>
                    <a:pt x="3790949" y="988219"/>
                    <a:pt x="3871912" y="871538"/>
                  </a:cubicBezTo>
                  <a:cubicBezTo>
                    <a:pt x="3952875" y="754857"/>
                    <a:pt x="4098131" y="478631"/>
                    <a:pt x="4157662" y="371475"/>
                  </a:cubicBezTo>
                  <a:cubicBezTo>
                    <a:pt x="4217193" y="264319"/>
                    <a:pt x="4229100" y="228600"/>
                    <a:pt x="4229100" y="228600"/>
                  </a:cubicBezTo>
                  <a:lnTo>
                    <a:pt x="4229100" y="228600"/>
                  </a:lnTo>
                  <a:lnTo>
                    <a:pt x="4243387" y="2286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/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/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111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/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blipFill>
                  <a:blip r:embed="rId22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/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2AFF39E-4284-5D79-6BFF-D99E934B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5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FA7CD8D3-8ABB-9828-81FE-AC9BB9B445F7}"/>
                </a:ext>
              </a:extLst>
            </p:cNvPr>
            <p:cNvSpPr/>
            <p:nvPr/>
          </p:nvSpPr>
          <p:spPr>
            <a:xfrm>
              <a:off x="4399280" y="2385026"/>
              <a:ext cx="2214880" cy="1008084"/>
            </a:xfrm>
            <a:custGeom>
              <a:avLst/>
              <a:gdLst>
                <a:gd name="connsiteX0" fmla="*/ 2214880 w 2214880"/>
                <a:gd name="connsiteY0" fmla="*/ 0 h 1008084"/>
                <a:gd name="connsiteX1" fmla="*/ 2072640 w 2214880"/>
                <a:gd name="connsiteY1" fmla="*/ 396240 h 1008084"/>
                <a:gd name="connsiteX2" fmla="*/ 1757680 w 2214880"/>
                <a:gd name="connsiteY2" fmla="*/ 802640 h 1008084"/>
                <a:gd name="connsiteX3" fmla="*/ 1544320 w 2214880"/>
                <a:gd name="connsiteY3" fmla="*/ 934720 h 1008084"/>
                <a:gd name="connsiteX4" fmla="*/ 1148080 w 2214880"/>
                <a:gd name="connsiteY4" fmla="*/ 1005840 h 1008084"/>
                <a:gd name="connsiteX5" fmla="*/ 701040 w 2214880"/>
                <a:gd name="connsiteY5" fmla="*/ 853440 h 1008084"/>
                <a:gd name="connsiteX6" fmla="*/ 508000 w 2214880"/>
                <a:gd name="connsiteY6" fmla="*/ 762000 h 1008084"/>
                <a:gd name="connsiteX7" fmla="*/ 304800 w 2214880"/>
                <a:gd name="connsiteY7" fmla="*/ 518160 h 1008084"/>
                <a:gd name="connsiteX8" fmla="*/ 132080 w 2214880"/>
                <a:gd name="connsiteY8" fmla="*/ 304800 h 1008084"/>
                <a:gd name="connsiteX9" fmla="*/ 0 w 2214880"/>
                <a:gd name="connsiteY9" fmla="*/ 81280 h 1008084"/>
                <a:gd name="connsiteX10" fmla="*/ 0 w 2214880"/>
                <a:gd name="connsiteY10" fmla="*/ 81280 h 10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80" h="1008084">
                  <a:moveTo>
                    <a:pt x="2214880" y="0"/>
                  </a:moveTo>
                  <a:cubicBezTo>
                    <a:pt x="2181860" y="131233"/>
                    <a:pt x="2148840" y="262467"/>
                    <a:pt x="2072640" y="396240"/>
                  </a:cubicBezTo>
                  <a:cubicBezTo>
                    <a:pt x="1996440" y="530013"/>
                    <a:pt x="1845733" y="712893"/>
                    <a:pt x="1757680" y="802640"/>
                  </a:cubicBezTo>
                  <a:cubicBezTo>
                    <a:pt x="1669627" y="892387"/>
                    <a:pt x="1645920" y="900853"/>
                    <a:pt x="1544320" y="934720"/>
                  </a:cubicBezTo>
                  <a:cubicBezTo>
                    <a:pt x="1442720" y="968587"/>
                    <a:pt x="1288627" y="1019387"/>
                    <a:pt x="1148080" y="1005840"/>
                  </a:cubicBezTo>
                  <a:cubicBezTo>
                    <a:pt x="1007533" y="992293"/>
                    <a:pt x="807720" y="894080"/>
                    <a:pt x="701040" y="853440"/>
                  </a:cubicBezTo>
                  <a:cubicBezTo>
                    <a:pt x="594360" y="812800"/>
                    <a:pt x="574040" y="817880"/>
                    <a:pt x="508000" y="762000"/>
                  </a:cubicBezTo>
                  <a:cubicBezTo>
                    <a:pt x="441960" y="706120"/>
                    <a:pt x="367453" y="594360"/>
                    <a:pt x="304800" y="518160"/>
                  </a:cubicBezTo>
                  <a:cubicBezTo>
                    <a:pt x="242147" y="441960"/>
                    <a:pt x="182880" y="377613"/>
                    <a:pt x="132080" y="304800"/>
                  </a:cubicBezTo>
                  <a:cubicBezTo>
                    <a:pt x="81280" y="231987"/>
                    <a:pt x="0" y="81280"/>
                    <a:pt x="0" y="81280"/>
                  </a:cubicBezTo>
                  <a:lnTo>
                    <a:pt x="0" y="812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BC4E2D8-55C7-B15E-2D70-F3E95E307CE4}"/>
              </a:ext>
            </a:extLst>
          </p:cNvPr>
          <p:cNvGrpSpPr/>
          <p:nvPr/>
        </p:nvGrpSpPr>
        <p:grpSpPr>
          <a:xfrm>
            <a:off x="1775037" y="864497"/>
            <a:ext cx="6107379" cy="1542715"/>
            <a:chOff x="1804065" y="693800"/>
            <a:chExt cx="6107379" cy="154271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BDF3B7B-57FD-9F2E-096B-6A28FBC0A9AC}"/>
                </a:ext>
              </a:extLst>
            </p:cNvPr>
            <p:cNvCxnSpPr/>
            <p:nvPr/>
          </p:nvCxnSpPr>
          <p:spPr>
            <a:xfrm>
              <a:off x="2244570" y="2071445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14EA21-4291-B76C-A978-ECC9D7FC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544" y="693800"/>
              <a:ext cx="16657" cy="13776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/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i="1" dirty="0"/>
                    <a:t>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t="-27273" b="-5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/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9E4014CC-523D-4E54-E92D-A247B9972967}"/>
                </a:ext>
              </a:extLst>
            </p:cNvPr>
            <p:cNvSpPr/>
            <p:nvPr/>
          </p:nvSpPr>
          <p:spPr>
            <a:xfrm>
              <a:off x="2214880" y="898949"/>
              <a:ext cx="5358333" cy="1069510"/>
            </a:xfrm>
            <a:custGeom>
              <a:avLst/>
              <a:gdLst>
                <a:gd name="connsiteX0" fmla="*/ 0 w 5358333"/>
                <a:gd name="connsiteY0" fmla="*/ 1491823 h 1491823"/>
                <a:gd name="connsiteX1" fmla="*/ 457200 w 5358333"/>
                <a:gd name="connsiteY1" fmla="*/ 1471503 h 1491823"/>
                <a:gd name="connsiteX2" fmla="*/ 1229360 w 5358333"/>
                <a:gd name="connsiteY2" fmla="*/ 1410543 h 1491823"/>
                <a:gd name="connsiteX3" fmla="*/ 1645920 w 5358333"/>
                <a:gd name="connsiteY3" fmla="*/ 1268303 h 1491823"/>
                <a:gd name="connsiteX4" fmla="*/ 2103120 w 5358333"/>
                <a:gd name="connsiteY4" fmla="*/ 912703 h 1491823"/>
                <a:gd name="connsiteX5" fmla="*/ 2468880 w 5358333"/>
                <a:gd name="connsiteY5" fmla="*/ 546943 h 1491823"/>
                <a:gd name="connsiteX6" fmla="*/ 2661920 w 5358333"/>
                <a:gd name="connsiteY6" fmla="*/ 211663 h 1491823"/>
                <a:gd name="connsiteX7" fmla="*/ 3078480 w 5358333"/>
                <a:gd name="connsiteY7" fmla="*/ 28783 h 1491823"/>
                <a:gd name="connsiteX8" fmla="*/ 3434080 w 5358333"/>
                <a:gd name="connsiteY8" fmla="*/ 8463 h 1491823"/>
                <a:gd name="connsiteX9" fmla="*/ 3718560 w 5358333"/>
                <a:gd name="connsiteY9" fmla="*/ 110063 h 1491823"/>
                <a:gd name="connsiteX10" fmla="*/ 4155440 w 5358333"/>
                <a:gd name="connsiteY10" fmla="*/ 618063 h 1491823"/>
                <a:gd name="connsiteX11" fmla="*/ 4419600 w 5358333"/>
                <a:gd name="connsiteY11" fmla="*/ 953343 h 1491823"/>
                <a:gd name="connsiteX12" fmla="*/ 4561840 w 5358333"/>
                <a:gd name="connsiteY12" fmla="*/ 1197183 h 1491823"/>
                <a:gd name="connsiteX13" fmla="*/ 4795520 w 5358333"/>
                <a:gd name="connsiteY13" fmla="*/ 1380063 h 1491823"/>
                <a:gd name="connsiteX14" fmla="*/ 5049520 w 5358333"/>
                <a:gd name="connsiteY14" fmla="*/ 1441023 h 1491823"/>
                <a:gd name="connsiteX15" fmla="*/ 5323840 w 5358333"/>
                <a:gd name="connsiteY15" fmla="*/ 1461343 h 1491823"/>
                <a:gd name="connsiteX16" fmla="*/ 5354320 w 5358333"/>
                <a:gd name="connsiteY16" fmla="*/ 1491823 h 1491823"/>
                <a:gd name="connsiteX17" fmla="*/ 5354320 w 5358333"/>
                <a:gd name="connsiteY17" fmla="*/ 1491823 h 1491823"/>
                <a:gd name="connsiteX18" fmla="*/ 5354320 w 5358333"/>
                <a:gd name="connsiteY18" fmla="*/ 1491823 h 14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333" h="1491823">
                  <a:moveTo>
                    <a:pt x="0" y="1491823"/>
                  </a:moveTo>
                  <a:cubicBezTo>
                    <a:pt x="126153" y="1488436"/>
                    <a:pt x="252307" y="1485050"/>
                    <a:pt x="457200" y="1471503"/>
                  </a:cubicBezTo>
                  <a:cubicBezTo>
                    <a:pt x="662093" y="1457956"/>
                    <a:pt x="1031240" y="1444410"/>
                    <a:pt x="1229360" y="1410543"/>
                  </a:cubicBezTo>
                  <a:cubicBezTo>
                    <a:pt x="1427480" y="1376676"/>
                    <a:pt x="1500293" y="1351276"/>
                    <a:pt x="1645920" y="1268303"/>
                  </a:cubicBezTo>
                  <a:cubicBezTo>
                    <a:pt x="1791547" y="1185330"/>
                    <a:pt x="1965960" y="1032930"/>
                    <a:pt x="2103120" y="912703"/>
                  </a:cubicBezTo>
                  <a:cubicBezTo>
                    <a:pt x="2240280" y="792476"/>
                    <a:pt x="2375747" y="663783"/>
                    <a:pt x="2468880" y="546943"/>
                  </a:cubicBezTo>
                  <a:cubicBezTo>
                    <a:pt x="2562013" y="430103"/>
                    <a:pt x="2560320" y="298023"/>
                    <a:pt x="2661920" y="211663"/>
                  </a:cubicBezTo>
                  <a:cubicBezTo>
                    <a:pt x="2763520" y="125303"/>
                    <a:pt x="2949787" y="62650"/>
                    <a:pt x="3078480" y="28783"/>
                  </a:cubicBezTo>
                  <a:cubicBezTo>
                    <a:pt x="3207173" y="-5084"/>
                    <a:pt x="3327400" y="-5084"/>
                    <a:pt x="3434080" y="8463"/>
                  </a:cubicBezTo>
                  <a:cubicBezTo>
                    <a:pt x="3540760" y="22010"/>
                    <a:pt x="3598333" y="8463"/>
                    <a:pt x="3718560" y="110063"/>
                  </a:cubicBezTo>
                  <a:cubicBezTo>
                    <a:pt x="3838787" y="211663"/>
                    <a:pt x="4038600" y="477516"/>
                    <a:pt x="4155440" y="618063"/>
                  </a:cubicBezTo>
                  <a:cubicBezTo>
                    <a:pt x="4272280" y="758610"/>
                    <a:pt x="4351867" y="856823"/>
                    <a:pt x="4419600" y="953343"/>
                  </a:cubicBezTo>
                  <a:cubicBezTo>
                    <a:pt x="4487333" y="1049863"/>
                    <a:pt x="4499187" y="1126063"/>
                    <a:pt x="4561840" y="1197183"/>
                  </a:cubicBezTo>
                  <a:cubicBezTo>
                    <a:pt x="4624493" y="1268303"/>
                    <a:pt x="4714240" y="1339423"/>
                    <a:pt x="4795520" y="1380063"/>
                  </a:cubicBezTo>
                  <a:cubicBezTo>
                    <a:pt x="4876800" y="1420703"/>
                    <a:pt x="4961467" y="1427476"/>
                    <a:pt x="5049520" y="1441023"/>
                  </a:cubicBezTo>
                  <a:cubicBezTo>
                    <a:pt x="5137573" y="1454570"/>
                    <a:pt x="5273040" y="1452876"/>
                    <a:pt x="5323840" y="1461343"/>
                  </a:cubicBezTo>
                  <a:cubicBezTo>
                    <a:pt x="5374640" y="1469810"/>
                    <a:pt x="5354320" y="1491823"/>
                    <a:pt x="5354320" y="1491823"/>
                  </a:cubicBezTo>
                  <a:lnTo>
                    <a:pt x="5354320" y="1491823"/>
                  </a:lnTo>
                  <a:lnTo>
                    <a:pt x="5354320" y="149182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グラフ, ヒストグラム&#10;&#10;自動的に生成された説明">
            <a:extLst>
              <a:ext uri="{FF2B5EF4-FFF2-40B4-BE49-F238E27FC236}">
                <a16:creationId xmlns:a16="http://schemas.microsoft.com/office/drawing/2014/main" id="{A55D7C15-F626-B4E7-8A7F-4E19C66BC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4" r="7158"/>
          <a:stretch/>
        </p:blipFill>
        <p:spPr>
          <a:xfrm>
            <a:off x="842481" y="1547901"/>
            <a:ext cx="8891913" cy="1519184"/>
          </a:xfrm>
          <a:prstGeom prst="rect">
            <a:avLst/>
          </a:prstGeom>
        </p:spPr>
      </p:pic>
      <p:pic>
        <p:nvPicPr>
          <p:cNvPr id="21" name="図 20" descr="グラフ&#10;&#10;自動的に生成された説明">
            <a:extLst>
              <a:ext uri="{FF2B5EF4-FFF2-40B4-BE49-F238E27FC236}">
                <a16:creationId xmlns:a16="http://schemas.microsoft.com/office/drawing/2014/main" id="{FB2C8919-B703-833A-3534-647DA11FF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4" r="7158"/>
          <a:stretch/>
        </p:blipFill>
        <p:spPr>
          <a:xfrm>
            <a:off x="842481" y="3036258"/>
            <a:ext cx="8891913" cy="1519184"/>
          </a:xfrm>
          <a:prstGeom prst="rect">
            <a:avLst/>
          </a:prstGeom>
        </p:spPr>
      </p:pic>
      <p:pic>
        <p:nvPicPr>
          <p:cNvPr id="23" name="図 22" descr="グラフ&#10;&#10;自動的に生成された説明">
            <a:extLst>
              <a:ext uri="{FF2B5EF4-FFF2-40B4-BE49-F238E27FC236}">
                <a16:creationId xmlns:a16="http://schemas.microsoft.com/office/drawing/2014/main" id="{138CD5AC-AF81-163C-3946-6645F0B41A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94" r="7158"/>
          <a:stretch/>
        </p:blipFill>
        <p:spPr>
          <a:xfrm>
            <a:off x="842481" y="4556493"/>
            <a:ext cx="8891913" cy="1519184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7</a:t>
            </a:fld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0" y="167199"/>
                <a:ext cx="7512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199"/>
                <a:ext cx="7512954" cy="766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0" y="3660612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60612"/>
                <a:ext cx="94218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0" y="5113891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13891"/>
                <a:ext cx="942181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D05FC7-F340-207F-9650-0557437F01A8}"/>
              </a:ext>
            </a:extLst>
          </p:cNvPr>
          <p:cNvSpPr txBox="1"/>
          <p:nvPr/>
        </p:nvSpPr>
        <p:spPr>
          <a:xfrm>
            <a:off x="1145752" y="1248890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566D71-E7E9-C7EF-AB7D-CEE5070A4606}"/>
              </a:ext>
            </a:extLst>
          </p:cNvPr>
          <p:cNvSpPr txBox="1"/>
          <p:nvPr/>
        </p:nvSpPr>
        <p:spPr>
          <a:xfrm>
            <a:off x="3638858" y="1239323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heat stress</a:t>
            </a:r>
            <a:endParaRPr kumimoji="1" lang="ja-JP" altLang="en-US" sz="2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1CA2B-912C-4D00-FB39-12B1AEA6BD73}"/>
              </a:ext>
            </a:extLst>
          </p:cNvPr>
          <p:cNvSpPr txBox="1"/>
          <p:nvPr/>
        </p:nvSpPr>
        <p:spPr>
          <a:xfrm>
            <a:off x="5686827" y="1230112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F5D51A-C0D3-CA87-B265-851E6AD6CC0C}"/>
              </a:ext>
            </a:extLst>
          </p:cNvPr>
          <p:cNvSpPr txBox="1"/>
          <p:nvPr/>
        </p:nvSpPr>
        <p:spPr>
          <a:xfrm>
            <a:off x="8132085" y="11869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/>
              <p:nvPr/>
            </p:nvSpPr>
            <p:spPr>
              <a:xfrm>
                <a:off x="0" y="224469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693"/>
                <a:ext cx="927242" cy="392415"/>
              </a:xfrm>
              <a:prstGeom prst="rect">
                <a:avLst/>
              </a:prstGeom>
              <a:blipFill>
                <a:blip r:embed="rId8"/>
                <a:stretch>
                  <a:fillRect l="-1370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グラフ, ヒストグラム&#10;&#10;自動的に生成された説明">
            <a:extLst>
              <a:ext uri="{FF2B5EF4-FFF2-40B4-BE49-F238E27FC236}">
                <a16:creationId xmlns:a16="http://schemas.microsoft.com/office/drawing/2014/main" id="{19415735-5526-3AC6-F45E-B58A6C61C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84" r="8764"/>
          <a:stretch/>
        </p:blipFill>
        <p:spPr>
          <a:xfrm>
            <a:off x="1602769" y="1833677"/>
            <a:ext cx="8138984" cy="1407474"/>
          </a:xfrm>
          <a:prstGeom prst="rect">
            <a:avLst/>
          </a:prstGeom>
        </p:spPr>
      </p:pic>
      <p:pic>
        <p:nvPicPr>
          <p:cNvPr id="31" name="図 30" descr="グラフ, ヒストグラム&#10;&#10;自動的に生成された説明">
            <a:extLst>
              <a:ext uri="{FF2B5EF4-FFF2-40B4-BE49-F238E27FC236}">
                <a16:creationId xmlns:a16="http://schemas.microsoft.com/office/drawing/2014/main" id="{418622E7-167C-0730-72C4-CD52C31198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2" r="8569"/>
          <a:stretch/>
        </p:blipFill>
        <p:spPr>
          <a:xfrm>
            <a:off x="1705509" y="3241151"/>
            <a:ext cx="8036243" cy="1407474"/>
          </a:xfrm>
          <a:prstGeom prst="rect">
            <a:avLst/>
          </a:prstGeom>
        </p:spPr>
      </p:pic>
      <p:pic>
        <p:nvPicPr>
          <p:cNvPr id="33" name="図 32" descr="グラフ&#10;&#10;自動的に生成された説明">
            <a:extLst>
              <a:ext uri="{FF2B5EF4-FFF2-40B4-BE49-F238E27FC236}">
                <a16:creationId xmlns:a16="http://schemas.microsoft.com/office/drawing/2014/main" id="{C4B694C4-B630-7B3F-ED9A-452526030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33" r="8116"/>
          <a:stretch/>
        </p:blipFill>
        <p:spPr>
          <a:xfrm>
            <a:off x="1647863" y="4610392"/>
            <a:ext cx="8138984" cy="1407474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8</a:t>
            </a:fld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19155" y="527863"/>
                <a:ext cx="6596678" cy="622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ja-JP" sz="195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95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ja-JP" sz="195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r>
                  <a:rPr lang="en-US" altLang="ja-JP" sz="1950" dirty="0"/>
                  <a:t>,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95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95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0.5+</m:t>
                                </m:r>
                                <m:f>
                                  <m:f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ja-JP" altLang="en-US" sz="195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527863"/>
                <a:ext cx="6596678" cy="622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64247" y="2226154"/>
                <a:ext cx="10607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7" y="2226154"/>
                <a:ext cx="1060740" cy="392415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69170" y="4990052"/>
                <a:ext cx="171316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=−5.822,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70" y="4990052"/>
                <a:ext cx="1713161" cy="392415"/>
              </a:xfrm>
              <a:prstGeom prst="rect">
                <a:avLst/>
              </a:prstGeom>
              <a:blipFill>
                <a:blip r:embed="rId8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64248" y="3608103"/>
                <a:ext cx="1658659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=−0.588,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8" y="3608103"/>
                <a:ext cx="1658659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/>
              <p:nvPr/>
            </p:nvSpPr>
            <p:spPr>
              <a:xfrm>
                <a:off x="119155" y="2542025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2542025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l="-1351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/>
              <p:nvPr/>
            </p:nvSpPr>
            <p:spPr>
              <a:xfrm>
                <a:off x="119155" y="3923974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3923974"/>
                <a:ext cx="927242" cy="392415"/>
              </a:xfrm>
              <a:prstGeom prst="rect">
                <a:avLst/>
              </a:prstGeom>
              <a:blipFill>
                <a:blip r:embed="rId11"/>
                <a:stretch>
                  <a:fillRect l="-1351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/>
              <p:nvPr/>
            </p:nvSpPr>
            <p:spPr>
              <a:xfrm>
                <a:off x="119154" y="530592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4" y="5305923"/>
                <a:ext cx="927242" cy="392415"/>
              </a:xfrm>
              <a:prstGeom prst="rect">
                <a:avLst/>
              </a:prstGeom>
              <a:blipFill>
                <a:blip r:embed="rId12"/>
                <a:stretch>
                  <a:fillRect l="-1351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/>
              <p:nvPr/>
            </p:nvSpPr>
            <p:spPr>
              <a:xfrm>
                <a:off x="171606" y="105297"/>
                <a:ext cx="6544227" cy="418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urves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 with different width but have equal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06" y="105297"/>
                <a:ext cx="6544227" cy="418191"/>
              </a:xfrm>
              <a:prstGeom prst="rect">
                <a:avLst/>
              </a:prstGeom>
              <a:blipFill>
                <a:blip r:embed="rId13"/>
                <a:stretch>
                  <a:fillRect l="-2326" t="-141176" r="-388" b="-2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E3B077B-BD06-5414-6CBD-EE80837D31E7}"/>
                  </a:ext>
                </a:extLst>
              </p:cNvPr>
              <p:cNvSpPr txBox="1"/>
              <p:nvPr/>
            </p:nvSpPr>
            <p:spPr>
              <a:xfrm>
                <a:off x="2411013" y="156067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E3B077B-BD06-5414-6CBD-EE80837D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13" y="1560673"/>
                <a:ext cx="7179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671E90-854C-EFE6-C810-39905ED73547}"/>
                  </a:ext>
                </a:extLst>
              </p:cNvPr>
              <p:cNvSpPr txBox="1"/>
              <p:nvPr/>
            </p:nvSpPr>
            <p:spPr>
              <a:xfrm>
                <a:off x="6494633" y="155544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671E90-854C-EFE6-C810-39905ED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633" y="1555443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4422DB-BC33-532A-866C-93192230B5D2}"/>
                  </a:ext>
                </a:extLst>
              </p:cNvPr>
              <p:cNvSpPr txBox="1"/>
              <p:nvPr/>
            </p:nvSpPr>
            <p:spPr>
              <a:xfrm>
                <a:off x="8382165" y="155544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4422DB-BC33-532A-866C-93192230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165" y="1555443"/>
                <a:ext cx="71799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573F3-5787-3C75-C5E7-BB9326F7F671}"/>
                  </a:ext>
                </a:extLst>
              </p:cNvPr>
              <p:cNvSpPr txBox="1"/>
              <p:nvPr/>
            </p:nvSpPr>
            <p:spPr>
              <a:xfrm>
                <a:off x="4404989" y="156067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573F3-5787-3C75-C5E7-BB9326F7F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89" y="1560673"/>
                <a:ext cx="717997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263D03-5DAC-2C6A-E803-39EE739C3917}"/>
              </a:ext>
            </a:extLst>
          </p:cNvPr>
          <p:cNvSpPr txBox="1"/>
          <p:nvPr/>
        </p:nvSpPr>
        <p:spPr>
          <a:xfrm>
            <a:off x="1848126" y="1140497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37419D-B417-03E0-5731-3221B2DFAF49}"/>
              </a:ext>
            </a:extLst>
          </p:cNvPr>
          <p:cNvSpPr txBox="1"/>
          <p:nvPr/>
        </p:nvSpPr>
        <p:spPr>
          <a:xfrm>
            <a:off x="4106916" y="1141862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heat stress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589A0-B87A-1777-F8F5-487A48BF431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00C75EBC-4CCA-32E1-5A25-E767195D7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6" r="9410"/>
          <a:stretch/>
        </p:blipFill>
        <p:spPr>
          <a:xfrm>
            <a:off x="265344" y="2187935"/>
            <a:ext cx="9375311" cy="1650034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9</a:t>
            </a:fld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45229" y="1042655"/>
                <a:ext cx="296267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9" y="1042655"/>
                <a:ext cx="2962671" cy="39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2898488" y="815048"/>
                <a:ext cx="4089709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488" y="815048"/>
                <a:ext cx="4089709" cy="766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/>
              <p:nvPr/>
            </p:nvSpPr>
            <p:spPr>
              <a:xfrm>
                <a:off x="6781511" y="1002130"/>
                <a:ext cx="19235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11" y="1002130"/>
                <a:ext cx="1923540" cy="392415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8284EB-E53E-1637-DFB5-D90C59C55F3F}"/>
                  </a:ext>
                </a:extLst>
              </p:cNvPr>
              <p:cNvSpPr txBox="1"/>
              <p:nvPr/>
            </p:nvSpPr>
            <p:spPr>
              <a:xfrm>
                <a:off x="2918721" y="3991857"/>
                <a:ext cx="19640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Photosynthesis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8284EB-E53E-1637-DFB5-D90C59C5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21" y="3991857"/>
                <a:ext cx="1964064" cy="400110"/>
              </a:xfrm>
              <a:prstGeom prst="rect">
                <a:avLst/>
              </a:prstGeom>
              <a:blipFill>
                <a:blip r:embed="rId7"/>
                <a:stretch>
                  <a:fillRect l="-3205" t="-9375" b="-28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152539-9BFC-B910-90AB-7C635660F719}"/>
              </a:ext>
            </a:extLst>
          </p:cNvPr>
          <p:cNvSpPr txBox="1"/>
          <p:nvPr/>
        </p:nvSpPr>
        <p:spPr>
          <a:xfrm>
            <a:off x="8057360" y="3991857"/>
            <a:ext cx="1091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10B3C7-CCC3-C9F8-FDA8-9E20DA8CFA11}"/>
              </a:ext>
            </a:extLst>
          </p:cNvPr>
          <p:cNvSpPr txBox="1"/>
          <p:nvPr/>
        </p:nvSpPr>
        <p:spPr>
          <a:xfrm>
            <a:off x="145229" y="3837969"/>
            <a:ext cx="2635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 peaks</a:t>
            </a:r>
          </a:p>
          <a:p>
            <a:pPr algn="ctr"/>
            <a:r>
              <a:rPr kumimoji="1" lang="en-US" altLang="ja-JP" sz="2000" dirty="0"/>
              <a:t> in early summer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C6DA079-EDB3-1090-7EEA-D3F6009F48A2}"/>
                  </a:ext>
                </a:extLst>
              </p:cNvPr>
              <p:cNvSpPr txBox="1"/>
              <p:nvPr/>
            </p:nvSpPr>
            <p:spPr>
              <a:xfrm>
                <a:off x="1185552" y="186108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C6DA079-EDB3-1090-7EEA-D3F6009F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552" y="1861089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903AC9-177A-2772-45E4-5BA66036E463}"/>
                  </a:ext>
                </a:extLst>
              </p:cNvPr>
              <p:cNvSpPr txBox="1"/>
              <p:nvPr/>
            </p:nvSpPr>
            <p:spPr>
              <a:xfrm>
                <a:off x="5893034" y="186398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903AC9-177A-2772-45E4-5BA66036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34" y="1863984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25A3212-6722-694F-8347-93F071280797}"/>
                  </a:ext>
                </a:extLst>
              </p:cNvPr>
              <p:cNvSpPr txBox="1"/>
              <p:nvPr/>
            </p:nvSpPr>
            <p:spPr>
              <a:xfrm>
                <a:off x="3541755" y="186108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25A3212-6722-694F-8347-93F07128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55" y="1861089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0D2FB2A-20B7-1C64-CBA1-7B46D6EF611C}"/>
                  </a:ext>
                </a:extLst>
              </p:cNvPr>
              <p:cNvSpPr txBox="1"/>
              <p:nvPr/>
            </p:nvSpPr>
            <p:spPr>
              <a:xfrm>
                <a:off x="8244313" y="186558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0D2FB2A-20B7-1C64-CBA1-7B46D6EF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313" y="1865583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43D049-CC3A-9911-2C9B-3162520F562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2790</TotalTime>
  <Words>659</Words>
  <Application>Microsoft Macintosh PowerPoint</Application>
  <PresentationFormat>A4 210 x 297 mm</PresentationFormat>
  <Paragraphs>249</Paragraphs>
  <Slides>13</Slides>
  <Notes>4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304</cp:revision>
  <cp:lastPrinted>2023-12-23T00:17:08Z</cp:lastPrinted>
  <dcterms:created xsi:type="dcterms:W3CDTF">2023-07-27T06:58:46Z</dcterms:created>
  <dcterms:modified xsi:type="dcterms:W3CDTF">2023-12-26T07:59:39Z</dcterms:modified>
</cp:coreProperties>
</file>