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362" r:id="rId2"/>
    <p:sldId id="318" r:id="rId3"/>
    <p:sldId id="289" r:id="rId4"/>
    <p:sldId id="363" r:id="rId5"/>
    <p:sldId id="335" r:id="rId6"/>
    <p:sldId id="319" r:id="rId7"/>
    <p:sldId id="345" r:id="rId8"/>
    <p:sldId id="300" r:id="rId9"/>
    <p:sldId id="352" r:id="rId10"/>
    <p:sldId id="301" r:id="rId11"/>
    <p:sldId id="346" r:id="rId12"/>
    <p:sldId id="337" r:id="rId13"/>
    <p:sldId id="347" r:id="rId1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0"/>
    <a:srgbClr val="0096FF"/>
    <a:srgbClr val="009051"/>
    <a:srgbClr val="00FA00"/>
    <a:srgbClr val="D9D9D9"/>
    <a:srgbClr val="ED7D31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00"/>
    <p:restoredTop sz="94650"/>
  </p:normalViewPr>
  <p:slideViewPr>
    <p:cSldViewPr snapToGrid="0">
      <p:cViewPr varScale="1">
        <p:scale>
          <a:sx n="115" d="100"/>
          <a:sy n="115" d="100"/>
        </p:scale>
        <p:origin x="15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6" d="100"/>
        <a:sy n="9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C3344-4B35-6A4E-A267-150FEBF01A33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F533-7887-614D-AC96-36B5462F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4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D69D-F6E0-E243-AF47-222E10CE77A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91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D69D-F6E0-E243-AF47-222E10CE77A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116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D69D-F6E0-E243-AF47-222E10CE77A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379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D69D-F6E0-E243-AF47-222E10CE77A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85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34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97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71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46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52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28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18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40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12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76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85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16862-2C31-2745-AC5E-CB3DEF664501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29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7" Type="http://schemas.openxmlformats.org/officeDocument/2006/relationships/image" Target="../media/image4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2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0.png"/><Relationship Id="rId10" Type="http://schemas.openxmlformats.org/officeDocument/2006/relationships/image" Target="../media/image74.png"/><Relationship Id="rId4" Type="http://schemas.openxmlformats.org/officeDocument/2006/relationships/image" Target="../media/image680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220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8.png"/><Relationship Id="rId11" Type="http://schemas.openxmlformats.org/officeDocument/2006/relationships/image" Target="../media/image142.png"/><Relationship Id="rId5" Type="http://schemas.openxmlformats.org/officeDocument/2006/relationships/image" Target="../media/image137.png"/><Relationship Id="rId10" Type="http://schemas.openxmlformats.org/officeDocument/2006/relationships/image" Target="../media/image82.png"/><Relationship Id="rId4" Type="http://schemas.openxmlformats.org/officeDocument/2006/relationships/image" Target="../media/image230.png"/><Relationship Id="rId9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3" Type="http://schemas.openxmlformats.org/officeDocument/2006/relationships/image" Target="../media/image83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10" Type="http://schemas.openxmlformats.org/officeDocument/2006/relationships/image" Target="../media/image120.png"/><Relationship Id="rId4" Type="http://schemas.openxmlformats.org/officeDocument/2006/relationships/image" Target="../media/image150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7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420.png"/><Relationship Id="rId4" Type="http://schemas.openxmlformats.org/officeDocument/2006/relationships/image" Target="../media/image4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3" Type="http://schemas.openxmlformats.org/officeDocument/2006/relationships/image" Target="../media/image141.png"/><Relationship Id="rId18" Type="http://schemas.openxmlformats.org/officeDocument/2006/relationships/image" Target="../media/image190.png"/><Relationship Id="rId3" Type="http://schemas.openxmlformats.org/officeDocument/2006/relationships/image" Target="../media/image25.png"/><Relationship Id="rId21" Type="http://schemas.openxmlformats.org/officeDocument/2006/relationships/image" Target="../media/image221.png"/><Relationship Id="rId7" Type="http://schemas.openxmlformats.org/officeDocument/2006/relationships/image" Target="../media/image80.png"/><Relationship Id="rId17" Type="http://schemas.openxmlformats.org/officeDocument/2006/relationships/image" Target="../media/image180.png"/><Relationship Id="rId2" Type="http://schemas.openxmlformats.org/officeDocument/2006/relationships/image" Target="../media/image24.png"/><Relationship Id="rId16" Type="http://schemas.openxmlformats.org/officeDocument/2006/relationships/image" Target="../media/image170.png"/><Relationship Id="rId20" Type="http://schemas.openxmlformats.org/officeDocument/2006/relationships/image" Target="../media/image2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0.png"/><Relationship Id="rId24" Type="http://schemas.openxmlformats.org/officeDocument/2006/relationships/image" Target="../media/image126.png"/><Relationship Id="rId5" Type="http://schemas.openxmlformats.org/officeDocument/2006/relationships/image" Target="../media/image27.emf"/><Relationship Id="rId15" Type="http://schemas.openxmlformats.org/officeDocument/2006/relationships/image" Target="../media/image28.emf"/><Relationship Id="rId23" Type="http://schemas.openxmlformats.org/officeDocument/2006/relationships/image" Target="../media/image111.png"/><Relationship Id="rId19" Type="http://schemas.openxmlformats.org/officeDocument/2006/relationships/image" Target="../media/image200.png"/><Relationship Id="rId4" Type="http://schemas.openxmlformats.org/officeDocument/2006/relationships/image" Target="../media/image26.png"/><Relationship Id="rId14" Type="http://schemas.openxmlformats.org/officeDocument/2006/relationships/image" Target="../media/image151.png"/><Relationship Id="rId22" Type="http://schemas.openxmlformats.org/officeDocument/2006/relationships/image" Target="../media/image10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180.png"/><Relationship Id="rId18" Type="http://schemas.openxmlformats.org/officeDocument/2006/relationships/image" Target="../media/image31.emf"/><Relationship Id="rId26" Type="http://schemas.openxmlformats.org/officeDocument/2006/relationships/image" Target="../media/image240.png"/><Relationship Id="rId21" Type="http://schemas.openxmlformats.org/officeDocument/2006/relationships/image" Target="../media/image32.png"/><Relationship Id="rId12" Type="http://schemas.openxmlformats.org/officeDocument/2006/relationships/image" Target="../media/image170.png"/><Relationship Id="rId17" Type="http://schemas.openxmlformats.org/officeDocument/2006/relationships/image" Target="../media/image910.png"/><Relationship Id="rId25" Type="http://schemas.openxmlformats.org/officeDocument/2006/relationships/image" Target="../media/image231.png"/><Relationship Id="rId2" Type="http://schemas.openxmlformats.org/officeDocument/2006/relationships/image" Target="../media/image29.emf"/><Relationship Id="rId16" Type="http://schemas.openxmlformats.org/officeDocument/2006/relationships/image" Target="../media/image80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8.png"/><Relationship Id="rId24" Type="http://schemas.openxmlformats.org/officeDocument/2006/relationships/image" Target="../media/image160.png"/><Relationship Id="rId15" Type="http://schemas.openxmlformats.org/officeDocument/2006/relationships/image" Target="../media/image200.png"/><Relationship Id="rId23" Type="http://schemas.openxmlformats.org/officeDocument/2006/relationships/image" Target="../media/image34.png"/><Relationship Id="rId10" Type="http://schemas.openxmlformats.org/officeDocument/2006/relationships/image" Target="../media/image27.emf"/><Relationship Id="rId19" Type="http://schemas.openxmlformats.org/officeDocument/2006/relationships/image" Target="../media/image30.png"/><Relationship Id="rId9" Type="http://schemas.openxmlformats.org/officeDocument/2006/relationships/image" Target="../media/image30.emf"/><Relationship Id="rId14" Type="http://schemas.openxmlformats.org/officeDocument/2006/relationships/image" Target="../media/image190.png"/><Relationship Id="rId22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8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3" Type="http://schemas.openxmlformats.org/officeDocument/2006/relationships/image" Target="../media/image852.png"/><Relationship Id="rId21" Type="http://schemas.openxmlformats.org/officeDocument/2006/relationships/image" Target="../media/image103.png"/><Relationship Id="rId7" Type="http://schemas.openxmlformats.org/officeDocument/2006/relationships/image" Target="../media/image891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5" Type="http://schemas.openxmlformats.org/officeDocument/2006/relationships/image" Target="../media/image107.png"/><Relationship Id="rId2" Type="http://schemas.openxmlformats.org/officeDocument/2006/relationships/image" Target="../media/image842.png"/><Relationship Id="rId16" Type="http://schemas.openxmlformats.org/officeDocument/2006/relationships/image" Target="../media/image98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1.png"/><Relationship Id="rId11" Type="http://schemas.openxmlformats.org/officeDocument/2006/relationships/image" Target="../media/image93.png"/><Relationship Id="rId24" Type="http://schemas.openxmlformats.org/officeDocument/2006/relationships/image" Target="../media/image106.png"/><Relationship Id="rId5" Type="http://schemas.openxmlformats.org/officeDocument/2006/relationships/image" Target="../media/image871.png"/><Relationship Id="rId15" Type="http://schemas.openxmlformats.org/officeDocument/2006/relationships/image" Target="../media/image97.png"/><Relationship Id="rId23" Type="http://schemas.openxmlformats.org/officeDocument/2006/relationships/image" Target="../media/image105.png"/><Relationship Id="rId10" Type="http://schemas.openxmlformats.org/officeDocument/2006/relationships/image" Target="../media/image92.png"/><Relationship Id="rId19" Type="http://schemas.openxmlformats.org/officeDocument/2006/relationships/image" Target="../media/image101.png"/><Relationship Id="rId4" Type="http://schemas.openxmlformats.org/officeDocument/2006/relationships/image" Target="../media/image861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Relationship Id="rId22" Type="http://schemas.openxmlformats.org/officeDocument/2006/relationships/image" Target="../media/image10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3.png"/><Relationship Id="rId7" Type="http://schemas.openxmlformats.org/officeDocument/2006/relationships/image" Target="../media/image40.png"/><Relationship Id="rId12" Type="http://schemas.openxmlformats.org/officeDocument/2006/relationships/image" Target="../media/image4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image" Target="../media/image42.png"/><Relationship Id="rId5" Type="http://schemas.openxmlformats.org/officeDocument/2006/relationships/image" Target="../media/image38.png"/><Relationship Id="rId10" Type="http://schemas.openxmlformats.org/officeDocument/2006/relationships/image" Target="../media/image37.png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7.png"/><Relationship Id="rId21" Type="http://schemas.openxmlformats.org/officeDocument/2006/relationships/image" Target="../media/image60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image" Target="../media/image51.png"/><Relationship Id="rId15" Type="http://schemas.openxmlformats.org/officeDocument/2006/relationships/image" Target="../media/image54.png"/><Relationship Id="rId10" Type="http://schemas.openxmlformats.org/officeDocument/2006/relationships/image" Target="../media/image50.png"/><Relationship Id="rId19" Type="http://schemas.openxmlformats.org/officeDocument/2006/relationships/image" Target="../media/image58.png"/><Relationship Id="rId9" Type="http://schemas.openxmlformats.org/officeDocument/2006/relationships/image" Target="../media/image49.png"/><Relationship Id="rId14" Type="http://schemas.openxmlformats.org/officeDocument/2006/relationships/image" Target="../media/image36.png"/><Relationship Id="rId22" Type="http://schemas.openxmlformats.org/officeDocument/2006/relationships/image" Target="../media/image4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0.png"/><Relationship Id="rId10" Type="http://schemas.openxmlformats.org/officeDocument/2006/relationships/image" Target="../media/image65.png"/><Relationship Id="rId4" Type="http://schemas.openxmlformats.org/officeDocument/2006/relationships/image" Target="../media/image590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C2316CC-FA34-686F-7AB2-8026EE960865}"/>
              </a:ext>
            </a:extLst>
          </p:cNvPr>
          <p:cNvGrpSpPr/>
          <p:nvPr/>
        </p:nvGrpSpPr>
        <p:grpSpPr>
          <a:xfrm>
            <a:off x="1233257" y="1239494"/>
            <a:ext cx="7343853" cy="4635214"/>
            <a:chOff x="680776" y="1727070"/>
            <a:chExt cx="7343853" cy="46352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33071B2-9C69-01A0-26F7-DAEB4423B4AA}"/>
                    </a:ext>
                  </a:extLst>
                </p:cNvPr>
                <p:cNvSpPr txBox="1"/>
                <p:nvPr/>
              </p:nvSpPr>
              <p:spPr>
                <a:xfrm>
                  <a:off x="1380255" y="3697719"/>
                  <a:ext cx="98770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33071B2-9C69-01A0-26F7-DAEB4423B4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255" y="3697719"/>
                  <a:ext cx="987706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1E1BFC83-6018-F565-77EF-049866C62202}"/>
                </a:ext>
              </a:extLst>
            </p:cNvPr>
            <p:cNvSpPr txBox="1"/>
            <p:nvPr/>
          </p:nvSpPr>
          <p:spPr>
            <a:xfrm>
              <a:off x="680776" y="2714471"/>
              <a:ext cx="15615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ja-JP" sz="2400" dirty="0" err="1"/>
                <a:t>BVOC</a:t>
              </a:r>
              <a:r>
                <a:rPr kumimoji="1" lang="en-US" altLang="ja-JP" sz="2400" dirty="0"/>
                <a:t> </a:t>
              </a:r>
            </a:p>
            <a:p>
              <a:pPr algn="r"/>
              <a:r>
                <a:rPr kumimoji="1" lang="en-US" altLang="ja-JP" sz="2400" dirty="0"/>
                <a:t>production</a:t>
              </a:r>
              <a:endParaRPr kumimoji="1" lang="ja-JP" altLang="en-US" sz="2400"/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1BB38EC8-1601-BFC4-48B2-603A189878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7200" y="4288432"/>
              <a:ext cx="1103618" cy="877417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31A67FAB-103A-9A5B-9E33-2011C13EC3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7701" y="4019828"/>
              <a:ext cx="1050332" cy="14168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BFB5196E-551B-EF1F-6505-CDE86F369C7B}"/>
                    </a:ext>
                  </a:extLst>
                </p:cNvPr>
                <p:cNvSpPr txBox="1"/>
                <p:nvPr/>
              </p:nvSpPr>
              <p:spPr>
                <a:xfrm>
                  <a:off x="3613263" y="3697719"/>
                  <a:ext cx="101034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BFB5196E-551B-EF1F-6505-CDE86F369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3263" y="3697719"/>
                  <a:ext cx="1010341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FFBEEBC9-E37F-4B49-DCAF-BF27F7582567}"/>
                    </a:ext>
                  </a:extLst>
                </p:cNvPr>
                <p:cNvSpPr txBox="1"/>
                <p:nvPr/>
              </p:nvSpPr>
              <p:spPr>
                <a:xfrm>
                  <a:off x="6024482" y="3697719"/>
                  <a:ext cx="102438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FFBEEBC9-E37F-4B49-DCAF-BF27F75825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482" y="3697719"/>
                  <a:ext cx="1024383" cy="584775"/>
                </a:xfrm>
                <a:prstGeom prst="rect">
                  <a:avLst/>
                </a:prstGeom>
                <a:blipFill>
                  <a:blip r:embed="rId6"/>
                  <a:stretch>
                    <a:fillRect b="-1276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0B7A39B3-C8B0-DE4F-FE93-11DBABC3DA11}"/>
                </a:ext>
              </a:extLst>
            </p:cNvPr>
            <p:cNvSpPr txBox="1"/>
            <p:nvPr/>
          </p:nvSpPr>
          <p:spPr>
            <a:xfrm>
              <a:off x="5950279" y="3010830"/>
              <a:ext cx="2074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photosynthesis</a:t>
              </a:r>
              <a:endParaRPr kumimoji="1" lang="ja-JP" altLang="en-US" sz="2400"/>
            </a:p>
          </p:txBody>
        </p: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D5A3B749-8D0D-BFA3-BD51-86DCD7CF6B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2381" y="4009156"/>
              <a:ext cx="1236306" cy="0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86DA1BD7-061C-8BB8-A80F-1A4D0021169E}"/>
                    </a:ext>
                  </a:extLst>
                </p:cNvPr>
                <p:cNvSpPr txBox="1"/>
                <p:nvPr/>
              </p:nvSpPr>
              <p:spPr>
                <a:xfrm>
                  <a:off x="3613263" y="2335745"/>
                  <a:ext cx="102476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86DA1BD7-061C-8BB8-A80F-1A4D002116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3263" y="2335745"/>
                  <a:ext cx="1024768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99E2C034-2F88-4A80-86DF-2E079B616BA3}"/>
                    </a:ext>
                  </a:extLst>
                </p:cNvPr>
                <p:cNvSpPr txBox="1"/>
                <p:nvPr/>
              </p:nvSpPr>
              <p:spPr>
                <a:xfrm>
                  <a:off x="3613263" y="5106307"/>
                  <a:ext cx="102040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99E2C034-2F88-4A80-86DF-2E079B616B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3263" y="5106307"/>
                  <a:ext cx="1020408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9CB51444-7D86-CFAA-9E13-6D4478DA097C}"/>
                </a:ext>
              </a:extLst>
            </p:cNvPr>
            <p:cNvSpPr txBox="1"/>
            <p:nvPr/>
          </p:nvSpPr>
          <p:spPr>
            <a:xfrm>
              <a:off x="3440485" y="1727070"/>
              <a:ext cx="15336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heat stress</a:t>
              </a:r>
              <a:endParaRPr kumimoji="1" lang="ja-JP" altLang="en-US" sz="240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F0012E4B-9EE7-BF4F-E312-7E349B329B3A}"/>
                </a:ext>
              </a:extLst>
            </p:cNvPr>
            <p:cNvSpPr txBox="1"/>
            <p:nvPr/>
          </p:nvSpPr>
          <p:spPr>
            <a:xfrm>
              <a:off x="3440485" y="5900619"/>
              <a:ext cx="18177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effectiveness</a:t>
              </a:r>
              <a:endParaRPr kumimoji="1" lang="ja-JP" altLang="en-US" sz="2400"/>
            </a:p>
          </p:txBody>
        </p: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5E000B86-771E-741D-251A-A14E89FF31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9185" y="4432696"/>
              <a:ext cx="0" cy="592593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D82DFD92-38E1-B7ED-6F0F-9C4EE8947E24}"/>
                </a:ext>
              </a:extLst>
            </p:cNvPr>
            <p:cNvCxnSpPr>
              <a:cxnSpLocks/>
            </p:cNvCxnSpPr>
            <p:nvPr/>
          </p:nvCxnSpPr>
          <p:spPr>
            <a:xfrm>
              <a:off x="4066594" y="3089217"/>
              <a:ext cx="16733" cy="545562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線矢印コネクタ 1">
              <a:extLst>
                <a:ext uri="{FF2B5EF4-FFF2-40B4-BE49-F238E27FC236}">
                  <a16:creationId xmlns:a16="http://schemas.microsoft.com/office/drawing/2014/main" id="{E30ACB82-BC48-7723-E64A-87BBA7273A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5300" y="2981743"/>
              <a:ext cx="1133323" cy="726333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円/楕円 27">
            <a:extLst>
              <a:ext uri="{FF2B5EF4-FFF2-40B4-BE49-F238E27FC236}">
                <a16:creationId xmlns:a16="http://schemas.microsoft.com/office/drawing/2014/main" id="{203A644C-6AEB-A45B-151E-6602F0B85FD9}"/>
              </a:ext>
            </a:extLst>
          </p:cNvPr>
          <p:cNvSpPr/>
          <p:nvPr/>
        </p:nvSpPr>
        <p:spPr>
          <a:xfrm>
            <a:off x="4093393" y="3118154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9083085C-96EE-42E9-58E2-25BDF38FA96D}"/>
              </a:ext>
            </a:extLst>
          </p:cNvPr>
          <p:cNvSpPr/>
          <p:nvPr/>
        </p:nvSpPr>
        <p:spPr>
          <a:xfrm>
            <a:off x="1801198" y="3103986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F0CE6F07-00A4-2721-7849-2A9E7EE62C91}"/>
              </a:ext>
            </a:extLst>
          </p:cNvPr>
          <p:cNvSpPr/>
          <p:nvPr/>
        </p:nvSpPr>
        <p:spPr>
          <a:xfrm>
            <a:off x="3998143" y="1745110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4813A3F9-85C6-F07E-E7C5-66E477035E02}"/>
              </a:ext>
            </a:extLst>
          </p:cNvPr>
          <p:cNvSpPr/>
          <p:nvPr/>
        </p:nvSpPr>
        <p:spPr>
          <a:xfrm>
            <a:off x="6486321" y="3096221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2635650B-EB85-EDC7-EEAD-22ECD1A5413D}"/>
              </a:ext>
            </a:extLst>
          </p:cNvPr>
          <p:cNvSpPr/>
          <p:nvPr/>
        </p:nvSpPr>
        <p:spPr>
          <a:xfrm>
            <a:off x="4064711" y="4531033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88B2A9-C75F-53F1-FB26-2CEA63B82B0F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1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313690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/>
              <p:nvPr/>
            </p:nvSpPr>
            <p:spPr>
              <a:xfrm>
                <a:off x="132591" y="1160135"/>
                <a:ext cx="296504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=0.0001, </m:t>
                      </m:r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91" y="1160135"/>
                <a:ext cx="2965042" cy="392415"/>
              </a:xfrm>
              <a:prstGeom prst="rect">
                <a:avLst/>
              </a:prstGeom>
              <a:blipFill>
                <a:blip r:embed="rId4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F6D7F6-3C6A-6027-BB8B-B34E2D5C5DC1}"/>
                  </a:ext>
                </a:extLst>
              </p:cNvPr>
              <p:cNvSpPr txBox="1"/>
              <p:nvPr/>
            </p:nvSpPr>
            <p:spPr>
              <a:xfrm>
                <a:off x="3199285" y="952427"/>
                <a:ext cx="4245778" cy="949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9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9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95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func>
                                  <m:d>
                                    <m:dPr>
                                      <m:ctrlP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0.5+</m:t>
                                      </m:r>
                                      <m:f>
                                        <m:fPr>
                                          <m:ctrlPr>
                                            <a:rPr lang="en-US" altLang="ja-JP" sz="19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sz="195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195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F6D7F6-3C6A-6027-BB8B-B34E2D5C5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285" y="952427"/>
                <a:ext cx="4245778" cy="9493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D38736D-2949-6F58-66EB-20DEBDCF8966}"/>
                  </a:ext>
                </a:extLst>
              </p:cNvPr>
              <p:cNvSpPr txBox="1"/>
              <p:nvPr/>
            </p:nvSpPr>
            <p:spPr>
              <a:xfrm>
                <a:off x="7435700" y="1160134"/>
                <a:ext cx="211109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95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D38736D-2949-6F58-66EB-20DEBDCF8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700" y="1160134"/>
                <a:ext cx="2111091" cy="392415"/>
              </a:xfrm>
              <a:prstGeom prst="rect">
                <a:avLst/>
              </a:prstGeom>
              <a:blipFill>
                <a:blip r:embed="rId6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C422C1A-D8AA-5162-2D07-29F7DC4D1002}"/>
              </a:ext>
            </a:extLst>
          </p:cNvPr>
          <p:cNvSpPr txBox="1"/>
          <p:nvPr/>
        </p:nvSpPr>
        <p:spPr>
          <a:xfrm>
            <a:off x="7619926" y="5043563"/>
            <a:ext cx="2024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/>
              <a:t>leaf area is lost</a:t>
            </a:r>
          </a:p>
          <a:p>
            <a:pPr algn="ctr"/>
            <a:r>
              <a:rPr kumimoji="1" lang="en-US" altLang="ja-JP" sz="2000" dirty="0"/>
              <a:t>rapidly in autumn</a:t>
            </a:r>
            <a:endParaRPr kumimoji="1" lang="ja-JP" altLang="en-US" sz="20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29EF1E-A0D2-26CD-914E-9162A2A582F2}"/>
              </a:ext>
            </a:extLst>
          </p:cNvPr>
          <p:cNvSpPr txBox="1"/>
          <p:nvPr/>
        </p:nvSpPr>
        <p:spPr>
          <a:xfrm>
            <a:off x="371850" y="5049322"/>
            <a:ext cx="19757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BVOC</a:t>
            </a:r>
            <a:r>
              <a:rPr kumimoji="1" lang="en-US" altLang="ja-JP" sz="2000" dirty="0"/>
              <a:t> production</a:t>
            </a:r>
          </a:p>
          <a:p>
            <a:r>
              <a:rPr kumimoji="1" lang="en-US" altLang="ja-JP" sz="2000" dirty="0"/>
              <a:t>stops in summer</a:t>
            </a:r>
            <a:endParaRPr kumimoji="1" lang="ja-JP" altLang="en-US" sz="20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D8AEB59-E42B-9D70-7D1E-AFC0A2951B61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8</a:t>
            </a:r>
            <a:endParaRPr kumimoji="1" lang="ja-JP" altLang="en-US" sz="200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DC7F27D-2CE1-CD71-41FA-F2E7982D3810}"/>
              </a:ext>
            </a:extLst>
          </p:cNvPr>
          <p:cNvGrpSpPr/>
          <p:nvPr/>
        </p:nvGrpSpPr>
        <p:grpSpPr>
          <a:xfrm>
            <a:off x="66295" y="2220664"/>
            <a:ext cx="9773410" cy="2454347"/>
            <a:chOff x="66295" y="2078995"/>
            <a:chExt cx="9773410" cy="2454347"/>
          </a:xfrm>
        </p:grpSpPr>
        <p:pic>
          <p:nvPicPr>
            <p:cNvPr id="7" name="図 6" descr="グラフ&#10;&#10;自動的に生成された説明">
              <a:extLst>
                <a:ext uri="{FF2B5EF4-FFF2-40B4-BE49-F238E27FC236}">
                  <a16:creationId xmlns:a16="http://schemas.microsoft.com/office/drawing/2014/main" id="{7CA99073-4B2D-9F0E-653F-99FFD67303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0298" r="9206"/>
            <a:stretch/>
          </p:blipFill>
          <p:spPr>
            <a:xfrm>
              <a:off x="66295" y="2377696"/>
              <a:ext cx="9773410" cy="171858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069943C9-72AB-31AE-DEA7-B9E9261ED3A9}"/>
                    </a:ext>
                  </a:extLst>
                </p:cNvPr>
                <p:cNvSpPr txBox="1"/>
                <p:nvPr/>
              </p:nvSpPr>
              <p:spPr>
                <a:xfrm>
                  <a:off x="1631822" y="2626788"/>
                  <a:ext cx="717997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069943C9-72AB-31AE-DEA7-B9E9261ED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1822" y="2626788"/>
                  <a:ext cx="717997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790D53CD-7C34-44C7-36DE-A7590BE7F8B6}"/>
                    </a:ext>
                  </a:extLst>
                </p:cNvPr>
                <p:cNvSpPr txBox="1"/>
                <p:nvPr/>
              </p:nvSpPr>
              <p:spPr>
                <a:xfrm>
                  <a:off x="6545487" y="2626788"/>
                  <a:ext cx="717997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790D53CD-7C34-44C7-36DE-A7590BE7F8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5487" y="2626788"/>
                  <a:ext cx="717997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AECF7037-1082-5EE9-FE55-B84080D52E03}"/>
                    </a:ext>
                  </a:extLst>
                </p:cNvPr>
                <p:cNvSpPr txBox="1"/>
                <p:nvPr/>
              </p:nvSpPr>
              <p:spPr>
                <a:xfrm>
                  <a:off x="3461686" y="2626788"/>
                  <a:ext cx="717997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AECF7037-1082-5EE9-FE55-B84080D52E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686" y="2626788"/>
                  <a:ext cx="717997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4D7A56A8-F972-E4A1-DDF0-2E37081C0E1B}"/>
                    </a:ext>
                  </a:extLst>
                </p:cNvPr>
                <p:cNvSpPr txBox="1"/>
                <p:nvPr/>
              </p:nvSpPr>
              <p:spPr>
                <a:xfrm>
                  <a:off x="8998217" y="2628405"/>
                  <a:ext cx="717997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4D7A56A8-F972-E4A1-DDF0-2E37081C0E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8217" y="2628405"/>
                  <a:ext cx="717997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8697451A-0AAA-6C4A-2489-A2A4236081A5}"/>
                </a:ext>
              </a:extLst>
            </p:cNvPr>
            <p:cNvSpPr txBox="1"/>
            <p:nvPr/>
          </p:nvSpPr>
          <p:spPr>
            <a:xfrm>
              <a:off x="3034632" y="2078995"/>
              <a:ext cx="17605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Photosynthesis</a:t>
              </a:r>
              <a:endParaRPr kumimoji="1" lang="ja-JP" altLang="en-US" sz="200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B730303A-2EF0-5144-179E-0DB6528B50D7}"/>
                </a:ext>
              </a:extLst>
            </p:cNvPr>
            <p:cNvSpPr txBox="1"/>
            <p:nvPr/>
          </p:nvSpPr>
          <p:spPr>
            <a:xfrm>
              <a:off x="8057360" y="2078995"/>
              <a:ext cx="10919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leaf area</a:t>
              </a:r>
              <a:endParaRPr kumimoji="1" lang="ja-JP" altLang="en-US" sz="200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AD4AC06-5E09-849C-004F-501849E13F89}"/>
                </a:ext>
              </a:extLst>
            </p:cNvPr>
            <p:cNvSpPr txBox="1"/>
            <p:nvPr/>
          </p:nvSpPr>
          <p:spPr>
            <a:xfrm>
              <a:off x="474150" y="2078995"/>
              <a:ext cx="2033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 err="1"/>
                <a:t>BVOC</a:t>
              </a:r>
              <a:r>
                <a:rPr kumimoji="1" lang="en-US" altLang="ja-JP" sz="2000" dirty="0"/>
                <a:t> production</a:t>
              </a:r>
              <a:endParaRPr kumimoji="1" lang="ja-JP" altLang="en-US" sz="200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991E76D3-55E6-EC46-611C-BC8141A10BB3}"/>
                </a:ext>
              </a:extLst>
            </p:cNvPr>
            <p:cNvSpPr txBox="1"/>
            <p:nvPr/>
          </p:nvSpPr>
          <p:spPr>
            <a:xfrm>
              <a:off x="5406479" y="2078995"/>
              <a:ext cx="17114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marginal value</a:t>
              </a:r>
              <a:endParaRPr kumimoji="1" lang="ja-JP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728CA8E-B076-F824-A963-049543CCA986}"/>
                    </a:ext>
                  </a:extLst>
                </p:cNvPr>
                <p:cNvSpPr txBox="1"/>
                <p:nvPr/>
              </p:nvSpPr>
              <p:spPr>
                <a:xfrm>
                  <a:off x="1204640" y="414092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728CA8E-B076-F824-A963-049543CCA9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4640" y="4140927"/>
                  <a:ext cx="293524" cy="39241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66546F4-72AA-F5DA-11E1-3A2B61F7CF54}"/>
                    </a:ext>
                  </a:extLst>
                </p:cNvPr>
                <p:cNvSpPr txBox="1"/>
                <p:nvPr/>
              </p:nvSpPr>
              <p:spPr>
                <a:xfrm>
                  <a:off x="3663463" y="414092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66546F4-72AA-F5DA-11E1-3A2B61F7CF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3463" y="4140927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7B4605DA-E7E3-A71E-6394-D54CCBC55AC6}"/>
                    </a:ext>
                  </a:extLst>
                </p:cNvPr>
                <p:cNvSpPr txBox="1"/>
                <p:nvPr/>
              </p:nvSpPr>
              <p:spPr>
                <a:xfrm>
                  <a:off x="6122286" y="414092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7B4605DA-E7E3-A71E-6394-D54CCBC55A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286" y="4140927"/>
                  <a:ext cx="293524" cy="39241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CE49D94F-3383-5F5B-D359-1FB79D34AD02}"/>
                    </a:ext>
                  </a:extLst>
                </p:cNvPr>
                <p:cNvSpPr txBox="1"/>
                <p:nvPr/>
              </p:nvSpPr>
              <p:spPr>
                <a:xfrm>
                  <a:off x="8581108" y="414092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CE49D94F-3383-5F5B-D359-1FB79D34AD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1108" y="4140927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11523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AE3CAC-C76F-F8C4-6E89-0D97A75F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842F-72EF-8D41-8A73-E3A03FA577C5}" type="slidenum">
              <a:rPr lang="ja-JP" altLang="en-US" smtClean="0"/>
              <a:pPr/>
              <a:t>11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/>
              <p:nvPr/>
            </p:nvSpPr>
            <p:spPr>
              <a:xfrm>
                <a:off x="4134254" y="78065"/>
                <a:ext cx="361477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=0.0001,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=1,</m:t>
                      </m:r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254" y="78065"/>
                <a:ext cx="3614772" cy="392415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F6D7F6-3C6A-6027-BB8B-B34E2D5C5DC1}"/>
                  </a:ext>
                </a:extLst>
              </p:cNvPr>
              <p:cNvSpPr txBox="1"/>
              <p:nvPr/>
            </p:nvSpPr>
            <p:spPr>
              <a:xfrm>
                <a:off x="4134131" y="470480"/>
                <a:ext cx="3997954" cy="766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95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95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func>
                              <m:d>
                                <m:d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0.5+</m:t>
                                  </m:r>
                                  <m:f>
                                    <m:fPr>
                                      <m:ctrlP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F6D7F6-3C6A-6027-BB8B-B34E2D5C5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131" y="470480"/>
                <a:ext cx="3997954" cy="766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689B79-2391-3178-BD06-69DCFB85EF50}"/>
                  </a:ext>
                </a:extLst>
              </p:cNvPr>
              <p:cNvSpPr txBox="1"/>
              <p:nvPr/>
            </p:nvSpPr>
            <p:spPr>
              <a:xfrm>
                <a:off x="178632" y="1861636"/>
                <a:ext cx="95494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689B79-2391-3178-BD06-69DCFB85E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32" y="1861636"/>
                <a:ext cx="954941" cy="3924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FB6C309-FD66-93DD-28D3-9F990E722A92}"/>
                  </a:ext>
                </a:extLst>
              </p:cNvPr>
              <p:cNvSpPr txBox="1"/>
              <p:nvPr/>
            </p:nvSpPr>
            <p:spPr>
              <a:xfrm>
                <a:off x="183554" y="4625534"/>
                <a:ext cx="95494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FB6C309-FD66-93DD-28D3-9F990E722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54" y="4625534"/>
                <a:ext cx="954941" cy="3924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>
            <a:extLst>
              <a:ext uri="{FF2B5EF4-FFF2-40B4-BE49-F238E27FC236}">
                <a16:creationId xmlns:a16="http://schemas.microsoft.com/office/drawing/2014/main" id="{28821F97-EB41-D94D-6AB7-A2C9027DDB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7687" y="4460818"/>
            <a:ext cx="8380028" cy="140696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6D618114-E6CE-0A9C-5871-6A8E0C8BCF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8118" y="1696919"/>
            <a:ext cx="8380028" cy="14069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E41F849-0952-CDF4-17F9-E563AC3D9538}"/>
                  </a:ext>
                </a:extLst>
              </p:cNvPr>
              <p:cNvSpPr txBox="1"/>
              <p:nvPr/>
            </p:nvSpPr>
            <p:spPr>
              <a:xfrm>
                <a:off x="178632" y="3243585"/>
                <a:ext cx="1144096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E41F849-0952-CDF4-17F9-E563AC3D9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32" y="3243585"/>
                <a:ext cx="1144096" cy="3924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図 15">
            <a:extLst>
              <a:ext uri="{FF2B5EF4-FFF2-40B4-BE49-F238E27FC236}">
                <a16:creationId xmlns:a16="http://schemas.microsoft.com/office/drawing/2014/main" id="{89435281-63DB-32BC-8551-A70E6DA628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7687" y="3065071"/>
            <a:ext cx="8380027" cy="14069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1646017-86B6-20E4-0B2F-F49E8D39F90E}"/>
                  </a:ext>
                </a:extLst>
              </p:cNvPr>
              <p:cNvSpPr txBox="1"/>
              <p:nvPr/>
            </p:nvSpPr>
            <p:spPr>
              <a:xfrm>
                <a:off x="198221" y="771137"/>
                <a:ext cx="94218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1646017-86B6-20E4-0B2F-F49E8D39F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21" y="771137"/>
                <a:ext cx="942181" cy="3924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4B1678F-690F-AC50-3205-AEB930B11588}"/>
              </a:ext>
            </a:extLst>
          </p:cNvPr>
          <p:cNvSpPr txBox="1"/>
          <p:nvPr/>
        </p:nvSpPr>
        <p:spPr>
          <a:xfrm>
            <a:off x="198221" y="6260620"/>
            <a:ext cx="9164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Marginal value of leaf area is higher after the peak heat stress</a:t>
            </a:r>
            <a:endParaRPr kumimoji="1" lang="ja-JP" altLang="en-US" sz="2800">
              <a:solidFill>
                <a:srgbClr val="FF0000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32B2958-6E3D-91A9-7DFB-75AC76DA0A04}"/>
              </a:ext>
            </a:extLst>
          </p:cNvPr>
          <p:cNvCxnSpPr>
            <a:cxnSpLocks/>
          </p:cNvCxnSpPr>
          <p:nvPr/>
        </p:nvCxnSpPr>
        <p:spPr>
          <a:xfrm flipV="1">
            <a:off x="2730500" y="5854408"/>
            <a:ext cx="0" cy="4388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1F85255-3592-0791-7DFB-84C41F24AAB5}"/>
              </a:ext>
            </a:extLst>
          </p:cNvPr>
          <p:cNvSpPr txBox="1"/>
          <p:nvPr/>
        </p:nvSpPr>
        <p:spPr>
          <a:xfrm>
            <a:off x="3391130" y="1263104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solidFill>
                  <a:srgbClr val="FF0000"/>
                </a:solidFill>
              </a:rPr>
              <a:t>BVOC</a:t>
            </a:r>
            <a:r>
              <a:rPr kumimoji="1" lang="en-US" altLang="ja-JP" sz="2000" dirty="0">
                <a:solidFill>
                  <a:srgbClr val="FF0000"/>
                </a:solidFill>
              </a:rPr>
              <a:t> production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8457AE1-B22A-FE96-5605-79501EDE0538}"/>
              </a:ext>
            </a:extLst>
          </p:cNvPr>
          <p:cNvSpPr txBox="1"/>
          <p:nvPr/>
        </p:nvSpPr>
        <p:spPr>
          <a:xfrm>
            <a:off x="5790808" y="1263104"/>
            <a:ext cx="131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heat stress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6553443-AFA1-480F-EC38-621575D5B460}"/>
              </a:ext>
            </a:extLst>
          </p:cNvPr>
          <p:cNvSpPr txBox="1"/>
          <p:nvPr/>
        </p:nvSpPr>
        <p:spPr>
          <a:xfrm>
            <a:off x="1250719" y="1263104"/>
            <a:ext cx="1711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marginal value</a:t>
            </a:r>
            <a:endParaRPr kumimoji="1" lang="ja-JP" altLang="en-US" sz="20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7E60ED1-A48F-560A-CB8A-7FBA4296A149}"/>
              </a:ext>
            </a:extLst>
          </p:cNvPr>
          <p:cNvSpPr txBox="1"/>
          <p:nvPr/>
        </p:nvSpPr>
        <p:spPr>
          <a:xfrm>
            <a:off x="8132085" y="1263104"/>
            <a:ext cx="1091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leaf area</a:t>
            </a:r>
            <a:endParaRPr kumimoji="1" lang="ja-JP" altLang="en-US" sz="20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478BDC4-5AD1-F429-CF62-AF04559941D3}"/>
              </a:ext>
            </a:extLst>
          </p:cNvPr>
          <p:cNvSpPr txBox="1"/>
          <p:nvPr/>
        </p:nvSpPr>
        <p:spPr>
          <a:xfrm>
            <a:off x="198221" y="167410"/>
            <a:ext cx="3857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Change in the magnitude of heat stress</a:t>
            </a:r>
          </a:p>
          <a:p>
            <a:r>
              <a:rPr kumimoji="1" lang="en-US" altLang="ja-JP" dirty="0"/>
              <a:t>with keeping the same shape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09D77E0-A9AC-2D08-B2BC-D975B918900F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5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319244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D0965BB-9E15-8F4E-13C7-2B18757C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842F-72EF-8D41-8A73-E3A03FA577C5}" type="slidenum">
              <a:rPr lang="ja-JP" altLang="en-US" smtClean="0"/>
              <a:pPr/>
              <a:t>12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6C3A2B9-1193-5A30-9E4B-46158E41EB4B}"/>
                  </a:ext>
                </a:extLst>
              </p:cNvPr>
              <p:cNvSpPr txBox="1"/>
              <p:nvPr/>
            </p:nvSpPr>
            <p:spPr>
              <a:xfrm>
                <a:off x="575810" y="647350"/>
                <a:ext cx="4012380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=0.01+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6C3A2B9-1193-5A30-9E4B-46158E41E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0" y="647350"/>
                <a:ext cx="4012380" cy="7838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図 9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C0AF8442-1E8F-2419-04FA-F1DACBA29B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73" r="8919"/>
          <a:stretch/>
        </p:blipFill>
        <p:spPr>
          <a:xfrm>
            <a:off x="178633" y="2012564"/>
            <a:ext cx="9548735" cy="16746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19CB4F7-62D1-4975-56C5-54975E8A5153}"/>
                  </a:ext>
                </a:extLst>
              </p:cNvPr>
              <p:cNvSpPr txBox="1"/>
              <p:nvPr/>
            </p:nvSpPr>
            <p:spPr>
              <a:xfrm>
                <a:off x="575810" y="222306"/>
                <a:ext cx="40413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=0.0001, 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19CB4F7-62D1-4975-56C5-54975E8A5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0" y="222306"/>
                <a:ext cx="4041363" cy="400110"/>
              </a:xfrm>
              <a:prstGeom prst="rect">
                <a:avLst/>
              </a:prstGeom>
              <a:blipFill>
                <a:blip r:embed="rId4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13B3881-1D7B-BB0B-D12C-146C8DD695F5}"/>
                  </a:ext>
                </a:extLst>
              </p:cNvPr>
              <p:cNvSpPr txBox="1"/>
              <p:nvPr/>
            </p:nvSpPr>
            <p:spPr>
              <a:xfrm>
                <a:off x="236688" y="1789713"/>
                <a:ext cx="96071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13B3881-1D7B-BB0B-D12C-146C8DD69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88" y="1789713"/>
                <a:ext cx="960712" cy="3924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図 13" descr="グラフ&#10;&#10;自動的に生成された説明">
            <a:extLst>
              <a:ext uri="{FF2B5EF4-FFF2-40B4-BE49-F238E27FC236}">
                <a16:creationId xmlns:a16="http://schemas.microsoft.com/office/drawing/2014/main" id="{92888BB6-D63B-EF08-86F9-ABE1FF949B5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880" r="9411"/>
          <a:stretch/>
        </p:blipFill>
        <p:spPr>
          <a:xfrm>
            <a:off x="178633" y="4380886"/>
            <a:ext cx="9548735" cy="16746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EC49F9A-EDB6-EB7B-CBDE-9B31C3996511}"/>
                  </a:ext>
                </a:extLst>
              </p:cNvPr>
              <p:cNvSpPr txBox="1"/>
              <p:nvPr/>
            </p:nvSpPr>
            <p:spPr>
              <a:xfrm>
                <a:off x="258364" y="4092868"/>
                <a:ext cx="96071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EC49F9A-EDB6-EB7B-CBDE-9B31C3996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64" y="4092868"/>
                <a:ext cx="960712" cy="3924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B3E00FC-F505-FE84-165F-5F8260F14E87}"/>
                  </a:ext>
                </a:extLst>
              </p:cNvPr>
              <p:cNvSpPr txBox="1"/>
              <p:nvPr/>
            </p:nvSpPr>
            <p:spPr>
              <a:xfrm>
                <a:off x="3870193" y="1800578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B3E00FC-F505-FE84-165F-5F8260F14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193" y="1800578"/>
                <a:ext cx="717997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D1DD7C8-AC3C-0E8C-C7E8-6767AD5DE1AA}"/>
                  </a:ext>
                </a:extLst>
              </p:cNvPr>
              <p:cNvSpPr txBox="1"/>
              <p:nvPr/>
            </p:nvSpPr>
            <p:spPr>
              <a:xfrm>
                <a:off x="1461865" y="1800578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D1DD7C8-AC3C-0E8C-C7E8-6767AD5DE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865" y="1800578"/>
                <a:ext cx="71799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CF8583C-5B1E-36B9-BFAE-CB576BC7B86B}"/>
                  </a:ext>
                </a:extLst>
              </p:cNvPr>
              <p:cNvSpPr txBox="1"/>
              <p:nvPr/>
            </p:nvSpPr>
            <p:spPr>
              <a:xfrm>
                <a:off x="8686849" y="1800578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CF8583C-5B1E-36B9-BFAE-CB576BC7B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49" y="1800578"/>
                <a:ext cx="71799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7FB8318-22B8-3BD3-D260-DE2B26B253A6}"/>
                  </a:ext>
                </a:extLst>
              </p:cNvPr>
              <p:cNvSpPr txBox="1"/>
              <p:nvPr/>
            </p:nvSpPr>
            <p:spPr>
              <a:xfrm>
                <a:off x="6278521" y="1800578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7FB8318-22B8-3BD3-D260-DE2B26B25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521" y="1800578"/>
                <a:ext cx="71799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BBE6008-0758-C2CD-2D94-E0F7095604DA}"/>
                  </a:ext>
                </a:extLst>
              </p:cNvPr>
              <p:cNvSpPr txBox="1"/>
              <p:nvPr/>
            </p:nvSpPr>
            <p:spPr>
              <a:xfrm>
                <a:off x="4049308" y="4110490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BBE6008-0758-C2CD-2D94-E0F709560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308" y="4110490"/>
                <a:ext cx="71799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CC211BF-59D4-832A-56B3-846BF08F50CC}"/>
                  </a:ext>
                </a:extLst>
              </p:cNvPr>
              <p:cNvSpPr txBox="1"/>
              <p:nvPr/>
            </p:nvSpPr>
            <p:spPr>
              <a:xfrm>
                <a:off x="1640980" y="4110490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CC211BF-59D4-832A-56B3-846BF08F5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980" y="4110490"/>
                <a:ext cx="717997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781F0B1-BB4A-600D-45D0-AB6BFE02B296}"/>
                  </a:ext>
                </a:extLst>
              </p:cNvPr>
              <p:cNvSpPr txBox="1"/>
              <p:nvPr/>
            </p:nvSpPr>
            <p:spPr>
              <a:xfrm>
                <a:off x="8865964" y="4110490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781F0B1-BB4A-600D-45D0-AB6BFE02B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964" y="4110490"/>
                <a:ext cx="717997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D83A15D-9BC8-908A-792A-40CC911335ED}"/>
                  </a:ext>
                </a:extLst>
              </p:cNvPr>
              <p:cNvSpPr txBox="1"/>
              <p:nvPr/>
            </p:nvSpPr>
            <p:spPr>
              <a:xfrm>
                <a:off x="6457636" y="4110490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D83A15D-9BC8-908A-792A-40CC91133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636" y="4110490"/>
                <a:ext cx="717997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00DC24B-C454-F0A4-644E-B344EAE2853F}"/>
              </a:ext>
            </a:extLst>
          </p:cNvPr>
          <p:cNvSpPr txBox="1"/>
          <p:nvPr/>
        </p:nvSpPr>
        <p:spPr>
          <a:xfrm>
            <a:off x="2219277" y="6251904"/>
            <a:ext cx="569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BVOC</a:t>
            </a:r>
            <a:r>
              <a:rPr kumimoji="1" lang="en-US" altLang="ja-JP" sz="2800" dirty="0"/>
              <a:t> is produced only in the summer</a:t>
            </a:r>
            <a:endParaRPr kumimoji="1" lang="ja-JP" altLang="en-US" sz="28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EA1BFC5-8A58-9586-4C25-88572045D39B}"/>
              </a:ext>
            </a:extLst>
          </p:cNvPr>
          <p:cNvSpPr txBox="1"/>
          <p:nvPr/>
        </p:nvSpPr>
        <p:spPr>
          <a:xfrm>
            <a:off x="2761345" y="1446811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solidFill>
                  <a:srgbClr val="FF0000"/>
                </a:solidFill>
              </a:rPr>
              <a:t>BVOC</a:t>
            </a:r>
            <a:r>
              <a:rPr kumimoji="1" lang="en-US" altLang="ja-JP" sz="2000" dirty="0">
                <a:solidFill>
                  <a:srgbClr val="FF0000"/>
                </a:solidFill>
              </a:rPr>
              <a:t> production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EC58F2-1CE9-9FDB-0453-41C0AE121B97}"/>
              </a:ext>
            </a:extLst>
          </p:cNvPr>
          <p:cNvSpPr txBox="1"/>
          <p:nvPr/>
        </p:nvSpPr>
        <p:spPr>
          <a:xfrm>
            <a:off x="5644016" y="1446811"/>
            <a:ext cx="131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heat stress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6AEB326-427D-B1D3-9E34-B2F286335F4D}"/>
              </a:ext>
            </a:extLst>
          </p:cNvPr>
          <p:cNvSpPr txBox="1"/>
          <p:nvPr/>
        </p:nvSpPr>
        <p:spPr>
          <a:xfrm>
            <a:off x="2799300" y="3787975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solidFill>
                  <a:srgbClr val="FF0000"/>
                </a:solidFill>
              </a:rPr>
              <a:t>BVOC</a:t>
            </a:r>
            <a:r>
              <a:rPr kumimoji="1" lang="en-US" altLang="ja-JP" sz="2000" dirty="0">
                <a:solidFill>
                  <a:srgbClr val="FF0000"/>
                </a:solidFill>
              </a:rPr>
              <a:t> production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90A1521-28DB-6EBC-9BBF-E5326C187348}"/>
              </a:ext>
            </a:extLst>
          </p:cNvPr>
          <p:cNvSpPr txBox="1"/>
          <p:nvPr/>
        </p:nvSpPr>
        <p:spPr>
          <a:xfrm>
            <a:off x="5681971" y="3787975"/>
            <a:ext cx="131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heat stress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3C05045-D6B7-C196-DF24-FE064298E0AB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8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259074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384BEA8-5939-FAF5-E4B8-B6116558C923}"/>
              </a:ext>
            </a:extLst>
          </p:cNvPr>
          <p:cNvGrpSpPr/>
          <p:nvPr/>
        </p:nvGrpSpPr>
        <p:grpSpPr>
          <a:xfrm>
            <a:off x="951357" y="1532104"/>
            <a:ext cx="8003286" cy="3793792"/>
            <a:chOff x="685800" y="2845863"/>
            <a:chExt cx="8003286" cy="37937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E84BA7A2-AFFA-3FAB-F511-BA779281F0C7}"/>
                    </a:ext>
                  </a:extLst>
                </p:cNvPr>
                <p:cNvSpPr txBox="1"/>
                <p:nvPr/>
              </p:nvSpPr>
              <p:spPr>
                <a:xfrm>
                  <a:off x="6357935" y="4475602"/>
                  <a:ext cx="98770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33071B2-9C69-01A0-26F7-DAEB4423B4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7935" y="4475602"/>
                  <a:ext cx="987706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F7C5F75C-B118-CE8A-8356-7977C6235CAE}"/>
                </a:ext>
              </a:extLst>
            </p:cNvPr>
            <p:cNvSpPr txBox="1"/>
            <p:nvPr/>
          </p:nvSpPr>
          <p:spPr>
            <a:xfrm>
              <a:off x="6357935" y="3963735"/>
              <a:ext cx="23311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err="1"/>
                <a:t>BVOC</a:t>
              </a:r>
              <a:r>
                <a:rPr kumimoji="1" lang="en-US" altLang="ja-JP" sz="2400" dirty="0"/>
                <a:t> production</a:t>
              </a:r>
              <a:endParaRPr kumimoji="1" lang="ja-JP" altLang="en-US" sz="2400"/>
            </a:p>
          </p:txBody>
        </p: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D5999CA8-51FF-3E98-2DB2-43AA2F5C6C91}"/>
                </a:ext>
              </a:extLst>
            </p:cNvPr>
            <p:cNvCxnSpPr/>
            <p:nvPr/>
          </p:nvCxnSpPr>
          <p:spPr>
            <a:xfrm>
              <a:off x="4953000" y="3900488"/>
              <a:ext cx="1133475" cy="593823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2C03E630-5D43-C793-9513-044D0ECB47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6347" y="5043664"/>
              <a:ext cx="1000128" cy="706877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A0D88347-105A-0801-5AE9-B3FEE3B1FD66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4767989"/>
              <a:ext cx="1133475" cy="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A400002-C2AF-E736-5F91-56931079E946}"/>
                    </a:ext>
                  </a:extLst>
                </p:cNvPr>
                <p:cNvSpPr txBox="1"/>
                <p:nvPr/>
              </p:nvSpPr>
              <p:spPr>
                <a:xfrm>
                  <a:off x="3935254" y="4475602"/>
                  <a:ext cx="101034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BFB5196E-551B-EF1F-6505-CDE86F369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5254" y="4475602"/>
                  <a:ext cx="1010341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E553F9A8-2617-6B05-7478-686AB8428BA2}"/>
                    </a:ext>
                  </a:extLst>
                </p:cNvPr>
                <p:cNvSpPr txBox="1"/>
                <p:nvPr/>
              </p:nvSpPr>
              <p:spPr>
                <a:xfrm>
                  <a:off x="1472782" y="4475602"/>
                  <a:ext cx="102438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FFBEEBC9-E37F-4B49-DCAF-BF27F75825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2782" y="4475602"/>
                  <a:ext cx="1024383" cy="584775"/>
                </a:xfrm>
                <a:prstGeom prst="rect">
                  <a:avLst/>
                </a:prstGeom>
                <a:blipFill>
                  <a:blip r:embed="rId6"/>
                  <a:stretch>
                    <a:fillRect b="-1276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3BF2EBC8-7C0F-E7CE-71AA-E6C851948C91}"/>
                </a:ext>
              </a:extLst>
            </p:cNvPr>
            <p:cNvSpPr txBox="1"/>
            <p:nvPr/>
          </p:nvSpPr>
          <p:spPr>
            <a:xfrm>
              <a:off x="685800" y="3963735"/>
              <a:ext cx="2074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photosynthesis</a:t>
              </a:r>
              <a:endParaRPr kumimoji="1" lang="ja-JP" altLang="en-US" sz="2400"/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AC984818-AE8A-71D1-C753-D7ADBA26A1C7}"/>
                </a:ext>
              </a:extLst>
            </p:cNvPr>
            <p:cNvCxnSpPr>
              <a:cxnSpLocks/>
            </p:cNvCxnSpPr>
            <p:nvPr/>
          </p:nvCxnSpPr>
          <p:spPr>
            <a:xfrm>
              <a:off x="2546335" y="4767989"/>
              <a:ext cx="1236306" cy="0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0CD87EC9-0224-18F5-2567-5D1D05727D82}"/>
                    </a:ext>
                  </a:extLst>
                </p:cNvPr>
                <p:cNvSpPr txBox="1"/>
                <p:nvPr/>
              </p:nvSpPr>
              <p:spPr>
                <a:xfrm>
                  <a:off x="3602162" y="3276715"/>
                  <a:ext cx="102476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0CD87EC9-0224-18F5-2567-5D1D05727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2162" y="3276715"/>
                  <a:ext cx="1024768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3153A765-3CD0-B71A-A910-7BD59D78DD05}"/>
                    </a:ext>
                  </a:extLst>
                </p:cNvPr>
                <p:cNvSpPr txBox="1"/>
                <p:nvPr/>
              </p:nvSpPr>
              <p:spPr>
                <a:xfrm>
                  <a:off x="3624673" y="5651989"/>
                  <a:ext cx="102040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99E2C034-2F88-4A80-86DF-2E079B616B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673" y="5651989"/>
                  <a:ext cx="1020408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97F8506-ACBB-D488-A10B-28EB4A2B7460}"/>
                </a:ext>
              </a:extLst>
            </p:cNvPr>
            <p:cNvSpPr txBox="1"/>
            <p:nvPr/>
          </p:nvSpPr>
          <p:spPr>
            <a:xfrm>
              <a:off x="3174928" y="2845863"/>
              <a:ext cx="15336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heat stress</a:t>
              </a:r>
              <a:endParaRPr kumimoji="1" lang="ja-JP" altLang="en-US" sz="240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C5F4E39D-2160-6004-0B2E-BD776BE76C5E}"/>
                </a:ext>
              </a:extLst>
            </p:cNvPr>
            <p:cNvSpPr txBox="1"/>
            <p:nvPr/>
          </p:nvSpPr>
          <p:spPr>
            <a:xfrm>
              <a:off x="3174928" y="6177990"/>
              <a:ext cx="18177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effectiveness</a:t>
              </a:r>
              <a:endParaRPr kumimoji="1" lang="ja-JP" altLang="en-US" sz="2400"/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8BAC528F-AA53-9C2A-396E-33E2BD3676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9637" y="5113107"/>
              <a:ext cx="217986" cy="539548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F660AF77-F749-D4C6-838D-0C9C0FCD8A57}"/>
                </a:ext>
              </a:extLst>
            </p:cNvPr>
            <p:cNvCxnSpPr>
              <a:cxnSpLocks/>
            </p:cNvCxnSpPr>
            <p:nvPr/>
          </p:nvCxnSpPr>
          <p:spPr>
            <a:xfrm>
              <a:off x="4093779" y="3844715"/>
              <a:ext cx="253844" cy="584775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300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グラフ, 折れ線グラフ&#10;&#10;自動的に生成された説明">
            <a:extLst>
              <a:ext uri="{FF2B5EF4-FFF2-40B4-BE49-F238E27FC236}">
                <a16:creationId xmlns:a16="http://schemas.microsoft.com/office/drawing/2014/main" id="{70DA44AF-6DF0-BEB0-8892-2C6491654E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16" t="50609" r="5595" b="9699"/>
          <a:stretch/>
        </p:blipFill>
        <p:spPr>
          <a:xfrm>
            <a:off x="2284341" y="4250468"/>
            <a:ext cx="5330841" cy="1654182"/>
          </a:xfrm>
          <a:prstGeom prst="rect">
            <a:avLst/>
          </a:prstGeom>
        </p:spPr>
      </p:pic>
      <p:pic>
        <p:nvPicPr>
          <p:cNvPr id="12" name="図 11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8C6A19AE-5A68-49D7-249A-0A1D9FE6C3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95" t="41135" r="5837" b="9956"/>
          <a:stretch/>
        </p:blipFill>
        <p:spPr>
          <a:xfrm>
            <a:off x="2307538" y="1786956"/>
            <a:ext cx="5294761" cy="2008541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97BC3FC-8499-8008-7DDB-FB3B76AA8DFF}"/>
              </a:ext>
            </a:extLst>
          </p:cNvPr>
          <p:cNvCxnSpPr>
            <a:cxnSpLocks/>
          </p:cNvCxnSpPr>
          <p:nvPr/>
        </p:nvCxnSpPr>
        <p:spPr>
          <a:xfrm>
            <a:off x="3522945" y="3677653"/>
            <a:ext cx="0" cy="962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159BBE7-F3D3-B342-CB67-C8C0D7F6D17E}"/>
              </a:ext>
            </a:extLst>
          </p:cNvPr>
          <p:cNvCxnSpPr>
            <a:cxnSpLocks/>
          </p:cNvCxnSpPr>
          <p:nvPr/>
        </p:nvCxnSpPr>
        <p:spPr>
          <a:xfrm flipV="1">
            <a:off x="5843620" y="3674709"/>
            <a:ext cx="0" cy="962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36C5952-D3BC-07DA-F6BE-AF6C14E88B92}"/>
                  </a:ext>
                </a:extLst>
              </p:cNvPr>
              <p:cNvSpPr txBox="1"/>
              <p:nvPr/>
            </p:nvSpPr>
            <p:spPr>
              <a:xfrm>
                <a:off x="8017463" y="2708875"/>
                <a:ext cx="31123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h𝑏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36C5952-D3BC-07DA-F6BE-AF6C14E88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463" y="2708875"/>
                <a:ext cx="311239" cy="520399"/>
              </a:xfrm>
              <a:prstGeom prst="rect">
                <a:avLst/>
              </a:prstGeom>
              <a:blipFill>
                <a:blip r:embed="rId4"/>
                <a:stretch>
                  <a:fillRect l="-20000" t="-4762" r="-16000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5E24E85-D120-DC0A-0CAB-650C8084756C}"/>
                  </a:ext>
                </a:extLst>
              </p:cNvPr>
              <p:cNvSpPr txBox="1"/>
              <p:nvPr/>
            </p:nvSpPr>
            <p:spPr>
              <a:xfrm>
                <a:off x="6949335" y="1752608"/>
                <a:ext cx="106054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h𝑏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5E24E85-D120-DC0A-0CAB-650C80847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335" y="1752608"/>
                <a:ext cx="1060547" cy="525913"/>
              </a:xfrm>
              <a:prstGeom prst="rect">
                <a:avLst/>
              </a:prstGeom>
              <a:blipFill>
                <a:blip r:embed="rId5"/>
                <a:stretch>
                  <a:fillRect l="-5952" t="-4762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B951721-BA08-DD1C-03B5-24945B7FF4AD}"/>
                  </a:ext>
                </a:extLst>
              </p:cNvPr>
              <p:cNvSpPr txBox="1"/>
              <p:nvPr/>
            </p:nvSpPr>
            <p:spPr>
              <a:xfrm>
                <a:off x="7602299" y="3862700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B951721-BA08-DD1C-03B5-24945B7FF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299" y="3862700"/>
                <a:ext cx="195823" cy="276999"/>
              </a:xfrm>
              <a:prstGeom prst="rect">
                <a:avLst/>
              </a:prstGeom>
              <a:blipFill>
                <a:blip r:embed="rId6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30D6161-984B-BCF1-033B-5BD6F7EAAC02}"/>
                  </a:ext>
                </a:extLst>
              </p:cNvPr>
              <p:cNvSpPr txBox="1"/>
              <p:nvPr/>
            </p:nvSpPr>
            <p:spPr>
              <a:xfrm>
                <a:off x="5725799" y="3808535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30D6161-984B-BCF1-033B-5BD6F7EAA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799" y="3808535"/>
                <a:ext cx="235642" cy="276999"/>
              </a:xfrm>
              <a:prstGeom prst="rect">
                <a:avLst/>
              </a:prstGeom>
              <a:blipFill>
                <a:blip r:embed="rId7"/>
                <a:stretch>
                  <a:fillRect l="-1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A4782EC-2F73-A313-DB10-57A4B0832BC0}"/>
                  </a:ext>
                </a:extLst>
              </p:cNvPr>
              <p:cNvSpPr txBox="1"/>
              <p:nvPr/>
            </p:nvSpPr>
            <p:spPr>
              <a:xfrm>
                <a:off x="3398541" y="3785896"/>
                <a:ext cx="241989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A4782EC-2F73-A313-DB10-57A4B0832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41" y="3785896"/>
                <a:ext cx="241989" cy="299249"/>
              </a:xfrm>
              <a:prstGeom prst="rect">
                <a:avLst/>
              </a:prstGeom>
              <a:blipFill>
                <a:blip r:embed="rId8"/>
                <a:stretch>
                  <a:fillRect l="-15000" r="-15000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007198A-FD71-AB76-D568-F89EBDAAB251}"/>
                  </a:ext>
                </a:extLst>
              </p:cNvPr>
              <p:cNvSpPr txBox="1"/>
              <p:nvPr/>
            </p:nvSpPr>
            <p:spPr>
              <a:xfrm>
                <a:off x="2284341" y="386270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007198A-FD71-AB76-D568-F89EBDAAB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341" y="3862700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5714" r="-35714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56082AF-ADD9-FDA2-AE24-0DF51E82F966}"/>
                  </a:ext>
                </a:extLst>
              </p:cNvPr>
              <p:cNvSpPr txBox="1"/>
              <p:nvPr/>
            </p:nvSpPr>
            <p:spPr>
              <a:xfrm>
                <a:off x="5142574" y="2432588"/>
                <a:ext cx="46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56082AF-ADD9-FDA2-AE24-0DF51E82F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574" y="2432588"/>
                <a:ext cx="465705" cy="276999"/>
              </a:xfrm>
              <a:prstGeom prst="rect">
                <a:avLst/>
              </a:prstGeom>
              <a:blipFill>
                <a:blip r:embed="rId10"/>
                <a:stretch>
                  <a:fillRect l="-13514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883481E-76D0-8219-A721-766693269742}"/>
                  </a:ext>
                </a:extLst>
              </p:cNvPr>
              <p:cNvSpPr txBox="1"/>
              <p:nvPr/>
            </p:nvSpPr>
            <p:spPr>
              <a:xfrm>
                <a:off x="6248253" y="3200128"/>
                <a:ext cx="46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883481E-76D0-8219-A721-766693269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253" y="3200128"/>
                <a:ext cx="465705" cy="276999"/>
              </a:xfrm>
              <a:prstGeom prst="rect">
                <a:avLst/>
              </a:prstGeom>
              <a:blipFill>
                <a:blip r:embed="rId11"/>
                <a:stretch>
                  <a:fillRect l="-13514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EFA5220-FE6D-5589-A7EE-AE0A639FF710}"/>
                  </a:ext>
                </a:extLst>
              </p:cNvPr>
              <p:cNvSpPr txBox="1"/>
              <p:nvPr/>
            </p:nvSpPr>
            <p:spPr>
              <a:xfrm>
                <a:off x="4603672" y="3895386"/>
                <a:ext cx="2419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EFA5220-FE6D-5589-A7EE-AE0A639FF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672" y="3895386"/>
                <a:ext cx="241988" cy="276999"/>
              </a:xfrm>
              <a:prstGeom prst="rect">
                <a:avLst/>
              </a:prstGeom>
              <a:blipFill>
                <a:blip r:embed="rId1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E8C86CD-CD10-54D7-AD04-6AA9822AAE0A}"/>
                  </a:ext>
                </a:extLst>
              </p:cNvPr>
              <p:cNvSpPr txBox="1"/>
              <p:nvPr/>
            </p:nvSpPr>
            <p:spPr>
              <a:xfrm>
                <a:off x="2478363" y="1907265"/>
                <a:ext cx="46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E8C86CD-CD10-54D7-AD04-6AA9822AA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363" y="1907265"/>
                <a:ext cx="465705" cy="276999"/>
              </a:xfrm>
              <a:prstGeom prst="rect">
                <a:avLst/>
              </a:prstGeom>
              <a:blipFill>
                <a:blip r:embed="rId13"/>
                <a:stretch>
                  <a:fillRect l="-13514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4ABEBC8-13D1-33D7-CB50-43457AE23925}"/>
              </a:ext>
            </a:extLst>
          </p:cNvPr>
          <p:cNvSpPr txBox="1"/>
          <p:nvPr/>
        </p:nvSpPr>
        <p:spPr>
          <a:xfrm rot="16200000">
            <a:off x="302002" y="1986206"/>
            <a:ext cx="2150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marginal value </a:t>
            </a:r>
          </a:p>
          <a:p>
            <a:pPr algn="ctr"/>
            <a:r>
              <a:rPr kumimoji="1" lang="en-US" altLang="ja-JP" sz="2400" dirty="0"/>
              <a:t>of leaf area</a:t>
            </a:r>
            <a:endParaRPr kumimoji="1" lang="ja-JP" altLang="en-US" sz="240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14046CD-40EB-BA40-FD9F-4F646B01B83B}"/>
              </a:ext>
            </a:extLst>
          </p:cNvPr>
          <p:cNvCxnSpPr/>
          <p:nvPr/>
        </p:nvCxnSpPr>
        <p:spPr>
          <a:xfrm>
            <a:off x="2360097" y="2911207"/>
            <a:ext cx="5570621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A641FD7-6009-149F-45DF-4585B18BFDC3}"/>
              </a:ext>
            </a:extLst>
          </p:cNvPr>
          <p:cNvCxnSpPr>
            <a:cxnSpLocks/>
          </p:cNvCxnSpPr>
          <p:nvPr/>
        </p:nvCxnSpPr>
        <p:spPr>
          <a:xfrm>
            <a:off x="2394284" y="2387677"/>
            <a:ext cx="5495173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B785FDC-1A1A-910C-37DA-361029C7BD60}"/>
              </a:ext>
            </a:extLst>
          </p:cNvPr>
          <p:cNvCxnSpPr>
            <a:cxnSpLocks/>
          </p:cNvCxnSpPr>
          <p:nvPr/>
        </p:nvCxnSpPr>
        <p:spPr>
          <a:xfrm flipV="1">
            <a:off x="5843620" y="5756203"/>
            <a:ext cx="0" cy="962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F61EE31-2BD5-C524-A8C4-ED2DC8DECF73}"/>
                  </a:ext>
                </a:extLst>
              </p:cNvPr>
              <p:cNvSpPr txBox="1"/>
              <p:nvPr/>
            </p:nvSpPr>
            <p:spPr>
              <a:xfrm>
                <a:off x="5142574" y="5194810"/>
                <a:ext cx="46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F61EE31-2BD5-C524-A8C4-ED2DC8DEC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574" y="5194810"/>
                <a:ext cx="465705" cy="276999"/>
              </a:xfrm>
              <a:prstGeom prst="rect">
                <a:avLst/>
              </a:prstGeom>
              <a:blipFill>
                <a:blip r:embed="rId14"/>
                <a:stretch>
                  <a:fillRect l="-8108" b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E3C16C2-0ADF-7039-8482-DF2C96B4817F}"/>
                  </a:ext>
                </a:extLst>
              </p:cNvPr>
              <p:cNvSpPr txBox="1"/>
              <p:nvPr/>
            </p:nvSpPr>
            <p:spPr>
              <a:xfrm>
                <a:off x="2367688" y="4519109"/>
                <a:ext cx="71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E3C16C2-0ADF-7039-8482-DF2C96B48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688" y="4519109"/>
                <a:ext cx="71115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0EC080E8-300B-C0AF-1EA9-722B5B841E3C}"/>
                  </a:ext>
                </a:extLst>
              </p:cNvPr>
              <p:cNvSpPr txBox="1"/>
              <p:nvPr/>
            </p:nvSpPr>
            <p:spPr>
              <a:xfrm>
                <a:off x="2043725" y="576615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0EC080E8-300B-C0AF-1EA9-722B5B841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725" y="5766150"/>
                <a:ext cx="181139" cy="276999"/>
              </a:xfrm>
              <a:prstGeom prst="rect">
                <a:avLst/>
              </a:prstGeom>
              <a:blipFill>
                <a:blip r:embed="rId16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FE95E33-7D4A-773B-A048-23F38E6F9DE1}"/>
                  </a:ext>
                </a:extLst>
              </p:cNvPr>
              <p:cNvSpPr txBox="1"/>
              <p:nvPr/>
            </p:nvSpPr>
            <p:spPr>
              <a:xfrm>
                <a:off x="7615182" y="5986834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FE95E33-7D4A-773B-A048-23F38E6F9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182" y="5986834"/>
                <a:ext cx="195823" cy="276999"/>
              </a:xfrm>
              <a:prstGeom prst="rect">
                <a:avLst/>
              </a:prstGeom>
              <a:blipFill>
                <a:blip r:embed="rId6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1EB23271-6AC7-1C2B-EF4E-D7AB0C0C0B6C}"/>
                  </a:ext>
                </a:extLst>
              </p:cNvPr>
              <p:cNvSpPr txBox="1"/>
              <p:nvPr/>
            </p:nvSpPr>
            <p:spPr>
              <a:xfrm>
                <a:off x="5724998" y="5876919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1EB23271-6AC7-1C2B-EF4E-D7AB0C0C0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998" y="5876919"/>
                <a:ext cx="235642" cy="276999"/>
              </a:xfrm>
              <a:prstGeom prst="rect">
                <a:avLst/>
              </a:prstGeom>
              <a:blipFill>
                <a:blip r:embed="rId17"/>
                <a:stretch>
                  <a:fillRect l="-1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ACC3001-DD30-54DC-35E4-F7796ECB54AF}"/>
                  </a:ext>
                </a:extLst>
              </p:cNvPr>
              <p:cNvSpPr txBox="1"/>
              <p:nvPr/>
            </p:nvSpPr>
            <p:spPr>
              <a:xfrm>
                <a:off x="2297224" y="598683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ACC3001-DD30-54DC-35E4-F7796ECB5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224" y="5986834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287DF26-26DA-325E-280F-4FFF0E930FC9}"/>
                  </a:ext>
                </a:extLst>
              </p:cNvPr>
              <p:cNvSpPr txBox="1"/>
              <p:nvPr/>
            </p:nvSpPr>
            <p:spPr>
              <a:xfrm>
                <a:off x="4603672" y="5967962"/>
                <a:ext cx="2419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287DF26-26DA-325E-280F-4FFF0E930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672" y="5967962"/>
                <a:ext cx="241988" cy="276999"/>
              </a:xfrm>
              <a:prstGeom prst="rect">
                <a:avLst/>
              </a:prstGeom>
              <a:blipFill>
                <a:blip r:embed="rId1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18C53BB-0703-9D57-26EB-EDDA02203DF7}"/>
              </a:ext>
            </a:extLst>
          </p:cNvPr>
          <p:cNvSpPr txBox="1"/>
          <p:nvPr/>
        </p:nvSpPr>
        <p:spPr>
          <a:xfrm rot="16200000">
            <a:off x="177384" y="4702790"/>
            <a:ext cx="24000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investment in </a:t>
            </a:r>
          </a:p>
          <a:p>
            <a:pPr algn="ctr"/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BVOC</a:t>
            </a:r>
            <a:r>
              <a:rPr kumimoji="1" lang="en-US" altLang="ja-JP" sz="2400" dirty="0"/>
              <a:t> production</a:t>
            </a:r>
            <a:endParaRPr kumimoji="1" lang="ja-JP" alt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90249F-C285-D678-743B-1542FA2CF826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2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B133B96-20DC-83A2-8C1A-46B83F3FBBA9}"/>
                  </a:ext>
                </a:extLst>
              </p:cNvPr>
              <p:cNvSpPr txBox="1"/>
              <p:nvPr/>
            </p:nvSpPr>
            <p:spPr>
              <a:xfrm>
                <a:off x="2059858" y="367003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B133B96-20DC-83A2-8C1A-46B83F3FB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858" y="3670036"/>
                <a:ext cx="181139" cy="276999"/>
              </a:xfrm>
              <a:prstGeom prst="rect">
                <a:avLst/>
              </a:prstGeom>
              <a:blipFill>
                <a:blip r:embed="rId18"/>
                <a:stretch>
                  <a:fillRect l="-33333" r="-2666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DB3BA0D3-AC58-C84F-EDD6-37F961C706B3}"/>
                  </a:ext>
                </a:extLst>
              </p:cNvPr>
              <p:cNvSpPr txBox="1"/>
              <p:nvPr/>
            </p:nvSpPr>
            <p:spPr>
              <a:xfrm>
                <a:off x="1971692" y="2921394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DB3BA0D3-AC58-C84F-EDD6-37F961C70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692" y="2921394"/>
                <a:ext cx="357470" cy="276999"/>
              </a:xfrm>
              <a:prstGeom prst="rect">
                <a:avLst/>
              </a:prstGeom>
              <a:blipFill>
                <a:blip r:embed="rId19"/>
                <a:stretch>
                  <a:fillRect l="-13793" r="-13793" b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B55B79A-7E50-A72B-DF7B-F66B02BDA76C}"/>
                  </a:ext>
                </a:extLst>
              </p:cNvPr>
              <p:cNvSpPr txBox="1"/>
              <p:nvPr/>
            </p:nvSpPr>
            <p:spPr>
              <a:xfrm>
                <a:off x="1981110" y="2241846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B55B79A-7E50-A72B-DF7B-F66B02BDA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10" y="2241846"/>
                <a:ext cx="357470" cy="276999"/>
              </a:xfrm>
              <a:prstGeom prst="rect">
                <a:avLst/>
              </a:prstGeom>
              <a:blipFill>
                <a:blip r:embed="rId20"/>
                <a:stretch>
                  <a:fillRect l="-13793" r="-13793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6EE18B7-C2B3-44FF-69BB-340BF2A4A0BA}"/>
                  </a:ext>
                </a:extLst>
              </p:cNvPr>
              <p:cNvSpPr txBox="1"/>
              <p:nvPr/>
            </p:nvSpPr>
            <p:spPr>
              <a:xfrm>
                <a:off x="1915570" y="5008517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6EE18B7-C2B3-44FF-69BB-340BF2A4A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570" y="5008517"/>
                <a:ext cx="357470" cy="276999"/>
              </a:xfrm>
              <a:prstGeom prst="rect">
                <a:avLst/>
              </a:prstGeom>
              <a:blipFill>
                <a:blip r:embed="rId21"/>
                <a:stretch>
                  <a:fillRect l="-13333" r="-10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BCDEAD4-A7B8-8BE3-84E5-8341171EEA00}"/>
                  </a:ext>
                </a:extLst>
              </p:cNvPr>
              <p:cNvSpPr txBox="1"/>
              <p:nvPr/>
            </p:nvSpPr>
            <p:spPr>
              <a:xfrm>
                <a:off x="1924988" y="4328969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BCDEAD4-A7B8-8BE3-84E5-8341171EE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988" y="4328969"/>
                <a:ext cx="357470" cy="276999"/>
              </a:xfrm>
              <a:prstGeom prst="rect">
                <a:avLst/>
              </a:prstGeom>
              <a:blipFill>
                <a:blip r:embed="rId22"/>
                <a:stretch>
                  <a:fillRect l="-13793" r="-1379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480D879-D6E3-74C8-9729-FB8BDD7B6185}"/>
              </a:ext>
            </a:extLst>
          </p:cNvPr>
          <p:cNvCxnSpPr>
            <a:cxnSpLocks/>
          </p:cNvCxnSpPr>
          <p:nvPr/>
        </p:nvCxnSpPr>
        <p:spPr>
          <a:xfrm>
            <a:off x="3537513" y="5768676"/>
            <a:ext cx="0" cy="962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DCF7682-99E7-9FE3-09F2-89C5CA487FE9}"/>
                  </a:ext>
                </a:extLst>
              </p:cNvPr>
              <p:cNvSpPr txBox="1"/>
              <p:nvPr/>
            </p:nvSpPr>
            <p:spPr>
              <a:xfrm>
                <a:off x="3413109" y="5876919"/>
                <a:ext cx="241989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DCF7682-99E7-9FE3-09F2-89C5CA487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109" y="5876919"/>
                <a:ext cx="241989" cy="299249"/>
              </a:xfrm>
              <a:prstGeom prst="rect">
                <a:avLst/>
              </a:prstGeom>
              <a:blipFill>
                <a:blip r:embed="rId23"/>
                <a:stretch>
                  <a:fillRect l="-20000" r="-15000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03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3E03F169-9D65-5850-D05E-7098A3F97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74" y="4069721"/>
            <a:ext cx="7321165" cy="1554937"/>
          </a:xfrm>
          <a:prstGeom prst="rect">
            <a:avLst/>
          </a:prstGeom>
        </p:spPr>
      </p:pic>
      <p:pic>
        <p:nvPicPr>
          <p:cNvPr id="16" name="図 15" descr="グラフ&#10;&#10;自動的に生成された説明">
            <a:extLst>
              <a:ext uri="{FF2B5EF4-FFF2-40B4-BE49-F238E27FC236}">
                <a16:creationId xmlns:a16="http://schemas.microsoft.com/office/drawing/2014/main" id="{BC3BBA80-A883-59E9-267B-EACFD1E64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85" y="1108327"/>
            <a:ext cx="7321165" cy="1554937"/>
          </a:xfrm>
          <a:prstGeom prst="rect">
            <a:avLst/>
          </a:prstGeom>
        </p:spPr>
      </p:pic>
      <p:pic>
        <p:nvPicPr>
          <p:cNvPr id="17" name="図 16" descr="グラフ&#10;&#10;低い精度で自動的に生成された説明">
            <a:extLst>
              <a:ext uri="{FF2B5EF4-FFF2-40B4-BE49-F238E27FC236}">
                <a16:creationId xmlns:a16="http://schemas.microsoft.com/office/drawing/2014/main" id="{CD450CD3-6606-FDA2-F1B1-2C6233C0C0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548"/>
          <a:stretch/>
        </p:blipFill>
        <p:spPr>
          <a:xfrm>
            <a:off x="979585" y="2704990"/>
            <a:ext cx="7415750" cy="1424633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3C632E-9255-1617-F115-CF0D10F819C4}"/>
              </a:ext>
            </a:extLst>
          </p:cNvPr>
          <p:cNvSpPr txBox="1"/>
          <p:nvPr/>
        </p:nvSpPr>
        <p:spPr>
          <a:xfrm>
            <a:off x="4347104" y="5772063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F82E16A-CD27-D3B6-FEB8-766C60048438}"/>
              </a:ext>
            </a:extLst>
          </p:cNvPr>
          <p:cNvSpPr txBox="1"/>
          <p:nvPr/>
        </p:nvSpPr>
        <p:spPr>
          <a:xfrm rot="16200000">
            <a:off x="164395" y="3212979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BVOC</a:t>
            </a:r>
            <a:r>
              <a:rPr kumimoji="1" lang="en-US" altLang="ja-JP" sz="2000" dirty="0"/>
              <a:t> production</a:t>
            </a:r>
            <a:endParaRPr kumimoji="1" lang="ja-JP" altLang="en-US" sz="20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62A19C6-D1F1-BB0C-0D11-3856875516E5}"/>
              </a:ext>
            </a:extLst>
          </p:cNvPr>
          <p:cNvSpPr txBox="1"/>
          <p:nvPr/>
        </p:nvSpPr>
        <p:spPr>
          <a:xfrm>
            <a:off x="8117851" y="209156"/>
            <a:ext cx="1572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3(a)(b)(c)</a:t>
            </a:r>
            <a:endParaRPr kumimoji="1" lang="ja-JP" altLang="en-US" sz="20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5144D8-4BA3-871A-86A1-9F86F10839F6}"/>
              </a:ext>
            </a:extLst>
          </p:cNvPr>
          <p:cNvSpPr txBox="1"/>
          <p:nvPr/>
        </p:nvSpPr>
        <p:spPr>
          <a:xfrm>
            <a:off x="1788149" y="643109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(a)</a:t>
            </a:r>
            <a:endParaRPr kumimoji="1" lang="ja-JP" altLang="en-US" sz="2000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B14E1279-5725-05DD-6CBB-92437A77C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3216" y="1127296"/>
            <a:ext cx="2078581" cy="46111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271FB98-0FAB-9DBD-1EF3-9E3568788DB2}"/>
                  </a:ext>
                </a:extLst>
              </p:cNvPr>
              <p:cNvSpPr txBox="1"/>
              <p:nvPr/>
            </p:nvSpPr>
            <p:spPr>
              <a:xfrm>
                <a:off x="5052541" y="5772063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271FB98-0FAB-9DBD-1EF3-9E3568788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541" y="5772063"/>
                <a:ext cx="33457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08B18C0-51AD-6013-0F5D-D19F5709565D}"/>
              </a:ext>
            </a:extLst>
          </p:cNvPr>
          <p:cNvSpPr txBox="1"/>
          <p:nvPr/>
        </p:nvSpPr>
        <p:spPr>
          <a:xfrm>
            <a:off x="3988778" y="643109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(b)</a:t>
            </a:r>
            <a:endParaRPr kumimoji="1" lang="ja-JP" altLang="en-US" sz="20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14DB12-6353-61FA-6E3B-21B7D2F6DFB6}"/>
              </a:ext>
            </a:extLst>
          </p:cNvPr>
          <p:cNvSpPr txBox="1"/>
          <p:nvPr/>
        </p:nvSpPr>
        <p:spPr>
          <a:xfrm>
            <a:off x="6052247" y="643109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(c)</a:t>
            </a:r>
            <a:endParaRPr kumimoji="1" lang="ja-JP" altLang="en-US" sz="200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AD32DB2-A78B-0AEC-C91C-CCE8D830425F}"/>
              </a:ext>
            </a:extLst>
          </p:cNvPr>
          <p:cNvSpPr/>
          <p:nvPr/>
        </p:nvSpPr>
        <p:spPr>
          <a:xfrm>
            <a:off x="6493601" y="893087"/>
            <a:ext cx="579120" cy="35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FB9486B-D5A8-A6B2-EA26-4A6744B1FD5D}"/>
                  </a:ext>
                </a:extLst>
              </p:cNvPr>
              <p:cNvSpPr txBox="1"/>
              <p:nvPr/>
            </p:nvSpPr>
            <p:spPr>
              <a:xfrm>
                <a:off x="6982671" y="2837042"/>
                <a:ext cx="65870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FB9486B-D5A8-A6B2-EA26-4A6744B1F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671" y="2837042"/>
                <a:ext cx="65870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423CEB8-1E86-4C6B-C7B5-A9E4256040DB}"/>
                  </a:ext>
                </a:extLst>
              </p:cNvPr>
              <p:cNvSpPr txBox="1"/>
              <p:nvPr/>
            </p:nvSpPr>
            <p:spPr>
              <a:xfrm>
                <a:off x="6857846" y="4319820"/>
                <a:ext cx="7949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423CEB8-1E86-4C6B-C7B5-A9E425604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46" y="4319820"/>
                <a:ext cx="794961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D81DB7-8F89-9890-5FAB-8FEA80F07BE9}"/>
                  </a:ext>
                </a:extLst>
              </p:cNvPr>
              <p:cNvSpPr txBox="1"/>
              <p:nvPr/>
            </p:nvSpPr>
            <p:spPr>
              <a:xfrm>
                <a:off x="1835948" y="1343453"/>
                <a:ext cx="717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D81DB7-8F89-9890-5FAB-8FEA80F07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948" y="1343453"/>
                <a:ext cx="717997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9E034DC-84B7-30C8-023C-A3A2178B9C36}"/>
              </a:ext>
            </a:extLst>
          </p:cNvPr>
          <p:cNvSpPr/>
          <p:nvPr/>
        </p:nvSpPr>
        <p:spPr>
          <a:xfrm>
            <a:off x="2357939" y="888030"/>
            <a:ext cx="579120" cy="35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FC14F55-B2B6-EAFF-ED1E-4FE78B8071B0}"/>
              </a:ext>
            </a:extLst>
          </p:cNvPr>
          <p:cNvSpPr txBox="1"/>
          <p:nvPr/>
        </p:nvSpPr>
        <p:spPr>
          <a:xfrm>
            <a:off x="2253341" y="5772063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564CA18-1E02-928F-72E8-95FAFA760FCC}"/>
                  </a:ext>
                </a:extLst>
              </p:cNvPr>
              <p:cNvSpPr txBox="1"/>
              <p:nvPr/>
            </p:nvSpPr>
            <p:spPr>
              <a:xfrm>
                <a:off x="2958778" y="5772063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564CA18-1E02-928F-72E8-95FAFA760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778" y="5772063"/>
                <a:ext cx="33457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33314D3-8BD0-1AA3-8E7D-550F3C10F9A0}"/>
              </a:ext>
            </a:extLst>
          </p:cNvPr>
          <p:cNvSpPr txBox="1"/>
          <p:nvPr/>
        </p:nvSpPr>
        <p:spPr>
          <a:xfrm>
            <a:off x="6458964" y="5772063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71AB9A9E-6F61-0AB3-2EF6-FC5918F3A9FC}"/>
                  </a:ext>
                </a:extLst>
              </p:cNvPr>
              <p:cNvSpPr txBox="1"/>
              <p:nvPr/>
            </p:nvSpPr>
            <p:spPr>
              <a:xfrm>
                <a:off x="7164401" y="5772063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71AB9A9E-6F61-0AB3-2EF6-FC5918F3A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401" y="5772063"/>
                <a:ext cx="334579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図 24">
            <a:extLst>
              <a:ext uri="{FF2B5EF4-FFF2-40B4-BE49-F238E27FC236}">
                <a16:creationId xmlns:a16="http://schemas.microsoft.com/office/drawing/2014/main" id="{A216338A-EA41-28E6-ABCA-6E0D646E058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93375" y="1120140"/>
            <a:ext cx="2078581" cy="46111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042465B-A6CA-7661-8CD2-9BE2AC00346B}"/>
                  </a:ext>
                </a:extLst>
              </p:cNvPr>
              <p:cNvSpPr txBox="1"/>
              <p:nvPr/>
            </p:nvSpPr>
            <p:spPr>
              <a:xfrm>
                <a:off x="4818173" y="1331370"/>
                <a:ext cx="79727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=1.6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042465B-A6CA-7661-8CD2-9BE2AC003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73" y="1331370"/>
                <a:ext cx="79727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0C8ADEB-CE77-8825-9A38-3C0D1A565BA1}"/>
                  </a:ext>
                </a:extLst>
              </p:cNvPr>
              <p:cNvSpPr txBox="1"/>
              <p:nvPr/>
            </p:nvSpPr>
            <p:spPr>
              <a:xfrm>
                <a:off x="4965859" y="2837059"/>
                <a:ext cx="66101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0C8ADEB-CE77-8825-9A38-3C0D1A565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859" y="2837059"/>
                <a:ext cx="661014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EEC1227-EA5A-5600-6485-114C2075E391}"/>
                  </a:ext>
                </a:extLst>
              </p:cNvPr>
              <p:cNvSpPr txBox="1"/>
              <p:nvPr/>
            </p:nvSpPr>
            <p:spPr>
              <a:xfrm>
                <a:off x="4829603" y="4298873"/>
                <a:ext cx="79727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EEC1227-EA5A-5600-6485-114C2075E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603" y="4298873"/>
                <a:ext cx="79727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3C6DF56-AD93-7A39-FFFC-67876B4637E4}"/>
              </a:ext>
            </a:extLst>
          </p:cNvPr>
          <p:cNvSpPr/>
          <p:nvPr/>
        </p:nvSpPr>
        <p:spPr>
          <a:xfrm>
            <a:off x="4476936" y="890878"/>
            <a:ext cx="579120" cy="35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01E5E91-3FF8-3F96-E93B-A6D803A79411}"/>
                  </a:ext>
                </a:extLst>
              </p:cNvPr>
              <p:cNvSpPr txBox="1"/>
              <p:nvPr/>
            </p:nvSpPr>
            <p:spPr>
              <a:xfrm>
                <a:off x="6834986" y="1312138"/>
                <a:ext cx="7949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=1.6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01E5E91-3FF8-3F96-E93B-A6D803A79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986" y="1312138"/>
                <a:ext cx="794961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39D9B19-73DE-60F9-C4D4-C30E7A4141BD}"/>
                  </a:ext>
                </a:extLst>
              </p:cNvPr>
              <p:cNvSpPr txBox="1"/>
              <p:nvPr/>
            </p:nvSpPr>
            <p:spPr>
              <a:xfrm>
                <a:off x="3920140" y="1290784"/>
                <a:ext cx="717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39D9B19-73DE-60F9-C4D4-C30E7A414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140" y="1290784"/>
                <a:ext cx="717997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AF17E165-D888-3478-ADE6-10E8C20EC77C}"/>
                  </a:ext>
                </a:extLst>
              </p:cNvPr>
              <p:cNvSpPr txBox="1"/>
              <p:nvPr/>
            </p:nvSpPr>
            <p:spPr>
              <a:xfrm>
                <a:off x="6004332" y="1295265"/>
                <a:ext cx="717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AF17E165-D888-3478-ADE6-10E8C20EC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332" y="1295265"/>
                <a:ext cx="717997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6347416-91EE-7804-D076-CC78425CC3B3}"/>
                  </a:ext>
                </a:extLst>
              </p:cNvPr>
              <p:cNvSpPr txBox="1"/>
              <p:nvPr/>
            </p:nvSpPr>
            <p:spPr>
              <a:xfrm>
                <a:off x="2751305" y="1325571"/>
                <a:ext cx="79637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6347416-91EE-7804-D076-CC78425CC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305" y="1325571"/>
                <a:ext cx="796372" cy="307777"/>
              </a:xfrm>
              <a:prstGeom prst="rect">
                <a:avLst/>
              </a:prstGeom>
              <a:blipFill>
                <a:blip r:embed="rId2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92CA450C-D93D-D963-C069-72959B804457}"/>
                  </a:ext>
                </a:extLst>
              </p:cNvPr>
              <p:cNvSpPr txBox="1"/>
              <p:nvPr/>
            </p:nvSpPr>
            <p:spPr>
              <a:xfrm>
                <a:off x="2921851" y="2770465"/>
                <a:ext cx="66011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92CA450C-D93D-D963-C069-72959B804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851" y="2770465"/>
                <a:ext cx="660116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0C45A74-EED8-64AF-7781-2553AAA01AF9}"/>
                  </a:ext>
                </a:extLst>
              </p:cNvPr>
              <p:cNvSpPr txBox="1"/>
              <p:nvPr/>
            </p:nvSpPr>
            <p:spPr>
              <a:xfrm>
                <a:off x="2663349" y="4298963"/>
                <a:ext cx="895758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=1.25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0C45A74-EED8-64AF-7781-2553AAA01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349" y="4298963"/>
                <a:ext cx="895758" cy="307777"/>
              </a:xfrm>
              <a:prstGeom prst="rect">
                <a:avLst/>
              </a:prstGeom>
              <a:blipFill>
                <a:blip r:embed="rId2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77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6DE1CA07-00CE-D030-6AEA-99C6FC40B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930" y="1194257"/>
            <a:ext cx="2174704" cy="4581539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F956335-4C35-A574-09D2-394583E8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5905110"/>
            <a:ext cx="2228850" cy="365125"/>
          </a:xfrm>
        </p:spPr>
        <p:txBody>
          <a:bodyPr/>
          <a:lstStyle/>
          <a:p>
            <a:fld id="{CCBD842F-72EF-8D41-8A73-E3A03FA577C5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3C632E-9255-1617-F115-CF0D10F819C4}"/>
              </a:ext>
            </a:extLst>
          </p:cNvPr>
          <p:cNvSpPr txBox="1"/>
          <p:nvPr/>
        </p:nvSpPr>
        <p:spPr>
          <a:xfrm>
            <a:off x="4165020" y="5688038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F82E16A-CD27-D3B6-FEB8-766C60048438}"/>
              </a:ext>
            </a:extLst>
          </p:cNvPr>
          <p:cNvSpPr txBox="1"/>
          <p:nvPr/>
        </p:nvSpPr>
        <p:spPr>
          <a:xfrm rot="16200000">
            <a:off x="164395" y="3212979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BVOC</a:t>
            </a:r>
            <a:r>
              <a:rPr kumimoji="1" lang="en-US" altLang="ja-JP" sz="2000" dirty="0"/>
              <a:t> production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D81DB7-8F89-9890-5FAB-8FEA80F07BE9}"/>
                  </a:ext>
                </a:extLst>
              </p:cNvPr>
              <p:cNvSpPr txBox="1"/>
              <p:nvPr/>
            </p:nvSpPr>
            <p:spPr>
              <a:xfrm>
                <a:off x="1835948" y="1309163"/>
                <a:ext cx="717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D81DB7-8F89-9890-5FAB-8FEA80F07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948" y="1309163"/>
                <a:ext cx="717997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62A19C6-D1F1-BB0C-0D11-3856875516E5}"/>
              </a:ext>
            </a:extLst>
          </p:cNvPr>
          <p:cNvSpPr txBox="1"/>
          <p:nvPr/>
        </p:nvSpPr>
        <p:spPr>
          <a:xfrm>
            <a:off x="8300593" y="209156"/>
            <a:ext cx="1390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3(d)(e)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5144D8-4BA3-871A-86A1-9F86F10839F6}"/>
              </a:ext>
            </a:extLst>
          </p:cNvPr>
          <p:cNvSpPr txBox="1"/>
          <p:nvPr/>
        </p:nvSpPr>
        <p:spPr>
          <a:xfrm>
            <a:off x="1788149" y="563099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(d)</a:t>
            </a:r>
            <a:endParaRPr kumimoji="1" lang="ja-JP" altLang="en-US" sz="200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A216338A-EA41-28E6-ABCA-6E0D646E05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4805" y="1120140"/>
            <a:ext cx="2078581" cy="461110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B14E1279-5725-05DD-6CBB-92437A77C3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33216" y="1127296"/>
            <a:ext cx="2078581" cy="46111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271FB98-0FAB-9DBD-1EF3-9E3568788DB2}"/>
                  </a:ext>
                </a:extLst>
              </p:cNvPr>
              <p:cNvSpPr txBox="1"/>
              <p:nvPr/>
            </p:nvSpPr>
            <p:spPr>
              <a:xfrm>
                <a:off x="4939037" y="5688038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271FB98-0FAB-9DBD-1EF3-9E3568788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037" y="5688038"/>
                <a:ext cx="334579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042465B-A6CA-7661-8CD2-9BE2AC00346B}"/>
                  </a:ext>
                </a:extLst>
              </p:cNvPr>
              <p:cNvSpPr txBox="1"/>
              <p:nvPr/>
            </p:nvSpPr>
            <p:spPr>
              <a:xfrm>
                <a:off x="4818173" y="1331370"/>
                <a:ext cx="79727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=1.6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042465B-A6CA-7661-8CD2-9BE2AC003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73" y="1331370"/>
                <a:ext cx="797270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0C8ADEB-CE77-8825-9A38-3C0D1A565BA1}"/>
                  </a:ext>
                </a:extLst>
              </p:cNvPr>
              <p:cNvSpPr txBox="1"/>
              <p:nvPr/>
            </p:nvSpPr>
            <p:spPr>
              <a:xfrm>
                <a:off x="4965859" y="2837059"/>
                <a:ext cx="66101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0C8ADEB-CE77-8825-9A38-3C0D1A565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859" y="2837059"/>
                <a:ext cx="661014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EEC1227-EA5A-5600-6485-114C2075E391}"/>
                  </a:ext>
                </a:extLst>
              </p:cNvPr>
              <p:cNvSpPr txBox="1"/>
              <p:nvPr/>
            </p:nvSpPr>
            <p:spPr>
              <a:xfrm>
                <a:off x="4829603" y="4298873"/>
                <a:ext cx="79727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EEC1227-EA5A-5600-6485-114C2075E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603" y="4298873"/>
                <a:ext cx="797270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08B18C0-51AD-6013-0F5D-D19F5709565D}"/>
              </a:ext>
            </a:extLst>
          </p:cNvPr>
          <p:cNvSpPr txBox="1"/>
          <p:nvPr/>
        </p:nvSpPr>
        <p:spPr>
          <a:xfrm>
            <a:off x="3988778" y="56309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(e)</a:t>
            </a:r>
            <a:endParaRPr kumimoji="1" lang="ja-JP" altLang="en-US" sz="20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14DB12-6353-61FA-6E3B-21B7D2F6DFB6}"/>
              </a:ext>
            </a:extLst>
          </p:cNvPr>
          <p:cNvSpPr txBox="1"/>
          <p:nvPr/>
        </p:nvSpPr>
        <p:spPr>
          <a:xfrm>
            <a:off x="6052247" y="563099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(c)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01E5E91-3FF8-3F96-E93B-A6D803A79411}"/>
                  </a:ext>
                </a:extLst>
              </p:cNvPr>
              <p:cNvSpPr txBox="1"/>
              <p:nvPr/>
            </p:nvSpPr>
            <p:spPr>
              <a:xfrm>
                <a:off x="6834986" y="1312138"/>
                <a:ext cx="7949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=1.6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01E5E91-3FF8-3F96-E93B-A6D803A79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986" y="1312138"/>
                <a:ext cx="794961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FB9486B-D5A8-A6B2-EA26-4A6744B1FD5D}"/>
                  </a:ext>
                </a:extLst>
              </p:cNvPr>
              <p:cNvSpPr txBox="1"/>
              <p:nvPr/>
            </p:nvSpPr>
            <p:spPr>
              <a:xfrm>
                <a:off x="6982671" y="2837042"/>
                <a:ext cx="65870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FB9486B-D5A8-A6B2-EA26-4A6744B1F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671" y="2837042"/>
                <a:ext cx="658706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423CEB8-1E86-4C6B-C7B5-A9E4256040DB}"/>
                  </a:ext>
                </a:extLst>
              </p:cNvPr>
              <p:cNvSpPr txBox="1"/>
              <p:nvPr/>
            </p:nvSpPr>
            <p:spPr>
              <a:xfrm>
                <a:off x="6857846" y="4319820"/>
                <a:ext cx="7949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423CEB8-1E86-4C6B-C7B5-A9E425604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46" y="4319820"/>
                <a:ext cx="794961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図 16">
            <a:extLst>
              <a:ext uri="{FF2B5EF4-FFF2-40B4-BE49-F238E27FC236}">
                <a16:creationId xmlns:a16="http://schemas.microsoft.com/office/drawing/2014/main" id="{D42EABD1-A29A-892A-D7F5-425EE31A15C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21341" y="1119599"/>
            <a:ext cx="2162045" cy="46413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5E1C2AE-A7B6-4BAD-9717-5CEF02D8620D}"/>
                  </a:ext>
                </a:extLst>
              </p:cNvPr>
              <p:cNvSpPr txBox="1"/>
              <p:nvPr/>
            </p:nvSpPr>
            <p:spPr>
              <a:xfrm>
                <a:off x="4761625" y="2802381"/>
                <a:ext cx="83477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5E1C2AE-A7B6-4BAD-9717-5CEF02D86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625" y="2802381"/>
                <a:ext cx="834773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574D8E6-C4CD-55F4-843D-2ED1A01B98F0}"/>
                  </a:ext>
                </a:extLst>
              </p:cNvPr>
              <p:cNvSpPr txBox="1"/>
              <p:nvPr/>
            </p:nvSpPr>
            <p:spPr>
              <a:xfrm>
                <a:off x="4810557" y="4279630"/>
                <a:ext cx="79727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574D8E6-C4CD-55F4-843D-2ED1A01B9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557" y="4279630"/>
                <a:ext cx="797271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722ED30-0D04-F578-B949-3B9EF88B4B11}"/>
                  </a:ext>
                </a:extLst>
              </p:cNvPr>
              <p:cNvSpPr txBox="1"/>
              <p:nvPr/>
            </p:nvSpPr>
            <p:spPr>
              <a:xfrm>
                <a:off x="4719117" y="1349339"/>
                <a:ext cx="79727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722ED30-0D04-F578-B949-3B9EF88B4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117" y="1349339"/>
                <a:ext cx="797271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3C6DF56-AD93-7A39-FFFC-67876B4637E4}"/>
              </a:ext>
            </a:extLst>
          </p:cNvPr>
          <p:cNvSpPr/>
          <p:nvPr/>
        </p:nvSpPr>
        <p:spPr>
          <a:xfrm>
            <a:off x="4476936" y="890878"/>
            <a:ext cx="579120" cy="35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75CCB75-0F35-F41B-1510-0CFB8C3F3357}"/>
              </a:ext>
            </a:extLst>
          </p:cNvPr>
          <p:cNvSpPr txBox="1"/>
          <p:nvPr/>
        </p:nvSpPr>
        <p:spPr>
          <a:xfrm>
            <a:off x="2235960" y="5688038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2C66E76-36C7-4733-F72B-D2F9033CBB50}"/>
                  </a:ext>
                </a:extLst>
              </p:cNvPr>
              <p:cNvSpPr txBox="1"/>
              <p:nvPr/>
            </p:nvSpPr>
            <p:spPr>
              <a:xfrm>
                <a:off x="2998547" y="5688038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2C66E76-36C7-4733-F72B-D2F9033CB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547" y="5688038"/>
                <a:ext cx="334579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AD32DB2-A78B-0AEC-C91C-CCE8D830425F}"/>
              </a:ext>
            </a:extLst>
          </p:cNvPr>
          <p:cNvSpPr/>
          <p:nvPr/>
        </p:nvSpPr>
        <p:spPr>
          <a:xfrm>
            <a:off x="5744394" y="387236"/>
            <a:ext cx="2078581" cy="551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A60C8E2B-3BD4-A905-E00D-5F485309107A}"/>
                  </a:ext>
                </a:extLst>
              </p:cNvPr>
              <p:cNvSpPr txBox="1"/>
              <p:nvPr/>
            </p:nvSpPr>
            <p:spPr>
              <a:xfrm>
                <a:off x="3839374" y="1292993"/>
                <a:ext cx="717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A60C8E2B-3BD4-A905-E00D-5F4853091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374" y="1292993"/>
                <a:ext cx="717997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ABFC0BE-562E-AA05-64A4-E3E5A41BD32D}"/>
                  </a:ext>
                </a:extLst>
              </p:cNvPr>
              <p:cNvSpPr txBox="1"/>
              <p:nvPr/>
            </p:nvSpPr>
            <p:spPr>
              <a:xfrm>
                <a:off x="2348181" y="1338450"/>
                <a:ext cx="119949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=0.00008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ABFC0BE-562E-AA05-64A4-E3E5A41BD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181" y="1338450"/>
                <a:ext cx="1199496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5CCBB0F-5D69-C7B8-89CE-3686CF5B48AD}"/>
                  </a:ext>
                </a:extLst>
              </p:cNvPr>
              <p:cNvSpPr txBox="1"/>
              <p:nvPr/>
            </p:nvSpPr>
            <p:spPr>
              <a:xfrm>
                <a:off x="2438599" y="2803994"/>
                <a:ext cx="110010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=0.0001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5CCBB0F-5D69-C7B8-89CE-3686CF5B4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599" y="2803994"/>
                <a:ext cx="1100109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A7F20E7C-7AFB-8219-A583-C81528EF23BA}"/>
                  </a:ext>
                </a:extLst>
              </p:cNvPr>
              <p:cNvSpPr txBox="1"/>
              <p:nvPr/>
            </p:nvSpPr>
            <p:spPr>
              <a:xfrm>
                <a:off x="2351116" y="4294062"/>
                <a:ext cx="119949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=0.00012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A7F20E7C-7AFB-8219-A583-C81528EF2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116" y="4294062"/>
                <a:ext cx="1199496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7B270B73-8AD1-8E95-1746-52129D1F8BF5}"/>
              </a:ext>
            </a:extLst>
          </p:cNvPr>
          <p:cNvSpPr/>
          <p:nvPr/>
        </p:nvSpPr>
        <p:spPr>
          <a:xfrm>
            <a:off x="2276053" y="982916"/>
            <a:ext cx="728184" cy="261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57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7856ACD-3B8C-0162-522D-F6929737E23B}"/>
              </a:ext>
            </a:extLst>
          </p:cNvPr>
          <p:cNvSpPr txBox="1"/>
          <p:nvPr/>
        </p:nvSpPr>
        <p:spPr>
          <a:xfrm>
            <a:off x="1519135" y="1745204"/>
            <a:ext cx="1840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elasticity</a:t>
            </a:r>
            <a:endParaRPr kumimoji="1" lang="ja-JP" altLang="en-US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877AD67-1B8F-BECE-606E-D72E3BDFA5C8}"/>
                  </a:ext>
                </a:extLst>
              </p:cNvPr>
              <p:cNvSpPr txBox="1"/>
              <p:nvPr/>
            </p:nvSpPr>
            <p:spPr>
              <a:xfrm>
                <a:off x="366564" y="489380"/>
                <a:ext cx="72744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600" dirty="0"/>
                  <a:t>effect of enhanced 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ja-JP" sz="3600" dirty="0"/>
                  <a:t> on the change in</a:t>
                </a:r>
                <a:endParaRPr kumimoji="1" lang="ja-JP" altLang="en-US" sz="36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877AD67-1B8F-BECE-606E-D72E3BDFA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64" y="489380"/>
                <a:ext cx="7274492" cy="646331"/>
              </a:xfrm>
              <a:prstGeom prst="rect">
                <a:avLst/>
              </a:prstGeom>
              <a:blipFill>
                <a:blip r:embed="rId2"/>
                <a:stretch>
                  <a:fillRect l="-2439" t="-13462" r="-1568" b="-36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B2374A5-0552-EAB4-358D-EF091098665B}"/>
                  </a:ext>
                </a:extLst>
              </p:cNvPr>
              <p:cNvSpPr txBox="1"/>
              <p:nvPr/>
            </p:nvSpPr>
            <p:spPr>
              <a:xfrm>
                <a:off x="7519940" y="480061"/>
                <a:ext cx="20167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B2374A5-0552-EAB4-358D-EF0910986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940" y="480061"/>
                <a:ext cx="2016706" cy="646331"/>
              </a:xfrm>
              <a:prstGeom prst="rect">
                <a:avLst/>
              </a:prstGeom>
              <a:blipFill>
                <a:blip r:embed="rId3"/>
                <a:stretch>
                  <a:fillRect l="-629" b="-13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F3CBF9-EB12-B841-33D7-BE3A3AB9AC5E}"/>
              </a:ext>
            </a:extLst>
          </p:cNvPr>
          <p:cNvSpPr txBox="1"/>
          <p:nvPr/>
        </p:nvSpPr>
        <p:spPr>
          <a:xfrm>
            <a:off x="766795" y="4879350"/>
            <a:ext cx="14902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dirty="0"/>
              <a:t>large </a:t>
            </a:r>
          </a:p>
          <a:p>
            <a:pPr algn="ctr"/>
            <a:r>
              <a:rPr kumimoji="1" lang="en-US" altLang="ja-JP" sz="3200" dirty="0"/>
              <a:t>positive</a:t>
            </a:r>
            <a:endParaRPr kumimoji="1" lang="ja-JP" altLang="en-US" sz="32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E9186A5-C9CB-2BD4-87A3-FDFD532A2DAF}"/>
              </a:ext>
            </a:extLst>
          </p:cNvPr>
          <p:cNvSpPr txBox="1"/>
          <p:nvPr/>
        </p:nvSpPr>
        <p:spPr>
          <a:xfrm>
            <a:off x="5368045" y="5014260"/>
            <a:ext cx="1490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positive</a:t>
            </a:r>
            <a:endParaRPr kumimoji="1" lang="ja-JP" altLang="en-US" sz="32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D6A1209-7A6B-AA91-D425-B4D99F9D864E}"/>
              </a:ext>
            </a:extLst>
          </p:cNvPr>
          <p:cNvSpPr txBox="1"/>
          <p:nvPr/>
        </p:nvSpPr>
        <p:spPr>
          <a:xfrm>
            <a:off x="7668669" y="4879350"/>
            <a:ext cx="14758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close to</a:t>
            </a:r>
          </a:p>
          <a:p>
            <a:pPr algn="ctr"/>
            <a:r>
              <a:rPr kumimoji="1" lang="en-US" altLang="ja-JP" sz="3200" dirty="0"/>
              <a:t>zero</a:t>
            </a:r>
            <a:endParaRPr kumimoji="1" lang="ja-JP" altLang="en-US" sz="32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98C2B51-2AEB-F93C-9831-92454C509BE5}"/>
              </a:ext>
            </a:extLst>
          </p:cNvPr>
          <p:cNvSpPr txBox="1"/>
          <p:nvPr/>
        </p:nvSpPr>
        <p:spPr>
          <a:xfrm>
            <a:off x="3067420" y="4879350"/>
            <a:ext cx="14902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dirty="0"/>
              <a:t>small</a:t>
            </a:r>
          </a:p>
          <a:p>
            <a:pPr algn="ctr"/>
            <a:r>
              <a:rPr kumimoji="1" lang="en-US" altLang="ja-JP" sz="3200" dirty="0"/>
              <a:t>positive</a:t>
            </a:r>
            <a:endParaRPr kumimoji="1"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51E7005-AE1F-AA6A-3EEC-CB511C4D91F3}"/>
                  </a:ext>
                </a:extLst>
              </p:cNvPr>
              <p:cNvSpPr txBox="1"/>
              <p:nvPr/>
            </p:nvSpPr>
            <p:spPr>
              <a:xfrm>
                <a:off x="3719408" y="1407890"/>
                <a:ext cx="4352410" cy="1241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</m:sSub>
                      <m:r>
                        <a:rPr lang="en-US" altLang="ja-JP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51E7005-AE1F-AA6A-3EEC-CB511C4D9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408" y="1407890"/>
                <a:ext cx="4352410" cy="1241494"/>
              </a:xfrm>
              <a:prstGeom prst="rect">
                <a:avLst/>
              </a:prstGeom>
              <a:blipFill>
                <a:blip r:embed="rId4"/>
                <a:stretch>
                  <a:fillRect b="-131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706032C-97EA-9F56-882D-3904BE8B60F4}"/>
              </a:ext>
            </a:extLst>
          </p:cNvPr>
          <p:cNvSpPr txBox="1"/>
          <p:nvPr/>
        </p:nvSpPr>
        <p:spPr>
          <a:xfrm>
            <a:off x="219855" y="429746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求め方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表 13">
                <a:extLst>
                  <a:ext uri="{FF2B5EF4-FFF2-40B4-BE49-F238E27FC236}">
                    <a16:creationId xmlns:a16="http://schemas.microsoft.com/office/drawing/2014/main" id="{C6482153-5EAA-AE89-ADA6-B805CD581A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3270497"/>
                  </p:ext>
                </p:extLst>
              </p:nvPr>
            </p:nvGraphicFramePr>
            <p:xfrm>
              <a:off x="-1947658" y="2844254"/>
              <a:ext cx="13819869" cy="18778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4267">
                      <a:extLst>
                        <a:ext uri="{9D8B030D-6E8A-4147-A177-3AD203B41FA5}">
                          <a16:colId xmlns:a16="http://schemas.microsoft.com/office/drawing/2014/main" val="162207433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1004083042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3203367476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92731867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2008591200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2045124464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2292843228"/>
                        </a:ext>
                      </a:extLst>
                    </a:gridCol>
                  </a:tblGrid>
                  <a:tr h="9389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/>
                            <a:t>パラメータ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3561305"/>
                      </a:ext>
                    </a:extLst>
                  </a:tr>
                  <a:tr h="9389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elasticity</a:t>
                          </a:r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3.210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0.100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0.915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−0.061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−1.10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−0.071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79929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表 13">
                <a:extLst>
                  <a:ext uri="{FF2B5EF4-FFF2-40B4-BE49-F238E27FC236}">
                    <a16:creationId xmlns:a16="http://schemas.microsoft.com/office/drawing/2014/main" id="{C6482153-5EAA-AE89-ADA6-B805CD581A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3270497"/>
                  </p:ext>
                </p:extLst>
              </p:nvPr>
            </p:nvGraphicFramePr>
            <p:xfrm>
              <a:off x="-1947658" y="2844254"/>
              <a:ext cx="13819869" cy="18778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4267">
                      <a:extLst>
                        <a:ext uri="{9D8B030D-6E8A-4147-A177-3AD203B41FA5}">
                          <a16:colId xmlns:a16="http://schemas.microsoft.com/office/drawing/2014/main" val="162207433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1004083042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3203367476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92731867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2008591200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2045124464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2292843228"/>
                        </a:ext>
                      </a:extLst>
                    </a:gridCol>
                  </a:tblGrid>
                  <a:tr h="9389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/>
                            <a:t>パラメータ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290" r="-503226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r="-4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1935" r="-30258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99359" r="-20064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02581" r="-10193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98718" r="-1282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3561305"/>
                      </a:ext>
                    </a:extLst>
                  </a:tr>
                  <a:tr h="9389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elasticity</a:t>
                          </a:r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290" t="-101351" r="-503226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101351" r="-400000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1935" t="-101351" r="-302581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99359" t="-101351" r="-200641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02581" t="-101351" r="-101935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98718" t="-101351" r="-1282" b="-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79929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6B0D506-AEED-AFE4-7678-DD7EBFDA6BD0}"/>
              </a:ext>
            </a:extLst>
          </p:cNvPr>
          <p:cNvSpPr/>
          <p:nvPr/>
        </p:nvSpPr>
        <p:spPr>
          <a:xfrm>
            <a:off x="-193184" y="2799284"/>
            <a:ext cx="540253" cy="1990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962332-BF91-0FCC-E0BF-9E3338C5D22A}"/>
              </a:ext>
            </a:extLst>
          </p:cNvPr>
          <p:cNvSpPr/>
          <p:nvPr/>
        </p:nvSpPr>
        <p:spPr>
          <a:xfrm>
            <a:off x="9603159" y="2799284"/>
            <a:ext cx="540253" cy="1990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37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4ABEBC8-13D1-33D7-CB50-43457AE23925}"/>
              </a:ext>
            </a:extLst>
          </p:cNvPr>
          <p:cNvSpPr txBox="1"/>
          <p:nvPr/>
        </p:nvSpPr>
        <p:spPr>
          <a:xfrm rot="16200000">
            <a:off x="203881" y="2908400"/>
            <a:ext cx="20129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marginal value</a:t>
            </a:r>
          </a:p>
          <a:p>
            <a:r>
              <a:rPr kumimoji="1" lang="en-US" altLang="ja-JP" sz="2400" dirty="0"/>
              <a:t> of leaf area</a:t>
            </a:r>
            <a:endParaRPr kumimoji="1" lang="ja-JP" altLang="en-US" sz="240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18C53BB-0703-9D57-26EB-EDDA02203DF7}"/>
              </a:ext>
            </a:extLst>
          </p:cNvPr>
          <p:cNvSpPr txBox="1"/>
          <p:nvPr/>
        </p:nvSpPr>
        <p:spPr>
          <a:xfrm rot="16200000">
            <a:off x="416923" y="5175920"/>
            <a:ext cx="1630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err="1"/>
              <a:t>BVOC</a:t>
            </a:r>
            <a:r>
              <a:rPr kumimoji="1" lang="en-US" altLang="ja-JP" sz="2400" dirty="0"/>
              <a:t> </a:t>
            </a:r>
          </a:p>
          <a:p>
            <a:pPr algn="ctr"/>
            <a:r>
              <a:rPr kumimoji="1" lang="en-US" altLang="ja-JP" sz="2400" dirty="0"/>
              <a:t> production</a:t>
            </a:r>
            <a:endParaRPr kumimoji="1" lang="ja-JP" altLang="en-US" sz="2400"/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FB48F5F7-2ED6-DF9F-8E8C-659F199040B2}"/>
              </a:ext>
            </a:extLst>
          </p:cNvPr>
          <p:cNvGrpSpPr/>
          <p:nvPr/>
        </p:nvGrpSpPr>
        <p:grpSpPr>
          <a:xfrm>
            <a:off x="1564639" y="4895758"/>
            <a:ext cx="6340929" cy="1882792"/>
            <a:chOff x="1550125" y="4794160"/>
            <a:chExt cx="6340929" cy="1882792"/>
          </a:xfrm>
        </p:grpSpPr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6650A208-526F-F40D-3AEE-695B4288A591}"/>
                </a:ext>
              </a:extLst>
            </p:cNvPr>
            <p:cNvCxnSpPr/>
            <p:nvPr/>
          </p:nvCxnSpPr>
          <p:spPr>
            <a:xfrm>
              <a:off x="2224180" y="6190008"/>
              <a:ext cx="56668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8AA2480E-FAE4-1DBD-D66A-9DE10D45F7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4154" y="4807293"/>
              <a:ext cx="507" cy="13827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CB785FDC-1A1A-910C-37DA-361029C7BD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7896" y="6093756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458EF595-DEC4-3041-D7D6-937E8BEB401B}"/>
                </a:ext>
              </a:extLst>
            </p:cNvPr>
            <p:cNvCxnSpPr>
              <a:cxnSpLocks/>
              <a:endCxn id="4" idx="5"/>
            </p:cNvCxnSpPr>
            <p:nvPr/>
          </p:nvCxnSpPr>
          <p:spPr>
            <a:xfrm flipV="1">
              <a:off x="5032394" y="5046193"/>
              <a:ext cx="1012232" cy="1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495E4BF4-9608-8513-36A0-99F9D204EC84}"/>
                </a:ext>
              </a:extLst>
            </p:cNvPr>
            <p:cNvCxnSpPr>
              <a:cxnSpLocks/>
            </p:cNvCxnSpPr>
            <p:nvPr/>
          </p:nvCxnSpPr>
          <p:spPr>
            <a:xfrm>
              <a:off x="6711710" y="6165945"/>
              <a:ext cx="11470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9F61EE31-2BD5-C524-A8C4-ED2DC8DECF73}"/>
                    </a:ext>
                  </a:extLst>
                </p:cNvPr>
                <p:cNvSpPr txBox="1"/>
                <p:nvPr/>
              </p:nvSpPr>
              <p:spPr>
                <a:xfrm>
                  <a:off x="5307463" y="5321176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9F61EE31-2BD5-C524-A8C4-ED2DC8DECF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7463" y="5321176"/>
                  <a:ext cx="46570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405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8E3C16C2-0ADF-7039-8482-DF2C96B4817F}"/>
                    </a:ext>
                  </a:extLst>
                </p:cNvPr>
                <p:cNvSpPr txBox="1"/>
                <p:nvPr/>
              </p:nvSpPr>
              <p:spPr>
                <a:xfrm>
                  <a:off x="1550125" y="4794160"/>
                  <a:ext cx="71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8E3C16C2-0ADF-7039-8482-DF2C96B48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0125" y="4794160"/>
                  <a:ext cx="71115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0EC080E8-300B-C0AF-1EA9-722B5B841E3C}"/>
                    </a:ext>
                  </a:extLst>
                </p:cNvPr>
                <p:cNvSpPr txBox="1"/>
                <p:nvPr/>
              </p:nvSpPr>
              <p:spPr>
                <a:xfrm>
                  <a:off x="1783675" y="6078079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0EC080E8-300B-C0AF-1EA9-722B5B841E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3675" y="6078079"/>
                  <a:ext cx="18113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6667" r="-2666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5FE95E33-7D4A-773B-A048-23F38E6F9DE1}"/>
                    </a:ext>
                  </a:extLst>
                </p:cNvPr>
                <p:cNvSpPr txBox="1"/>
                <p:nvPr/>
              </p:nvSpPr>
              <p:spPr>
                <a:xfrm>
                  <a:off x="7477160" y="6290634"/>
                  <a:ext cx="1958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5FE95E33-7D4A-773B-A048-23F38E6F9D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160" y="6290634"/>
                  <a:ext cx="19582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3529" r="-23529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1EB23271-6AC7-1C2B-EF4E-D7AB0C0C0B6C}"/>
                    </a:ext>
                  </a:extLst>
                </p:cNvPr>
                <p:cNvSpPr txBox="1"/>
                <p:nvPr/>
              </p:nvSpPr>
              <p:spPr>
                <a:xfrm>
                  <a:off x="6610886" y="6290633"/>
                  <a:ext cx="3299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1EB23271-6AC7-1C2B-EF4E-D7AB0C0C0B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0886" y="6290633"/>
                  <a:ext cx="32996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4815" r="-7407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D026B749-14D3-39A7-D0CA-0BA5B2326F7D}"/>
                    </a:ext>
                  </a:extLst>
                </p:cNvPr>
                <p:cNvSpPr txBox="1"/>
                <p:nvPr/>
              </p:nvSpPr>
              <p:spPr>
                <a:xfrm>
                  <a:off x="4140208" y="6290633"/>
                  <a:ext cx="3299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D026B749-14D3-39A7-D0CA-0BA5B2326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208" y="6290633"/>
                  <a:ext cx="32996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4815" r="-3704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ACC3001-DD30-54DC-35E4-F7796ECB54AF}"/>
                    </a:ext>
                  </a:extLst>
                </p:cNvPr>
                <p:cNvSpPr txBox="1"/>
                <p:nvPr/>
              </p:nvSpPr>
              <p:spPr>
                <a:xfrm>
                  <a:off x="2159202" y="6290634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ACC3001-DD30-54DC-35E4-F7796ECB54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9202" y="6290634"/>
                  <a:ext cx="18113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6667" r="-2666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フリーフォーム 3">
              <a:extLst>
                <a:ext uri="{FF2B5EF4-FFF2-40B4-BE49-F238E27FC236}">
                  <a16:creationId xmlns:a16="http://schemas.microsoft.com/office/drawing/2014/main" id="{3AF954AB-D1FC-F2FE-45F7-4EC4D88E4D54}"/>
                </a:ext>
              </a:extLst>
            </p:cNvPr>
            <p:cNvSpPr/>
            <p:nvPr/>
          </p:nvSpPr>
          <p:spPr>
            <a:xfrm>
              <a:off x="6044626" y="5046193"/>
              <a:ext cx="695119" cy="1117494"/>
            </a:xfrm>
            <a:custGeom>
              <a:avLst/>
              <a:gdLst>
                <a:gd name="connsiteX0" fmla="*/ 746975 w 746975"/>
                <a:gd name="connsiteY0" fmla="*/ 1326524 h 1326524"/>
                <a:gd name="connsiteX1" fmla="*/ 618186 w 746975"/>
                <a:gd name="connsiteY1" fmla="*/ 965916 h 1326524"/>
                <a:gd name="connsiteX2" fmla="*/ 412124 w 746975"/>
                <a:gd name="connsiteY2" fmla="*/ 592429 h 1326524"/>
                <a:gd name="connsiteX3" fmla="*/ 193183 w 746975"/>
                <a:gd name="connsiteY3" fmla="*/ 283336 h 1326524"/>
                <a:gd name="connsiteX4" fmla="*/ 90152 w 746975"/>
                <a:gd name="connsiteY4" fmla="*/ 154547 h 1326524"/>
                <a:gd name="connsiteX5" fmla="*/ 0 w 746975"/>
                <a:gd name="connsiteY5" fmla="*/ 0 h 132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6975" h="1326524">
                  <a:moveTo>
                    <a:pt x="746975" y="1326524"/>
                  </a:moveTo>
                  <a:cubicBezTo>
                    <a:pt x="710484" y="1207394"/>
                    <a:pt x="673994" y="1088265"/>
                    <a:pt x="618186" y="965916"/>
                  </a:cubicBezTo>
                  <a:cubicBezTo>
                    <a:pt x="562378" y="843567"/>
                    <a:pt x="482958" y="706192"/>
                    <a:pt x="412124" y="592429"/>
                  </a:cubicBezTo>
                  <a:cubicBezTo>
                    <a:pt x="341290" y="478666"/>
                    <a:pt x="246845" y="356316"/>
                    <a:pt x="193183" y="283336"/>
                  </a:cubicBezTo>
                  <a:cubicBezTo>
                    <a:pt x="139521" y="210356"/>
                    <a:pt x="122349" y="201770"/>
                    <a:pt x="90152" y="154547"/>
                  </a:cubicBezTo>
                  <a:cubicBezTo>
                    <a:pt x="57955" y="107324"/>
                    <a:pt x="28977" y="53662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14E7B0D8-535A-FD42-7292-7A055650B909}"/>
                </a:ext>
              </a:extLst>
            </p:cNvPr>
            <p:cNvCxnSpPr>
              <a:cxnSpLocks/>
            </p:cNvCxnSpPr>
            <p:nvPr/>
          </p:nvCxnSpPr>
          <p:spPr>
            <a:xfrm>
              <a:off x="2212148" y="6159528"/>
              <a:ext cx="2093041" cy="1287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287DF26-26DA-325E-280F-4FFF0E930FC9}"/>
                    </a:ext>
                  </a:extLst>
                </p:cNvPr>
                <p:cNvSpPr txBox="1"/>
                <p:nvPr/>
              </p:nvSpPr>
              <p:spPr>
                <a:xfrm>
                  <a:off x="5480301" y="6399953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287DF26-26DA-325E-280F-4FFF0E930F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0301" y="6399953"/>
                  <a:ext cx="14991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3077" r="-23077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CCB6FA92-DA10-DA83-5ABB-4AB4B4EA803E}"/>
                </a:ext>
              </a:extLst>
            </p:cNvPr>
            <p:cNvSpPr/>
            <p:nvPr/>
          </p:nvSpPr>
          <p:spPr>
            <a:xfrm>
              <a:off x="4314708" y="5031869"/>
              <a:ext cx="749555" cy="1162377"/>
            </a:xfrm>
            <a:custGeom>
              <a:avLst/>
              <a:gdLst>
                <a:gd name="connsiteX0" fmla="*/ 0 w 721297"/>
                <a:gd name="connsiteY0" fmla="*/ 1368761 h 1368761"/>
                <a:gd name="connsiteX1" fmla="*/ 56795 w 721297"/>
                <a:gd name="connsiteY1" fmla="*/ 1187017 h 1368761"/>
                <a:gd name="connsiteX2" fmla="*/ 147668 w 721297"/>
                <a:gd name="connsiteY2" fmla="*/ 897362 h 1368761"/>
                <a:gd name="connsiteX3" fmla="*/ 414604 w 721297"/>
                <a:gd name="connsiteY3" fmla="*/ 431643 h 1368761"/>
                <a:gd name="connsiteX4" fmla="*/ 556592 w 721297"/>
                <a:gd name="connsiteY4" fmla="*/ 232860 h 1368761"/>
                <a:gd name="connsiteX5" fmla="*/ 579310 w 721297"/>
                <a:gd name="connsiteY5" fmla="*/ 193104 h 1368761"/>
                <a:gd name="connsiteX6" fmla="*/ 658823 w 721297"/>
                <a:gd name="connsiteY6" fmla="*/ 85193 h 1368761"/>
                <a:gd name="connsiteX7" fmla="*/ 721297 w 721297"/>
                <a:gd name="connsiteY7" fmla="*/ 0 h 1368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1297" h="1368761">
                  <a:moveTo>
                    <a:pt x="0" y="1368761"/>
                  </a:moveTo>
                  <a:lnTo>
                    <a:pt x="56795" y="1187017"/>
                  </a:lnTo>
                  <a:cubicBezTo>
                    <a:pt x="81406" y="1108451"/>
                    <a:pt x="88033" y="1023258"/>
                    <a:pt x="147668" y="897362"/>
                  </a:cubicBezTo>
                  <a:cubicBezTo>
                    <a:pt x="207303" y="771466"/>
                    <a:pt x="346450" y="542393"/>
                    <a:pt x="414604" y="431643"/>
                  </a:cubicBezTo>
                  <a:cubicBezTo>
                    <a:pt x="482758" y="320893"/>
                    <a:pt x="529141" y="272616"/>
                    <a:pt x="556592" y="232860"/>
                  </a:cubicBezTo>
                  <a:cubicBezTo>
                    <a:pt x="584043" y="193104"/>
                    <a:pt x="562272" y="217715"/>
                    <a:pt x="579310" y="193104"/>
                  </a:cubicBezTo>
                  <a:cubicBezTo>
                    <a:pt x="596348" y="168493"/>
                    <a:pt x="658823" y="85193"/>
                    <a:pt x="658823" y="85193"/>
                  </a:cubicBezTo>
                  <a:lnTo>
                    <a:pt x="721297" y="0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6DF428A7-5437-4895-6947-26163122D91F}"/>
                    </a:ext>
                  </a:extLst>
                </p:cNvPr>
                <p:cNvSpPr txBox="1"/>
                <p:nvPr/>
              </p:nvSpPr>
              <p:spPr>
                <a:xfrm>
                  <a:off x="6066523" y="6290633"/>
                  <a:ext cx="33528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6DF428A7-5437-4895-6947-26163122D9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6523" y="6290633"/>
                  <a:ext cx="335285" cy="299249"/>
                </a:xfrm>
                <a:prstGeom prst="rect">
                  <a:avLst/>
                </a:prstGeom>
                <a:blipFill>
                  <a:blip r:embed="rId10"/>
                  <a:stretch>
                    <a:fillRect l="-14815" r="-3704" b="-2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9C6FDC44-B433-A62C-F7A2-B192F136DC28}"/>
                    </a:ext>
                  </a:extLst>
                </p:cNvPr>
                <p:cNvSpPr txBox="1"/>
                <p:nvPr/>
              </p:nvSpPr>
              <p:spPr>
                <a:xfrm>
                  <a:off x="4854534" y="6290633"/>
                  <a:ext cx="33528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9C6FDC44-B433-A62C-F7A2-B192F136D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4534" y="6290633"/>
                  <a:ext cx="335285" cy="299249"/>
                </a:xfrm>
                <a:prstGeom prst="rect">
                  <a:avLst/>
                </a:prstGeom>
                <a:blipFill>
                  <a:blip r:embed="rId11"/>
                  <a:stretch>
                    <a:fillRect l="-14815" r="-3704" b="-2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C4DB19C-544A-7536-74C4-0422850FD820}"/>
              </a:ext>
            </a:extLst>
          </p:cNvPr>
          <p:cNvGrpSpPr/>
          <p:nvPr/>
        </p:nvGrpSpPr>
        <p:grpSpPr>
          <a:xfrm>
            <a:off x="2146319" y="2371485"/>
            <a:ext cx="6051711" cy="2589588"/>
            <a:chOff x="2146319" y="2284401"/>
            <a:chExt cx="6051711" cy="2589588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C5926CEE-A7D6-EF2B-2B70-5926FA0009DC}"/>
                </a:ext>
              </a:extLst>
            </p:cNvPr>
            <p:cNvCxnSpPr/>
            <p:nvPr/>
          </p:nvCxnSpPr>
          <p:spPr>
            <a:xfrm>
              <a:off x="2232199" y="4459008"/>
              <a:ext cx="56668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8807DF99-C7C7-064A-00AB-E0D5DAED6E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2173" y="2284401"/>
              <a:ext cx="0" cy="21746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F97BC3FC-8499-8008-7DDB-FB3B76AA8D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6163" y="4362756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8159BBE7-F3D3-B342-CB67-C8C0D7F6D1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5915" y="4362756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636C5952-D3BC-07DA-F6BE-AF6C14E88B92}"/>
                    </a:ext>
                  </a:extLst>
                </p:cNvPr>
                <p:cNvSpPr txBox="1"/>
                <p:nvPr/>
              </p:nvSpPr>
              <p:spPr>
                <a:xfrm>
                  <a:off x="7305606" y="2884830"/>
                  <a:ext cx="892424" cy="5596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636C5952-D3BC-07DA-F6BE-AF6C14E88B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5606" y="2884830"/>
                  <a:ext cx="892424" cy="559640"/>
                </a:xfrm>
                <a:prstGeom prst="rect">
                  <a:avLst/>
                </a:prstGeom>
                <a:blipFill>
                  <a:blip r:embed="rId12"/>
                  <a:stretch>
                    <a:fillRect l="-7042" t="-6818" b="-681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D5E24E85-D120-DC0A-0CAB-650C8084756C}"/>
                    </a:ext>
                  </a:extLst>
                </p:cNvPr>
                <p:cNvSpPr txBox="1"/>
                <p:nvPr/>
              </p:nvSpPr>
              <p:spPr>
                <a:xfrm>
                  <a:off x="5164931" y="2284401"/>
                  <a:ext cx="1349152" cy="5767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kumimoji="1"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D5E24E85-D120-DC0A-0CAB-650C808475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931" y="2284401"/>
                  <a:ext cx="1349152" cy="576761"/>
                </a:xfrm>
                <a:prstGeom prst="rect">
                  <a:avLst/>
                </a:prstGeom>
                <a:blipFill>
                  <a:blip r:embed="rId13"/>
                  <a:stretch>
                    <a:fillRect l="-3704" b="-63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B951721-BA08-DD1C-03B5-24945B7FF4AD}"/>
                    </a:ext>
                  </a:extLst>
                </p:cNvPr>
                <p:cNvSpPr txBox="1"/>
                <p:nvPr/>
              </p:nvSpPr>
              <p:spPr>
                <a:xfrm>
                  <a:off x="7464277" y="4548200"/>
                  <a:ext cx="1958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B951721-BA08-DD1C-03B5-24945B7FF4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4277" y="4548200"/>
                  <a:ext cx="195823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3529" r="-17647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9A4782EC-2F73-A313-DB10-57A4B0832BC0}"/>
                    </a:ext>
                  </a:extLst>
                </p:cNvPr>
                <p:cNvSpPr txBox="1"/>
                <p:nvPr/>
              </p:nvSpPr>
              <p:spPr>
                <a:xfrm>
                  <a:off x="3245346" y="4537075"/>
                  <a:ext cx="241989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9A4782EC-2F73-A313-DB10-57A4B0832B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5346" y="4537075"/>
                  <a:ext cx="241989" cy="299249"/>
                </a:xfrm>
                <a:prstGeom prst="rect">
                  <a:avLst/>
                </a:prstGeom>
                <a:blipFill>
                  <a:blip r:embed="rId15"/>
                  <a:stretch>
                    <a:fillRect l="-15000" r="-15000" b="-291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7007198A-FD71-AB76-D568-F89EBDAAB251}"/>
                    </a:ext>
                  </a:extLst>
                </p:cNvPr>
                <p:cNvSpPr txBox="1"/>
                <p:nvPr/>
              </p:nvSpPr>
              <p:spPr>
                <a:xfrm>
                  <a:off x="2146319" y="4548200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7007198A-FD71-AB76-D568-F89EBDAAB2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319" y="4548200"/>
                  <a:ext cx="181139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8750" r="-25000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556082AF-ADD9-FDA2-AE24-0DF51E82F966}"/>
                    </a:ext>
                  </a:extLst>
                </p:cNvPr>
                <p:cNvSpPr txBox="1"/>
                <p:nvPr/>
              </p:nvSpPr>
              <p:spPr>
                <a:xfrm>
                  <a:off x="4086314" y="3073768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556082AF-ADD9-FDA2-AE24-0DF51E82F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6314" y="3073768"/>
                  <a:ext cx="465705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0526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1883481E-76D0-8219-A721-766693269742}"/>
                    </a:ext>
                  </a:extLst>
                </p:cNvPr>
                <p:cNvSpPr txBox="1"/>
                <p:nvPr/>
              </p:nvSpPr>
              <p:spPr>
                <a:xfrm>
                  <a:off x="7361178" y="4014434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1883481E-76D0-8219-A721-7666932697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1178" y="4014434"/>
                  <a:ext cx="465705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0526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11BA7735-64F7-DB53-3C8A-97BB3BE704E5}"/>
                </a:ext>
              </a:extLst>
            </p:cNvPr>
            <p:cNvCxnSpPr>
              <a:cxnSpLocks/>
            </p:cNvCxnSpPr>
            <p:nvPr/>
          </p:nvCxnSpPr>
          <p:spPr>
            <a:xfrm>
              <a:off x="4969647" y="4367476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CE8C86CD-CD10-54D7-AD04-6AA9822AAE0A}"/>
                    </a:ext>
                  </a:extLst>
                </p:cNvPr>
                <p:cNvSpPr txBox="1"/>
                <p:nvPr/>
              </p:nvSpPr>
              <p:spPr>
                <a:xfrm>
                  <a:off x="2970533" y="3718657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CE8C86CD-CD10-54D7-AD04-6AA9822AAE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533" y="3718657"/>
                  <a:ext cx="465705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10526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フリーフォーム 2">
              <a:extLst>
                <a:ext uri="{FF2B5EF4-FFF2-40B4-BE49-F238E27FC236}">
                  <a16:creationId xmlns:a16="http://schemas.microsoft.com/office/drawing/2014/main" id="{9022F9A7-4141-3FFC-0F66-7F801648BBE9}"/>
                </a:ext>
              </a:extLst>
            </p:cNvPr>
            <p:cNvSpPr/>
            <p:nvPr/>
          </p:nvSpPr>
          <p:spPr>
            <a:xfrm>
              <a:off x="2244570" y="2873976"/>
              <a:ext cx="5288453" cy="1593129"/>
            </a:xfrm>
            <a:custGeom>
              <a:avLst/>
              <a:gdLst>
                <a:gd name="connsiteX0" fmla="*/ 0 w 5288453"/>
                <a:gd name="connsiteY0" fmla="*/ 1353215 h 1593129"/>
                <a:gd name="connsiteX1" fmla="*/ 373487 w 5288453"/>
                <a:gd name="connsiteY1" fmla="*/ 1314579 h 1593129"/>
                <a:gd name="connsiteX2" fmla="*/ 837126 w 5288453"/>
                <a:gd name="connsiteY2" fmla="*/ 1237305 h 1593129"/>
                <a:gd name="connsiteX3" fmla="*/ 1468191 w 5288453"/>
                <a:gd name="connsiteY3" fmla="*/ 1082759 h 1593129"/>
                <a:gd name="connsiteX4" fmla="*/ 1790163 w 5288453"/>
                <a:gd name="connsiteY4" fmla="*/ 928212 h 1593129"/>
                <a:gd name="connsiteX5" fmla="*/ 1957588 w 5288453"/>
                <a:gd name="connsiteY5" fmla="*/ 850939 h 1593129"/>
                <a:gd name="connsiteX6" fmla="*/ 2009104 w 5288453"/>
                <a:gd name="connsiteY6" fmla="*/ 825181 h 1593129"/>
                <a:gd name="connsiteX7" fmla="*/ 2176529 w 5288453"/>
                <a:gd name="connsiteY7" fmla="*/ 696393 h 1593129"/>
                <a:gd name="connsiteX8" fmla="*/ 2421228 w 5288453"/>
                <a:gd name="connsiteY8" fmla="*/ 503210 h 1593129"/>
                <a:gd name="connsiteX9" fmla="*/ 2614411 w 5288453"/>
                <a:gd name="connsiteY9" fmla="*/ 322905 h 1593129"/>
                <a:gd name="connsiteX10" fmla="*/ 2704563 w 5288453"/>
                <a:gd name="connsiteY10" fmla="*/ 181238 h 1593129"/>
                <a:gd name="connsiteX11" fmla="*/ 2833352 w 5288453"/>
                <a:gd name="connsiteY11" fmla="*/ 52449 h 1593129"/>
                <a:gd name="connsiteX12" fmla="*/ 3013656 w 5288453"/>
                <a:gd name="connsiteY12" fmla="*/ 934 h 1593129"/>
                <a:gd name="connsiteX13" fmla="*/ 3361385 w 5288453"/>
                <a:gd name="connsiteY13" fmla="*/ 91086 h 1593129"/>
                <a:gd name="connsiteX14" fmla="*/ 3567447 w 5288453"/>
                <a:gd name="connsiteY14" fmla="*/ 258511 h 1593129"/>
                <a:gd name="connsiteX15" fmla="*/ 3709115 w 5288453"/>
                <a:gd name="connsiteY15" fmla="*/ 374421 h 1593129"/>
                <a:gd name="connsiteX16" fmla="*/ 3876540 w 5288453"/>
                <a:gd name="connsiteY16" fmla="*/ 528967 h 1593129"/>
                <a:gd name="connsiteX17" fmla="*/ 4005329 w 5288453"/>
                <a:gd name="connsiteY17" fmla="*/ 683514 h 1593129"/>
                <a:gd name="connsiteX18" fmla="*/ 4224270 w 5288453"/>
                <a:gd name="connsiteY18" fmla="*/ 825181 h 1593129"/>
                <a:gd name="connsiteX19" fmla="*/ 4275785 w 5288453"/>
                <a:gd name="connsiteY19" fmla="*/ 889576 h 1593129"/>
                <a:gd name="connsiteX20" fmla="*/ 4391695 w 5288453"/>
                <a:gd name="connsiteY20" fmla="*/ 979728 h 1593129"/>
                <a:gd name="connsiteX21" fmla="*/ 4713667 w 5288453"/>
                <a:gd name="connsiteY21" fmla="*/ 1211548 h 1593129"/>
                <a:gd name="connsiteX22" fmla="*/ 5009881 w 5288453"/>
                <a:gd name="connsiteY22" fmla="*/ 1404731 h 1593129"/>
                <a:gd name="connsiteX23" fmla="*/ 5254580 w 5288453"/>
                <a:gd name="connsiteY23" fmla="*/ 1572156 h 1593129"/>
                <a:gd name="connsiteX24" fmla="*/ 5280338 w 5288453"/>
                <a:gd name="connsiteY24" fmla="*/ 1585035 h 1593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288453" h="1593129">
                  <a:moveTo>
                    <a:pt x="0" y="1353215"/>
                  </a:moveTo>
                  <a:cubicBezTo>
                    <a:pt x="116983" y="1343556"/>
                    <a:pt x="233966" y="1333897"/>
                    <a:pt x="373487" y="1314579"/>
                  </a:cubicBezTo>
                  <a:cubicBezTo>
                    <a:pt x="513008" y="1295261"/>
                    <a:pt x="654676" y="1275942"/>
                    <a:pt x="837126" y="1237305"/>
                  </a:cubicBezTo>
                  <a:cubicBezTo>
                    <a:pt x="1019576" y="1198668"/>
                    <a:pt x="1309352" y="1134274"/>
                    <a:pt x="1468191" y="1082759"/>
                  </a:cubicBezTo>
                  <a:cubicBezTo>
                    <a:pt x="1627030" y="1031244"/>
                    <a:pt x="1708597" y="966849"/>
                    <a:pt x="1790163" y="928212"/>
                  </a:cubicBezTo>
                  <a:cubicBezTo>
                    <a:pt x="1871729" y="889575"/>
                    <a:pt x="1957588" y="850939"/>
                    <a:pt x="1957588" y="850939"/>
                  </a:cubicBezTo>
                  <a:cubicBezTo>
                    <a:pt x="1994078" y="833767"/>
                    <a:pt x="1972614" y="850939"/>
                    <a:pt x="2009104" y="825181"/>
                  </a:cubicBezTo>
                  <a:cubicBezTo>
                    <a:pt x="2045594" y="799423"/>
                    <a:pt x="2176529" y="696393"/>
                    <a:pt x="2176529" y="696393"/>
                  </a:cubicBezTo>
                  <a:cubicBezTo>
                    <a:pt x="2245216" y="642731"/>
                    <a:pt x="2348248" y="565458"/>
                    <a:pt x="2421228" y="503210"/>
                  </a:cubicBezTo>
                  <a:cubicBezTo>
                    <a:pt x="2494208" y="440962"/>
                    <a:pt x="2567189" y="376567"/>
                    <a:pt x="2614411" y="322905"/>
                  </a:cubicBezTo>
                  <a:cubicBezTo>
                    <a:pt x="2661634" y="269243"/>
                    <a:pt x="2668073" y="226314"/>
                    <a:pt x="2704563" y="181238"/>
                  </a:cubicBezTo>
                  <a:cubicBezTo>
                    <a:pt x="2741053" y="136162"/>
                    <a:pt x="2781837" y="82500"/>
                    <a:pt x="2833352" y="52449"/>
                  </a:cubicBezTo>
                  <a:cubicBezTo>
                    <a:pt x="2884868" y="22398"/>
                    <a:pt x="2925651" y="-5506"/>
                    <a:pt x="3013656" y="934"/>
                  </a:cubicBezTo>
                  <a:cubicBezTo>
                    <a:pt x="3101662" y="7373"/>
                    <a:pt x="3269086" y="48156"/>
                    <a:pt x="3361385" y="91086"/>
                  </a:cubicBezTo>
                  <a:cubicBezTo>
                    <a:pt x="3453684" y="134016"/>
                    <a:pt x="3567447" y="258511"/>
                    <a:pt x="3567447" y="258511"/>
                  </a:cubicBezTo>
                  <a:cubicBezTo>
                    <a:pt x="3625402" y="305734"/>
                    <a:pt x="3657600" y="329345"/>
                    <a:pt x="3709115" y="374421"/>
                  </a:cubicBezTo>
                  <a:cubicBezTo>
                    <a:pt x="3760631" y="419497"/>
                    <a:pt x="3827171" y="477451"/>
                    <a:pt x="3876540" y="528967"/>
                  </a:cubicBezTo>
                  <a:cubicBezTo>
                    <a:pt x="3925909" y="580482"/>
                    <a:pt x="3947374" y="634145"/>
                    <a:pt x="4005329" y="683514"/>
                  </a:cubicBezTo>
                  <a:cubicBezTo>
                    <a:pt x="4063284" y="732883"/>
                    <a:pt x="4224270" y="825181"/>
                    <a:pt x="4224270" y="825181"/>
                  </a:cubicBezTo>
                  <a:cubicBezTo>
                    <a:pt x="4269346" y="859525"/>
                    <a:pt x="4247881" y="863818"/>
                    <a:pt x="4275785" y="889576"/>
                  </a:cubicBezTo>
                  <a:cubicBezTo>
                    <a:pt x="4303689" y="915334"/>
                    <a:pt x="4318715" y="926066"/>
                    <a:pt x="4391695" y="979728"/>
                  </a:cubicBezTo>
                  <a:cubicBezTo>
                    <a:pt x="4464675" y="1033390"/>
                    <a:pt x="4610636" y="1140714"/>
                    <a:pt x="4713667" y="1211548"/>
                  </a:cubicBezTo>
                  <a:cubicBezTo>
                    <a:pt x="4816698" y="1282382"/>
                    <a:pt x="4919729" y="1344630"/>
                    <a:pt x="5009881" y="1404731"/>
                  </a:cubicBezTo>
                  <a:cubicBezTo>
                    <a:pt x="5100033" y="1464832"/>
                    <a:pt x="5254580" y="1572156"/>
                    <a:pt x="5254580" y="1572156"/>
                  </a:cubicBezTo>
                  <a:cubicBezTo>
                    <a:pt x="5299656" y="1602207"/>
                    <a:pt x="5289997" y="1593621"/>
                    <a:pt x="5280338" y="158503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28575">
                  <a:noFill/>
                </a:ln>
              </a:endParaRPr>
            </a:p>
          </p:txBody>
        </p:sp>
        <p:sp>
          <p:nvSpPr>
            <p:cNvPr id="62" name="フリーフォーム 61">
              <a:extLst>
                <a:ext uri="{FF2B5EF4-FFF2-40B4-BE49-F238E27FC236}">
                  <a16:creationId xmlns:a16="http://schemas.microsoft.com/office/drawing/2014/main" id="{F5F63B1E-2FB0-1212-C76B-C932A4280169}"/>
                </a:ext>
              </a:extLst>
            </p:cNvPr>
            <p:cNvSpPr/>
            <p:nvPr/>
          </p:nvSpPr>
          <p:spPr>
            <a:xfrm>
              <a:off x="3043238" y="2766341"/>
              <a:ext cx="4243387" cy="1317095"/>
            </a:xfrm>
            <a:custGeom>
              <a:avLst/>
              <a:gdLst>
                <a:gd name="connsiteX0" fmla="*/ 0 w 4243387"/>
                <a:gd name="connsiteY0" fmla="*/ 0 h 1317095"/>
                <a:gd name="connsiteX1" fmla="*/ 328612 w 4243387"/>
                <a:gd name="connsiteY1" fmla="*/ 528638 h 1317095"/>
                <a:gd name="connsiteX2" fmla="*/ 685800 w 4243387"/>
                <a:gd name="connsiteY2" fmla="*/ 800100 h 1317095"/>
                <a:gd name="connsiteX3" fmla="*/ 957262 w 4243387"/>
                <a:gd name="connsiteY3" fmla="*/ 928688 h 1317095"/>
                <a:gd name="connsiteX4" fmla="*/ 1057275 w 4243387"/>
                <a:gd name="connsiteY4" fmla="*/ 985838 h 1317095"/>
                <a:gd name="connsiteX5" fmla="*/ 1643062 w 4243387"/>
                <a:gd name="connsiteY5" fmla="*/ 1200150 h 1317095"/>
                <a:gd name="connsiteX6" fmla="*/ 2228850 w 4243387"/>
                <a:gd name="connsiteY6" fmla="*/ 1300163 h 1317095"/>
                <a:gd name="connsiteX7" fmla="*/ 3028950 w 4243387"/>
                <a:gd name="connsiteY7" fmla="*/ 1314450 h 1317095"/>
                <a:gd name="connsiteX8" fmla="*/ 3286125 w 4243387"/>
                <a:gd name="connsiteY8" fmla="*/ 1271588 h 1317095"/>
                <a:gd name="connsiteX9" fmla="*/ 3471862 w 4243387"/>
                <a:gd name="connsiteY9" fmla="*/ 1200150 h 1317095"/>
                <a:gd name="connsiteX10" fmla="*/ 3671887 w 4243387"/>
                <a:gd name="connsiteY10" fmla="*/ 1071563 h 1317095"/>
                <a:gd name="connsiteX11" fmla="*/ 3871912 w 4243387"/>
                <a:gd name="connsiteY11" fmla="*/ 871538 h 1317095"/>
                <a:gd name="connsiteX12" fmla="*/ 4157662 w 4243387"/>
                <a:gd name="connsiteY12" fmla="*/ 371475 h 1317095"/>
                <a:gd name="connsiteX13" fmla="*/ 4229100 w 4243387"/>
                <a:gd name="connsiteY13" fmla="*/ 228600 h 1317095"/>
                <a:gd name="connsiteX14" fmla="*/ 4229100 w 4243387"/>
                <a:gd name="connsiteY14" fmla="*/ 228600 h 1317095"/>
                <a:gd name="connsiteX15" fmla="*/ 4243387 w 4243387"/>
                <a:gd name="connsiteY15" fmla="*/ 228600 h 1317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43387" h="1317095">
                  <a:moveTo>
                    <a:pt x="0" y="0"/>
                  </a:moveTo>
                  <a:cubicBezTo>
                    <a:pt x="107156" y="197644"/>
                    <a:pt x="214312" y="395288"/>
                    <a:pt x="328612" y="528638"/>
                  </a:cubicBezTo>
                  <a:cubicBezTo>
                    <a:pt x="442912" y="661988"/>
                    <a:pt x="581025" y="733425"/>
                    <a:pt x="685800" y="800100"/>
                  </a:cubicBezTo>
                  <a:cubicBezTo>
                    <a:pt x="790575" y="866775"/>
                    <a:pt x="895350" y="897732"/>
                    <a:pt x="957262" y="928688"/>
                  </a:cubicBezTo>
                  <a:cubicBezTo>
                    <a:pt x="1019174" y="959644"/>
                    <a:pt x="942975" y="940594"/>
                    <a:pt x="1057275" y="985838"/>
                  </a:cubicBezTo>
                  <a:cubicBezTo>
                    <a:pt x="1171575" y="1031082"/>
                    <a:pt x="1447799" y="1147762"/>
                    <a:pt x="1643062" y="1200150"/>
                  </a:cubicBezTo>
                  <a:cubicBezTo>
                    <a:pt x="1838325" y="1252538"/>
                    <a:pt x="1997869" y="1281113"/>
                    <a:pt x="2228850" y="1300163"/>
                  </a:cubicBezTo>
                  <a:cubicBezTo>
                    <a:pt x="2459831" y="1319213"/>
                    <a:pt x="2852738" y="1319212"/>
                    <a:pt x="3028950" y="1314450"/>
                  </a:cubicBezTo>
                  <a:cubicBezTo>
                    <a:pt x="3205162" y="1309688"/>
                    <a:pt x="3212306" y="1290638"/>
                    <a:pt x="3286125" y="1271588"/>
                  </a:cubicBezTo>
                  <a:cubicBezTo>
                    <a:pt x="3359944" y="1252538"/>
                    <a:pt x="3407568" y="1233487"/>
                    <a:pt x="3471862" y="1200150"/>
                  </a:cubicBezTo>
                  <a:cubicBezTo>
                    <a:pt x="3536156" y="1166813"/>
                    <a:pt x="3605212" y="1126332"/>
                    <a:pt x="3671887" y="1071563"/>
                  </a:cubicBezTo>
                  <a:cubicBezTo>
                    <a:pt x="3738562" y="1016794"/>
                    <a:pt x="3790949" y="988219"/>
                    <a:pt x="3871912" y="871538"/>
                  </a:cubicBezTo>
                  <a:cubicBezTo>
                    <a:pt x="3952875" y="754857"/>
                    <a:pt x="4098131" y="478631"/>
                    <a:pt x="4157662" y="371475"/>
                  </a:cubicBezTo>
                  <a:cubicBezTo>
                    <a:pt x="4217193" y="264319"/>
                    <a:pt x="4229100" y="228600"/>
                    <a:pt x="4229100" y="228600"/>
                  </a:cubicBezTo>
                  <a:lnTo>
                    <a:pt x="4229100" y="228600"/>
                  </a:lnTo>
                  <a:lnTo>
                    <a:pt x="4243387" y="22860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A0550B48-C427-BBFA-20EB-1B6C3BAD4687}"/>
                    </a:ext>
                  </a:extLst>
                </p:cNvPr>
                <p:cNvSpPr txBox="1"/>
                <p:nvPr/>
              </p:nvSpPr>
              <p:spPr>
                <a:xfrm>
                  <a:off x="6620405" y="4574740"/>
                  <a:ext cx="3299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A0550B48-C427-BBFA-20EB-1B6C3BAD46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0405" y="4574740"/>
                  <a:ext cx="329962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4815" r="-3704" b="-181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AB68B5C6-7818-5E8D-52C2-E977335737BE}"/>
                    </a:ext>
                  </a:extLst>
                </p:cNvPr>
                <p:cNvSpPr txBox="1"/>
                <p:nvPr/>
              </p:nvSpPr>
              <p:spPr>
                <a:xfrm>
                  <a:off x="4149727" y="4574740"/>
                  <a:ext cx="3299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AB68B5C6-7818-5E8D-52C2-E977335737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727" y="4574740"/>
                  <a:ext cx="329962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11111" r="-3704" b="-181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8F407617-7D23-1A93-C38C-C837EFB09AF5}"/>
                    </a:ext>
                  </a:extLst>
                </p:cNvPr>
                <p:cNvSpPr txBox="1"/>
                <p:nvPr/>
              </p:nvSpPr>
              <p:spPr>
                <a:xfrm>
                  <a:off x="6076042" y="4574740"/>
                  <a:ext cx="33528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8F407617-7D23-1A93-C38C-C837EFB09A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6042" y="4574740"/>
                  <a:ext cx="335285" cy="299249"/>
                </a:xfrm>
                <a:prstGeom prst="rect">
                  <a:avLst/>
                </a:prstGeom>
                <a:blipFill>
                  <a:blip r:embed="rId22"/>
                  <a:stretch>
                    <a:fillRect l="-14815" r="-3704"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110867DB-E550-92FD-9206-A1C73BB35F08}"/>
                    </a:ext>
                  </a:extLst>
                </p:cNvPr>
                <p:cNvSpPr txBox="1"/>
                <p:nvPr/>
              </p:nvSpPr>
              <p:spPr>
                <a:xfrm>
                  <a:off x="4864053" y="4574740"/>
                  <a:ext cx="33528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110867DB-E550-92FD-9206-A1C73BB35F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4053" y="4574740"/>
                  <a:ext cx="335285" cy="299249"/>
                </a:xfrm>
                <a:prstGeom prst="rect">
                  <a:avLst/>
                </a:prstGeom>
                <a:blipFill>
                  <a:blip r:embed="rId23"/>
                  <a:stretch>
                    <a:fillRect l="-14815" r="-3704"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22AFF39E-4284-5D79-6BFF-D99E934BE6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653" y="4362756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フリーフォーム 67">
              <a:extLst>
                <a:ext uri="{FF2B5EF4-FFF2-40B4-BE49-F238E27FC236}">
                  <a16:creationId xmlns:a16="http://schemas.microsoft.com/office/drawing/2014/main" id="{FA7CD8D3-8ABB-9828-81FE-AC9BB9B445F7}"/>
                </a:ext>
              </a:extLst>
            </p:cNvPr>
            <p:cNvSpPr/>
            <p:nvPr/>
          </p:nvSpPr>
          <p:spPr>
            <a:xfrm>
              <a:off x="4399280" y="2385026"/>
              <a:ext cx="2214880" cy="1008084"/>
            </a:xfrm>
            <a:custGeom>
              <a:avLst/>
              <a:gdLst>
                <a:gd name="connsiteX0" fmla="*/ 2214880 w 2214880"/>
                <a:gd name="connsiteY0" fmla="*/ 0 h 1008084"/>
                <a:gd name="connsiteX1" fmla="*/ 2072640 w 2214880"/>
                <a:gd name="connsiteY1" fmla="*/ 396240 h 1008084"/>
                <a:gd name="connsiteX2" fmla="*/ 1757680 w 2214880"/>
                <a:gd name="connsiteY2" fmla="*/ 802640 h 1008084"/>
                <a:gd name="connsiteX3" fmla="*/ 1544320 w 2214880"/>
                <a:gd name="connsiteY3" fmla="*/ 934720 h 1008084"/>
                <a:gd name="connsiteX4" fmla="*/ 1148080 w 2214880"/>
                <a:gd name="connsiteY4" fmla="*/ 1005840 h 1008084"/>
                <a:gd name="connsiteX5" fmla="*/ 701040 w 2214880"/>
                <a:gd name="connsiteY5" fmla="*/ 853440 h 1008084"/>
                <a:gd name="connsiteX6" fmla="*/ 508000 w 2214880"/>
                <a:gd name="connsiteY6" fmla="*/ 762000 h 1008084"/>
                <a:gd name="connsiteX7" fmla="*/ 304800 w 2214880"/>
                <a:gd name="connsiteY7" fmla="*/ 518160 h 1008084"/>
                <a:gd name="connsiteX8" fmla="*/ 132080 w 2214880"/>
                <a:gd name="connsiteY8" fmla="*/ 304800 h 1008084"/>
                <a:gd name="connsiteX9" fmla="*/ 0 w 2214880"/>
                <a:gd name="connsiteY9" fmla="*/ 81280 h 1008084"/>
                <a:gd name="connsiteX10" fmla="*/ 0 w 2214880"/>
                <a:gd name="connsiteY10" fmla="*/ 81280 h 1008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4880" h="1008084">
                  <a:moveTo>
                    <a:pt x="2214880" y="0"/>
                  </a:moveTo>
                  <a:cubicBezTo>
                    <a:pt x="2181860" y="131233"/>
                    <a:pt x="2148840" y="262467"/>
                    <a:pt x="2072640" y="396240"/>
                  </a:cubicBezTo>
                  <a:cubicBezTo>
                    <a:pt x="1996440" y="530013"/>
                    <a:pt x="1845733" y="712893"/>
                    <a:pt x="1757680" y="802640"/>
                  </a:cubicBezTo>
                  <a:cubicBezTo>
                    <a:pt x="1669627" y="892387"/>
                    <a:pt x="1645920" y="900853"/>
                    <a:pt x="1544320" y="934720"/>
                  </a:cubicBezTo>
                  <a:cubicBezTo>
                    <a:pt x="1442720" y="968587"/>
                    <a:pt x="1288627" y="1019387"/>
                    <a:pt x="1148080" y="1005840"/>
                  </a:cubicBezTo>
                  <a:cubicBezTo>
                    <a:pt x="1007533" y="992293"/>
                    <a:pt x="807720" y="894080"/>
                    <a:pt x="701040" y="853440"/>
                  </a:cubicBezTo>
                  <a:cubicBezTo>
                    <a:pt x="594360" y="812800"/>
                    <a:pt x="574040" y="817880"/>
                    <a:pt x="508000" y="762000"/>
                  </a:cubicBezTo>
                  <a:cubicBezTo>
                    <a:pt x="441960" y="706120"/>
                    <a:pt x="367453" y="594360"/>
                    <a:pt x="304800" y="518160"/>
                  </a:cubicBezTo>
                  <a:cubicBezTo>
                    <a:pt x="242147" y="441960"/>
                    <a:pt x="182880" y="377613"/>
                    <a:pt x="132080" y="304800"/>
                  </a:cubicBezTo>
                  <a:cubicBezTo>
                    <a:pt x="81280" y="231987"/>
                    <a:pt x="0" y="81280"/>
                    <a:pt x="0" y="81280"/>
                  </a:cubicBezTo>
                  <a:lnTo>
                    <a:pt x="0" y="8128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0BC4E2D8-55C7-B15E-2D70-F3E95E307CE4}"/>
              </a:ext>
            </a:extLst>
          </p:cNvPr>
          <p:cNvGrpSpPr/>
          <p:nvPr/>
        </p:nvGrpSpPr>
        <p:grpSpPr>
          <a:xfrm>
            <a:off x="1775037" y="864497"/>
            <a:ext cx="6107379" cy="1542715"/>
            <a:chOff x="1804065" y="693800"/>
            <a:chExt cx="6107379" cy="1542715"/>
          </a:xfrm>
        </p:grpSpPr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1BDF3B7B-57FD-9F2E-096B-6A28FBC0A9AC}"/>
                </a:ext>
              </a:extLst>
            </p:cNvPr>
            <p:cNvCxnSpPr/>
            <p:nvPr/>
          </p:nvCxnSpPr>
          <p:spPr>
            <a:xfrm>
              <a:off x="2244570" y="2071445"/>
              <a:ext cx="56668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9514EA21-4291-B76C-A978-ECC9D7FC55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4544" y="693800"/>
              <a:ext cx="16657" cy="137764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931921AD-D106-F507-7AAC-581AA2A4D38E}"/>
                    </a:ext>
                  </a:extLst>
                </p:cNvPr>
                <p:cNvSpPr txBox="1"/>
                <p:nvPr/>
              </p:nvSpPr>
              <p:spPr>
                <a:xfrm>
                  <a:off x="5327853" y="1199232"/>
                  <a:ext cx="4104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en-US" altLang="ja-JP" i="1" dirty="0"/>
                    <a:t>h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931921AD-D106-F507-7AAC-581AA2A4D3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7853" y="1199232"/>
                  <a:ext cx="410433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33333" t="-27273" b="-5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AB9BABBE-85F4-7775-0680-194FC98EE287}"/>
                    </a:ext>
                  </a:extLst>
                </p:cNvPr>
                <p:cNvSpPr txBox="1"/>
                <p:nvPr/>
              </p:nvSpPr>
              <p:spPr>
                <a:xfrm>
                  <a:off x="1804065" y="1959516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AB9BABBE-85F4-7775-0680-194FC98EE2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4065" y="1959516"/>
                  <a:ext cx="181139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25000" r="-18750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フリーフォーム 68">
              <a:extLst>
                <a:ext uri="{FF2B5EF4-FFF2-40B4-BE49-F238E27FC236}">
                  <a16:creationId xmlns:a16="http://schemas.microsoft.com/office/drawing/2014/main" id="{9E4014CC-523D-4E54-E92D-A247B9972967}"/>
                </a:ext>
              </a:extLst>
            </p:cNvPr>
            <p:cNvSpPr/>
            <p:nvPr/>
          </p:nvSpPr>
          <p:spPr>
            <a:xfrm>
              <a:off x="2214880" y="898949"/>
              <a:ext cx="5358333" cy="1069510"/>
            </a:xfrm>
            <a:custGeom>
              <a:avLst/>
              <a:gdLst>
                <a:gd name="connsiteX0" fmla="*/ 0 w 5358333"/>
                <a:gd name="connsiteY0" fmla="*/ 1491823 h 1491823"/>
                <a:gd name="connsiteX1" fmla="*/ 457200 w 5358333"/>
                <a:gd name="connsiteY1" fmla="*/ 1471503 h 1491823"/>
                <a:gd name="connsiteX2" fmla="*/ 1229360 w 5358333"/>
                <a:gd name="connsiteY2" fmla="*/ 1410543 h 1491823"/>
                <a:gd name="connsiteX3" fmla="*/ 1645920 w 5358333"/>
                <a:gd name="connsiteY3" fmla="*/ 1268303 h 1491823"/>
                <a:gd name="connsiteX4" fmla="*/ 2103120 w 5358333"/>
                <a:gd name="connsiteY4" fmla="*/ 912703 h 1491823"/>
                <a:gd name="connsiteX5" fmla="*/ 2468880 w 5358333"/>
                <a:gd name="connsiteY5" fmla="*/ 546943 h 1491823"/>
                <a:gd name="connsiteX6" fmla="*/ 2661920 w 5358333"/>
                <a:gd name="connsiteY6" fmla="*/ 211663 h 1491823"/>
                <a:gd name="connsiteX7" fmla="*/ 3078480 w 5358333"/>
                <a:gd name="connsiteY7" fmla="*/ 28783 h 1491823"/>
                <a:gd name="connsiteX8" fmla="*/ 3434080 w 5358333"/>
                <a:gd name="connsiteY8" fmla="*/ 8463 h 1491823"/>
                <a:gd name="connsiteX9" fmla="*/ 3718560 w 5358333"/>
                <a:gd name="connsiteY9" fmla="*/ 110063 h 1491823"/>
                <a:gd name="connsiteX10" fmla="*/ 4155440 w 5358333"/>
                <a:gd name="connsiteY10" fmla="*/ 618063 h 1491823"/>
                <a:gd name="connsiteX11" fmla="*/ 4419600 w 5358333"/>
                <a:gd name="connsiteY11" fmla="*/ 953343 h 1491823"/>
                <a:gd name="connsiteX12" fmla="*/ 4561840 w 5358333"/>
                <a:gd name="connsiteY12" fmla="*/ 1197183 h 1491823"/>
                <a:gd name="connsiteX13" fmla="*/ 4795520 w 5358333"/>
                <a:gd name="connsiteY13" fmla="*/ 1380063 h 1491823"/>
                <a:gd name="connsiteX14" fmla="*/ 5049520 w 5358333"/>
                <a:gd name="connsiteY14" fmla="*/ 1441023 h 1491823"/>
                <a:gd name="connsiteX15" fmla="*/ 5323840 w 5358333"/>
                <a:gd name="connsiteY15" fmla="*/ 1461343 h 1491823"/>
                <a:gd name="connsiteX16" fmla="*/ 5354320 w 5358333"/>
                <a:gd name="connsiteY16" fmla="*/ 1491823 h 1491823"/>
                <a:gd name="connsiteX17" fmla="*/ 5354320 w 5358333"/>
                <a:gd name="connsiteY17" fmla="*/ 1491823 h 1491823"/>
                <a:gd name="connsiteX18" fmla="*/ 5354320 w 5358333"/>
                <a:gd name="connsiteY18" fmla="*/ 1491823 h 1491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358333" h="1491823">
                  <a:moveTo>
                    <a:pt x="0" y="1491823"/>
                  </a:moveTo>
                  <a:cubicBezTo>
                    <a:pt x="126153" y="1488436"/>
                    <a:pt x="252307" y="1485050"/>
                    <a:pt x="457200" y="1471503"/>
                  </a:cubicBezTo>
                  <a:cubicBezTo>
                    <a:pt x="662093" y="1457956"/>
                    <a:pt x="1031240" y="1444410"/>
                    <a:pt x="1229360" y="1410543"/>
                  </a:cubicBezTo>
                  <a:cubicBezTo>
                    <a:pt x="1427480" y="1376676"/>
                    <a:pt x="1500293" y="1351276"/>
                    <a:pt x="1645920" y="1268303"/>
                  </a:cubicBezTo>
                  <a:cubicBezTo>
                    <a:pt x="1791547" y="1185330"/>
                    <a:pt x="1965960" y="1032930"/>
                    <a:pt x="2103120" y="912703"/>
                  </a:cubicBezTo>
                  <a:cubicBezTo>
                    <a:pt x="2240280" y="792476"/>
                    <a:pt x="2375747" y="663783"/>
                    <a:pt x="2468880" y="546943"/>
                  </a:cubicBezTo>
                  <a:cubicBezTo>
                    <a:pt x="2562013" y="430103"/>
                    <a:pt x="2560320" y="298023"/>
                    <a:pt x="2661920" y="211663"/>
                  </a:cubicBezTo>
                  <a:cubicBezTo>
                    <a:pt x="2763520" y="125303"/>
                    <a:pt x="2949787" y="62650"/>
                    <a:pt x="3078480" y="28783"/>
                  </a:cubicBezTo>
                  <a:cubicBezTo>
                    <a:pt x="3207173" y="-5084"/>
                    <a:pt x="3327400" y="-5084"/>
                    <a:pt x="3434080" y="8463"/>
                  </a:cubicBezTo>
                  <a:cubicBezTo>
                    <a:pt x="3540760" y="22010"/>
                    <a:pt x="3598333" y="8463"/>
                    <a:pt x="3718560" y="110063"/>
                  </a:cubicBezTo>
                  <a:cubicBezTo>
                    <a:pt x="3838787" y="211663"/>
                    <a:pt x="4038600" y="477516"/>
                    <a:pt x="4155440" y="618063"/>
                  </a:cubicBezTo>
                  <a:cubicBezTo>
                    <a:pt x="4272280" y="758610"/>
                    <a:pt x="4351867" y="856823"/>
                    <a:pt x="4419600" y="953343"/>
                  </a:cubicBezTo>
                  <a:cubicBezTo>
                    <a:pt x="4487333" y="1049863"/>
                    <a:pt x="4499187" y="1126063"/>
                    <a:pt x="4561840" y="1197183"/>
                  </a:cubicBezTo>
                  <a:cubicBezTo>
                    <a:pt x="4624493" y="1268303"/>
                    <a:pt x="4714240" y="1339423"/>
                    <a:pt x="4795520" y="1380063"/>
                  </a:cubicBezTo>
                  <a:cubicBezTo>
                    <a:pt x="4876800" y="1420703"/>
                    <a:pt x="4961467" y="1427476"/>
                    <a:pt x="5049520" y="1441023"/>
                  </a:cubicBezTo>
                  <a:cubicBezTo>
                    <a:pt x="5137573" y="1454570"/>
                    <a:pt x="5273040" y="1452876"/>
                    <a:pt x="5323840" y="1461343"/>
                  </a:cubicBezTo>
                  <a:cubicBezTo>
                    <a:pt x="5374640" y="1469810"/>
                    <a:pt x="5354320" y="1491823"/>
                    <a:pt x="5354320" y="1491823"/>
                  </a:cubicBezTo>
                  <a:lnTo>
                    <a:pt x="5354320" y="1491823"/>
                  </a:lnTo>
                  <a:lnTo>
                    <a:pt x="5354320" y="1491823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75E98D2-6A59-B1C9-E007-2013EF3EABCC}"/>
              </a:ext>
            </a:extLst>
          </p:cNvPr>
          <p:cNvSpPr txBox="1"/>
          <p:nvPr/>
        </p:nvSpPr>
        <p:spPr>
          <a:xfrm rot="16200000">
            <a:off x="493570" y="1299283"/>
            <a:ext cx="1533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heat stress</a:t>
            </a:r>
            <a:endParaRPr kumimoji="1" lang="ja-JP" altLang="en-US" sz="24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620C346-E677-DEAE-D9DB-F90489E68D67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4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84961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/>
              <p:nvPr/>
            </p:nvSpPr>
            <p:spPr>
              <a:xfrm>
                <a:off x="0" y="167199"/>
                <a:ext cx="7512954" cy="766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ja-JP" sz="195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=0.0001,</m:t>
                      </m:r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en-US" altLang="ja-JP" sz="195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95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95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func>
                              <m:d>
                                <m:d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0.5+</m:t>
                                  </m:r>
                                  <m:f>
                                    <m:fPr>
                                      <m:ctrlP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7199"/>
                <a:ext cx="7512954" cy="7665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689B79-2391-3178-BD06-69DCFB85EF50}"/>
                  </a:ext>
                </a:extLst>
              </p:cNvPr>
              <p:cNvSpPr txBox="1"/>
              <p:nvPr/>
            </p:nvSpPr>
            <p:spPr>
              <a:xfrm>
                <a:off x="0" y="3660612"/>
                <a:ext cx="94218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689B79-2391-3178-BD06-69DCFB85E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60612"/>
                <a:ext cx="942181" cy="3924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FB6C309-FD66-93DD-28D3-9F990E722A92}"/>
                  </a:ext>
                </a:extLst>
              </p:cNvPr>
              <p:cNvSpPr txBox="1"/>
              <p:nvPr/>
            </p:nvSpPr>
            <p:spPr>
              <a:xfrm>
                <a:off x="0" y="5113891"/>
                <a:ext cx="94218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FB6C309-FD66-93DD-28D3-9F990E722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13891"/>
                <a:ext cx="942181" cy="3924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ECB31BD-F329-910E-32AF-A96BE3B684F2}"/>
                  </a:ext>
                </a:extLst>
              </p:cNvPr>
              <p:cNvSpPr txBox="1"/>
              <p:nvPr/>
            </p:nvSpPr>
            <p:spPr>
              <a:xfrm>
                <a:off x="0" y="2244693"/>
                <a:ext cx="92724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ECB31BD-F329-910E-32AF-A96BE3B68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44693"/>
                <a:ext cx="927242" cy="392415"/>
              </a:xfrm>
              <a:prstGeom prst="rect">
                <a:avLst/>
              </a:prstGeom>
              <a:blipFill>
                <a:blip r:embed="rId8"/>
                <a:stretch>
                  <a:fillRect l="-1370"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EA6DEFE-60A0-A2FA-8B7D-A610F660B379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5</a:t>
            </a:r>
            <a:endParaRPr kumimoji="1" lang="ja-JP" altLang="en-US" sz="200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A11C60B-B50C-A1DD-701A-013FCA6E0A47}"/>
              </a:ext>
            </a:extLst>
          </p:cNvPr>
          <p:cNvGrpSpPr/>
          <p:nvPr/>
        </p:nvGrpSpPr>
        <p:grpSpPr>
          <a:xfrm>
            <a:off x="842481" y="1186904"/>
            <a:ext cx="8891913" cy="5277328"/>
            <a:chOff x="842481" y="1186904"/>
            <a:chExt cx="8891913" cy="5277328"/>
          </a:xfrm>
        </p:grpSpPr>
        <p:pic>
          <p:nvPicPr>
            <p:cNvPr id="14" name="図 13" descr="グラフ, ヒストグラム&#10;&#10;自動的に生成された説明">
              <a:extLst>
                <a:ext uri="{FF2B5EF4-FFF2-40B4-BE49-F238E27FC236}">
                  <a16:creationId xmlns:a16="http://schemas.microsoft.com/office/drawing/2014/main" id="{A55D7C15-F626-B4E7-8A7F-4E19C66BC7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9994" r="7158"/>
            <a:stretch/>
          </p:blipFill>
          <p:spPr>
            <a:xfrm>
              <a:off x="842481" y="1547901"/>
              <a:ext cx="8891913" cy="1519184"/>
            </a:xfrm>
            <a:prstGeom prst="rect">
              <a:avLst/>
            </a:prstGeom>
          </p:spPr>
        </p:pic>
        <p:pic>
          <p:nvPicPr>
            <p:cNvPr id="21" name="図 20" descr="グラフ&#10;&#10;自動的に生成された説明">
              <a:extLst>
                <a:ext uri="{FF2B5EF4-FFF2-40B4-BE49-F238E27FC236}">
                  <a16:creationId xmlns:a16="http://schemas.microsoft.com/office/drawing/2014/main" id="{FB2C8919-B703-833A-3534-647DA11FF7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9994" r="7158"/>
            <a:stretch/>
          </p:blipFill>
          <p:spPr>
            <a:xfrm>
              <a:off x="842481" y="3036258"/>
              <a:ext cx="8891913" cy="1519184"/>
            </a:xfrm>
            <a:prstGeom prst="rect">
              <a:avLst/>
            </a:prstGeom>
          </p:spPr>
        </p:pic>
        <p:pic>
          <p:nvPicPr>
            <p:cNvPr id="23" name="図 22" descr="グラフ&#10;&#10;自動的に生成された説明">
              <a:extLst>
                <a:ext uri="{FF2B5EF4-FFF2-40B4-BE49-F238E27FC236}">
                  <a16:creationId xmlns:a16="http://schemas.microsoft.com/office/drawing/2014/main" id="{138CD5AC-AF81-163C-3946-6645F0B41A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9994" r="7158"/>
            <a:stretch/>
          </p:blipFill>
          <p:spPr>
            <a:xfrm>
              <a:off x="842481" y="4556493"/>
              <a:ext cx="8891913" cy="1519184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A1D05FC7-F340-207F-9650-0557437F01A8}"/>
                </a:ext>
              </a:extLst>
            </p:cNvPr>
            <p:cNvSpPr txBox="1"/>
            <p:nvPr/>
          </p:nvSpPr>
          <p:spPr>
            <a:xfrm>
              <a:off x="1145752" y="1248890"/>
              <a:ext cx="1975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err="1"/>
                <a:t>BVOC</a:t>
              </a:r>
              <a:r>
                <a:rPr kumimoji="1" lang="en-US" altLang="ja-JP" sz="2000" dirty="0"/>
                <a:t> production</a:t>
              </a:r>
              <a:endParaRPr kumimoji="1" lang="ja-JP" altLang="en-US" sz="200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A566D71-E7E9-C7EF-AB7D-CEE5070A4606}"/>
                </a:ext>
              </a:extLst>
            </p:cNvPr>
            <p:cNvSpPr txBox="1"/>
            <p:nvPr/>
          </p:nvSpPr>
          <p:spPr>
            <a:xfrm>
              <a:off x="3638858" y="1239323"/>
              <a:ext cx="1314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heat stress</a:t>
              </a:r>
              <a:endParaRPr kumimoji="1" lang="ja-JP" altLang="en-US" sz="200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96E1CA2B-912C-4D00-FB39-12B1AEA6BD73}"/>
                </a:ext>
              </a:extLst>
            </p:cNvPr>
            <p:cNvSpPr txBox="1"/>
            <p:nvPr/>
          </p:nvSpPr>
          <p:spPr>
            <a:xfrm>
              <a:off x="5686827" y="1230112"/>
              <a:ext cx="17114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marginal value</a:t>
              </a:r>
              <a:endParaRPr kumimoji="1" lang="ja-JP" altLang="en-US" sz="200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3F5D51A-C0D3-CA87-B265-851E6AD6CC0C}"/>
                </a:ext>
              </a:extLst>
            </p:cNvPr>
            <p:cNvSpPr txBox="1"/>
            <p:nvPr/>
          </p:nvSpPr>
          <p:spPr>
            <a:xfrm>
              <a:off x="8132085" y="1186904"/>
              <a:ext cx="10919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leaf area</a:t>
              </a:r>
              <a:endParaRPr kumimoji="1" lang="ja-JP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A8CC6C-F715-B7D3-B974-3FDBFDB61E9C}"/>
                    </a:ext>
                  </a:extLst>
                </p:cNvPr>
                <p:cNvSpPr txBox="1"/>
                <p:nvPr/>
              </p:nvSpPr>
              <p:spPr>
                <a:xfrm>
                  <a:off x="1908760" y="607181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A8CC6C-F715-B7D3-B974-3FDBFDB61E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8760" y="6071817"/>
                  <a:ext cx="293524" cy="39241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0CEE79BA-29AC-4C83-D18D-425C1FF87CB4}"/>
                    </a:ext>
                  </a:extLst>
                </p:cNvPr>
                <p:cNvSpPr txBox="1"/>
                <p:nvPr/>
              </p:nvSpPr>
              <p:spPr>
                <a:xfrm>
                  <a:off x="4054194" y="607181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0CEE79BA-29AC-4C83-D18D-425C1FF87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4194" y="6071817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D937F143-2328-4DDF-A1B0-AC35C416D4DB}"/>
                    </a:ext>
                  </a:extLst>
                </p:cNvPr>
                <p:cNvSpPr txBox="1"/>
                <p:nvPr/>
              </p:nvSpPr>
              <p:spPr>
                <a:xfrm>
                  <a:off x="6199628" y="607181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D937F143-2328-4DDF-A1B0-AC35C416D4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9628" y="6071817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2AB26F3B-8806-EEB8-9E2E-5155DA8C7244}"/>
                    </a:ext>
                  </a:extLst>
                </p:cNvPr>
                <p:cNvSpPr txBox="1"/>
                <p:nvPr/>
              </p:nvSpPr>
              <p:spPr>
                <a:xfrm>
                  <a:off x="8345061" y="607181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2AB26F3B-8806-EEB8-9E2E-5155DA8C7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5061" y="6071817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1174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/>
              <p:nvPr/>
            </p:nvSpPr>
            <p:spPr>
              <a:xfrm>
                <a:off x="119155" y="527863"/>
                <a:ext cx="6596678" cy="622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95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195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ja-JP" sz="195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sz="1950" i="1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altLang="ja-JP" sz="19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1950" i="1">
                        <a:latin typeface="Cambria Math" panose="02040503050406030204" pitchFamily="18" charset="0"/>
                      </a:rPr>
                      <m:t>=0.0001</m:t>
                    </m:r>
                  </m:oMath>
                </a14:m>
                <a:r>
                  <a:rPr lang="en-US" altLang="ja-JP" sz="1950" dirty="0"/>
                  <a:t>, </a:t>
                </a:r>
                <a14:m>
                  <m:oMath xmlns:m="http://schemas.openxmlformats.org/officeDocument/2006/math">
                    <m:r>
                      <a:rPr lang="en-US" altLang="ja-JP" sz="195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195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ja-JP" sz="195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ja-JP" sz="1950" b="0" i="1" smtClean="0">
                            <a:latin typeface="Cambria Math" panose="02040503050406030204" pitchFamily="18" charset="0"/>
                          </a:rPr>
                          <m:t>𝑒𝑥𝑝</m:t>
                        </m:r>
                      </m:fName>
                      <m:e>
                        <m:d>
                          <m:dPr>
                            <m:ctrlPr>
                              <a:rPr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sz="195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ja-JP" sz="19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func>
                            <m:d>
                              <m:dPr>
                                <m:ctrlP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  <m:t>0.5+</m:t>
                                </m:r>
                                <m:f>
                                  <m:fPr>
                                    <m:ctrlP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55" y="527863"/>
                <a:ext cx="6596678" cy="6229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689B79-2391-3178-BD06-69DCFB85EF50}"/>
                  </a:ext>
                </a:extLst>
              </p:cNvPr>
              <p:cNvSpPr txBox="1"/>
              <p:nvPr/>
            </p:nvSpPr>
            <p:spPr>
              <a:xfrm>
                <a:off x="164247" y="2226154"/>
                <a:ext cx="1060740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=0, 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689B79-2391-3178-BD06-69DCFB85E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47" y="2226154"/>
                <a:ext cx="1060740" cy="392415"/>
              </a:xfrm>
              <a:prstGeom prst="rect">
                <a:avLst/>
              </a:prstGeom>
              <a:blipFill>
                <a:blip r:embed="rId7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FB6C309-FD66-93DD-28D3-9F990E722A92}"/>
                  </a:ext>
                </a:extLst>
              </p:cNvPr>
              <p:cNvSpPr txBox="1"/>
              <p:nvPr/>
            </p:nvSpPr>
            <p:spPr>
              <a:xfrm>
                <a:off x="169170" y="4990052"/>
                <a:ext cx="171316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=−5.822, 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FB6C309-FD66-93DD-28D3-9F990E722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70" y="4990052"/>
                <a:ext cx="1713161" cy="392415"/>
              </a:xfrm>
              <a:prstGeom prst="rect">
                <a:avLst/>
              </a:prstGeom>
              <a:blipFill>
                <a:blip r:embed="rId8"/>
                <a:stretch>
                  <a:fillRect b="-193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E41F849-0952-CDF4-17F9-E563AC3D9538}"/>
                  </a:ext>
                </a:extLst>
              </p:cNvPr>
              <p:cNvSpPr txBox="1"/>
              <p:nvPr/>
            </p:nvSpPr>
            <p:spPr>
              <a:xfrm>
                <a:off x="164248" y="3608103"/>
                <a:ext cx="1658659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=−0.588,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E41F849-0952-CDF4-17F9-E563AC3D9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48" y="3608103"/>
                <a:ext cx="1658659" cy="3924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588D453-B102-3F99-796A-F33AD68A9D40}"/>
                  </a:ext>
                </a:extLst>
              </p:cNvPr>
              <p:cNvSpPr txBox="1"/>
              <p:nvPr/>
            </p:nvSpPr>
            <p:spPr>
              <a:xfrm>
                <a:off x="119155" y="2542025"/>
                <a:ext cx="92724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463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588D453-B102-3F99-796A-F33AD68A9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55" y="2542025"/>
                <a:ext cx="927242" cy="392415"/>
              </a:xfrm>
              <a:prstGeom prst="rect">
                <a:avLst/>
              </a:prstGeom>
              <a:blipFill>
                <a:blip r:embed="rId10"/>
                <a:stretch>
                  <a:fillRect l="-1351" b="-193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7A9727D-CF36-AED4-FD01-F50ADBFCF673}"/>
                  </a:ext>
                </a:extLst>
              </p:cNvPr>
              <p:cNvSpPr txBox="1"/>
              <p:nvPr/>
            </p:nvSpPr>
            <p:spPr>
              <a:xfrm>
                <a:off x="119155" y="3923974"/>
                <a:ext cx="92724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463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7A9727D-CF36-AED4-FD01-F50ADBFCF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55" y="3923974"/>
                <a:ext cx="927242" cy="392415"/>
              </a:xfrm>
              <a:prstGeom prst="rect">
                <a:avLst/>
              </a:prstGeom>
              <a:blipFill>
                <a:blip r:embed="rId11"/>
                <a:stretch>
                  <a:fillRect l="-1351" b="-193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EB61873-125D-278D-C462-4C7AAC5F8265}"/>
                  </a:ext>
                </a:extLst>
              </p:cNvPr>
              <p:cNvSpPr txBox="1"/>
              <p:nvPr/>
            </p:nvSpPr>
            <p:spPr>
              <a:xfrm>
                <a:off x="119154" y="5305923"/>
                <a:ext cx="92724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kumimoji="1" lang="ja-JP" altLang="en-US" sz="1463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EB61873-125D-278D-C462-4C7AAC5F8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54" y="5305923"/>
                <a:ext cx="927242" cy="392415"/>
              </a:xfrm>
              <a:prstGeom prst="rect">
                <a:avLst/>
              </a:prstGeom>
              <a:blipFill>
                <a:blip r:embed="rId12"/>
                <a:stretch>
                  <a:fillRect l="-1351"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D42CE26-F298-0BBE-6E99-B39E6269F662}"/>
                  </a:ext>
                </a:extLst>
              </p:cNvPr>
              <p:cNvSpPr txBox="1"/>
              <p:nvPr/>
            </p:nvSpPr>
            <p:spPr>
              <a:xfrm>
                <a:off x="171606" y="105297"/>
                <a:ext cx="6544227" cy="418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000" dirty="0"/>
                  <a:t>C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urves</m:t>
                    </m:r>
                    <m: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000" dirty="0"/>
                  <a:t> with different width but have equal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kumimoji="1" lang="ja-JP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D42CE26-F298-0BBE-6E99-B39E6269F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06" y="105297"/>
                <a:ext cx="6544227" cy="418191"/>
              </a:xfrm>
              <a:prstGeom prst="rect">
                <a:avLst/>
              </a:prstGeom>
              <a:blipFill>
                <a:blip r:embed="rId13"/>
                <a:stretch>
                  <a:fillRect l="-2326" t="-141176" r="-388" b="-21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1589A0-B87A-1777-F8F5-487A48BF4315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6</a:t>
            </a:r>
            <a:endParaRPr kumimoji="1" lang="ja-JP" altLang="en-US" sz="2000"/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5F576599-039C-B145-6DE6-913E44184600}"/>
              </a:ext>
            </a:extLst>
          </p:cNvPr>
          <p:cNvGrpSpPr/>
          <p:nvPr/>
        </p:nvGrpSpPr>
        <p:grpSpPr>
          <a:xfrm>
            <a:off x="1602769" y="1455019"/>
            <a:ext cx="8184078" cy="4996334"/>
            <a:chOff x="1602769" y="1455019"/>
            <a:chExt cx="8184078" cy="4996334"/>
          </a:xfrm>
        </p:grpSpPr>
        <p:pic>
          <p:nvPicPr>
            <p:cNvPr id="29" name="図 28" descr="グラフ, ヒストグラム&#10;&#10;自動的に生成された説明">
              <a:extLst>
                <a:ext uri="{FF2B5EF4-FFF2-40B4-BE49-F238E27FC236}">
                  <a16:creationId xmlns:a16="http://schemas.microsoft.com/office/drawing/2014/main" id="{19415735-5526-3AC6-F45E-B58A6C61C6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9384" r="8764"/>
            <a:stretch/>
          </p:blipFill>
          <p:spPr>
            <a:xfrm>
              <a:off x="1602769" y="1833677"/>
              <a:ext cx="8138984" cy="1407474"/>
            </a:xfrm>
            <a:prstGeom prst="rect">
              <a:avLst/>
            </a:prstGeom>
          </p:spPr>
        </p:pic>
        <p:pic>
          <p:nvPicPr>
            <p:cNvPr id="31" name="図 30" descr="グラフ, ヒストグラム&#10;&#10;自動的に生成された説明">
              <a:extLst>
                <a:ext uri="{FF2B5EF4-FFF2-40B4-BE49-F238E27FC236}">
                  <a16:creationId xmlns:a16="http://schemas.microsoft.com/office/drawing/2014/main" id="{418622E7-167C-0730-72C4-CD52C31198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10612" r="8569"/>
            <a:stretch/>
          </p:blipFill>
          <p:spPr>
            <a:xfrm>
              <a:off x="1705509" y="3241151"/>
              <a:ext cx="8036243" cy="1407474"/>
            </a:xfrm>
            <a:prstGeom prst="rect">
              <a:avLst/>
            </a:prstGeom>
            <a:effectLst/>
          </p:spPr>
        </p:pic>
        <p:pic>
          <p:nvPicPr>
            <p:cNvPr id="33" name="図 32" descr="グラフ&#10;&#10;自動的に生成された説明">
              <a:extLst>
                <a:ext uri="{FF2B5EF4-FFF2-40B4-BE49-F238E27FC236}">
                  <a16:creationId xmlns:a16="http://schemas.microsoft.com/office/drawing/2014/main" id="{C4B694C4-B630-7B3F-ED9A-4525260301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10033" r="8116"/>
            <a:stretch/>
          </p:blipFill>
          <p:spPr>
            <a:xfrm>
              <a:off x="1647863" y="4610392"/>
              <a:ext cx="8138984" cy="14074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9E3B077B-BD06-5414-6CBD-EE80837D31E7}"/>
                    </a:ext>
                  </a:extLst>
                </p:cNvPr>
                <p:cNvSpPr txBox="1"/>
                <p:nvPr/>
              </p:nvSpPr>
              <p:spPr>
                <a:xfrm>
                  <a:off x="2897750" y="2038978"/>
                  <a:ext cx="66850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9E3B077B-BD06-5414-6CBD-EE80837D31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7750" y="2038978"/>
                  <a:ext cx="668503" cy="33855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11671E90-854C-EFE6-C810-39905ED73547}"/>
                    </a:ext>
                  </a:extLst>
                </p:cNvPr>
                <p:cNvSpPr txBox="1"/>
                <p:nvPr/>
              </p:nvSpPr>
              <p:spPr>
                <a:xfrm>
                  <a:off x="6916975" y="2038978"/>
                  <a:ext cx="66850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11671E90-854C-EFE6-C810-39905ED735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6975" y="2038978"/>
                  <a:ext cx="668503" cy="33855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534422DB-BC33-532A-866C-93192230B5D2}"/>
                    </a:ext>
                  </a:extLst>
                </p:cNvPr>
                <p:cNvSpPr txBox="1"/>
                <p:nvPr/>
              </p:nvSpPr>
              <p:spPr>
                <a:xfrm>
                  <a:off x="8894660" y="2038978"/>
                  <a:ext cx="66850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534422DB-BC33-532A-866C-93192230B5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4660" y="2038978"/>
                  <a:ext cx="668503" cy="33855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005573F3-5787-3C75-C5E7-BB9326F7F671}"/>
                    </a:ext>
                  </a:extLst>
                </p:cNvPr>
                <p:cNvSpPr txBox="1"/>
                <p:nvPr/>
              </p:nvSpPr>
              <p:spPr>
                <a:xfrm>
                  <a:off x="4978758" y="2038978"/>
                  <a:ext cx="594350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005573F3-5787-3C75-C5E7-BB9326F7F6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8758" y="2038978"/>
                  <a:ext cx="594350" cy="33855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93263D03-5DAC-2C6A-E803-39EE739C3917}"/>
                </a:ext>
              </a:extLst>
            </p:cNvPr>
            <p:cNvSpPr txBox="1"/>
            <p:nvPr/>
          </p:nvSpPr>
          <p:spPr>
            <a:xfrm>
              <a:off x="1706457" y="1455019"/>
              <a:ext cx="1975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err="1"/>
                <a:t>BVOC</a:t>
              </a:r>
              <a:r>
                <a:rPr kumimoji="1" lang="en-US" altLang="ja-JP" sz="2000" dirty="0"/>
                <a:t> production</a:t>
              </a:r>
              <a:endParaRPr kumimoji="1" lang="ja-JP" altLang="en-US" sz="200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9537419D-B417-03E0-5731-3221B2DFAF49}"/>
                </a:ext>
              </a:extLst>
            </p:cNvPr>
            <p:cNvSpPr txBox="1"/>
            <p:nvPr/>
          </p:nvSpPr>
          <p:spPr>
            <a:xfrm>
              <a:off x="4094037" y="1455019"/>
              <a:ext cx="1314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heat stress</a:t>
              </a:r>
              <a:endParaRPr kumimoji="1" lang="ja-JP" altLang="en-US" sz="2000"/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1F1C08C6-49C6-61E4-EE68-D1FB3063B818}"/>
                </a:ext>
              </a:extLst>
            </p:cNvPr>
            <p:cNvSpPr txBox="1"/>
            <p:nvPr/>
          </p:nvSpPr>
          <p:spPr>
            <a:xfrm>
              <a:off x="8204607" y="1455019"/>
              <a:ext cx="10919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leaf area</a:t>
              </a:r>
              <a:endParaRPr kumimoji="1" lang="ja-JP" altLang="en-US" sz="200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643F1FE3-56A4-E5E4-DFA0-E9B3BE422C01}"/>
                </a:ext>
              </a:extLst>
            </p:cNvPr>
            <p:cNvSpPr txBox="1"/>
            <p:nvPr/>
          </p:nvSpPr>
          <p:spPr>
            <a:xfrm>
              <a:off x="5927217" y="1455019"/>
              <a:ext cx="17114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marginal value</a:t>
              </a:r>
              <a:endParaRPr kumimoji="1" lang="ja-JP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30A0356B-3C50-522D-6DB2-5ED0EDCDC0F7}"/>
                    </a:ext>
                  </a:extLst>
                </p:cNvPr>
                <p:cNvSpPr txBox="1"/>
                <p:nvPr/>
              </p:nvSpPr>
              <p:spPr>
                <a:xfrm>
                  <a:off x="2617105" y="6058938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30A0356B-3C50-522D-6DB2-5ED0EDCDC0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7105" y="6058938"/>
                  <a:ext cx="293524" cy="39241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F0ED164-FE36-CCE0-B6F1-3FDDCA63FCD7}"/>
                    </a:ext>
                  </a:extLst>
                </p:cNvPr>
                <p:cNvSpPr txBox="1"/>
                <p:nvPr/>
              </p:nvSpPr>
              <p:spPr>
                <a:xfrm>
                  <a:off x="4616577" y="6058938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F0ED164-FE36-CCE0-B6F1-3FDDCA63FC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577" y="6058938"/>
                  <a:ext cx="293524" cy="39241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2878F816-AD5B-B578-9400-7E5D136F0201}"/>
                    </a:ext>
                  </a:extLst>
                </p:cNvPr>
                <p:cNvSpPr txBox="1"/>
                <p:nvPr/>
              </p:nvSpPr>
              <p:spPr>
                <a:xfrm>
                  <a:off x="6616049" y="6058938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2878F816-AD5B-B578-9400-7E5D136F02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6049" y="6058938"/>
                  <a:ext cx="293524" cy="39241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B4F5306C-A269-4C94-996C-84EE7B15C2D9}"/>
                    </a:ext>
                  </a:extLst>
                </p:cNvPr>
                <p:cNvSpPr txBox="1"/>
                <p:nvPr/>
              </p:nvSpPr>
              <p:spPr>
                <a:xfrm>
                  <a:off x="8615520" y="6058938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B4F5306C-A269-4C94-996C-84EE7B15C2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5520" y="6058938"/>
                  <a:ext cx="293524" cy="39241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14E0651D-14FE-EABA-A556-82A07EBF83A3}"/>
                </a:ext>
              </a:extLst>
            </p:cNvPr>
            <p:cNvSpPr/>
            <p:nvPr/>
          </p:nvSpPr>
          <p:spPr>
            <a:xfrm>
              <a:off x="2942226" y="3479882"/>
              <a:ext cx="579549" cy="128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744CBC5-BB2A-B8FD-F551-ED81AACD8F2E}"/>
                </a:ext>
              </a:extLst>
            </p:cNvPr>
            <p:cNvSpPr/>
            <p:nvPr/>
          </p:nvSpPr>
          <p:spPr>
            <a:xfrm>
              <a:off x="4941701" y="3467003"/>
              <a:ext cx="579549" cy="128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2A63A45-88E7-05C6-7D83-803BBC55AA5D}"/>
                </a:ext>
              </a:extLst>
            </p:cNvPr>
            <p:cNvSpPr/>
            <p:nvPr/>
          </p:nvSpPr>
          <p:spPr>
            <a:xfrm>
              <a:off x="6941176" y="3454124"/>
              <a:ext cx="579549" cy="128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A5B28441-EBE3-0EC1-3A23-9BC16DF65A41}"/>
                </a:ext>
              </a:extLst>
            </p:cNvPr>
            <p:cNvSpPr/>
            <p:nvPr/>
          </p:nvSpPr>
          <p:spPr>
            <a:xfrm>
              <a:off x="8940651" y="3441245"/>
              <a:ext cx="579549" cy="128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8D402A57-528B-D0EA-3EDA-3A1A61A34816}"/>
                </a:ext>
              </a:extLst>
            </p:cNvPr>
            <p:cNvSpPr/>
            <p:nvPr/>
          </p:nvSpPr>
          <p:spPr>
            <a:xfrm>
              <a:off x="2929351" y="4845173"/>
              <a:ext cx="579549" cy="128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04A119A0-2DE0-BD30-C91F-41B825EB09FA}"/>
                </a:ext>
              </a:extLst>
            </p:cNvPr>
            <p:cNvSpPr/>
            <p:nvPr/>
          </p:nvSpPr>
          <p:spPr>
            <a:xfrm>
              <a:off x="4928826" y="4832294"/>
              <a:ext cx="579549" cy="128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805C4B94-6A80-2767-3736-ED36337D499C}"/>
                </a:ext>
              </a:extLst>
            </p:cNvPr>
            <p:cNvSpPr/>
            <p:nvPr/>
          </p:nvSpPr>
          <p:spPr>
            <a:xfrm>
              <a:off x="6928301" y="4819415"/>
              <a:ext cx="579549" cy="170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8F97CD56-B830-AA62-DAAF-764ED8B3B712}"/>
                </a:ext>
              </a:extLst>
            </p:cNvPr>
            <p:cNvSpPr/>
            <p:nvPr/>
          </p:nvSpPr>
          <p:spPr>
            <a:xfrm>
              <a:off x="8927776" y="4806536"/>
              <a:ext cx="579549" cy="128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465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/>
              <p:nvPr/>
            </p:nvSpPr>
            <p:spPr>
              <a:xfrm>
                <a:off x="145229" y="1042655"/>
                <a:ext cx="296267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195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=0.0001,</m:t>
                      </m:r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29" y="1042655"/>
                <a:ext cx="2962671" cy="3924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F6D7F6-3C6A-6027-BB8B-B34E2D5C5DC1}"/>
                  </a:ext>
                </a:extLst>
              </p:cNvPr>
              <p:cNvSpPr txBox="1"/>
              <p:nvPr/>
            </p:nvSpPr>
            <p:spPr>
              <a:xfrm>
                <a:off x="2898488" y="815048"/>
                <a:ext cx="4089709" cy="766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95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func>
                              <m:d>
                                <m:d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0.5+</m:t>
                                  </m:r>
                                  <m:f>
                                    <m:fPr>
                                      <m:ctrlP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F6D7F6-3C6A-6027-BB8B-B34E2D5C5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488" y="815048"/>
                <a:ext cx="4089709" cy="7665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D38736D-2949-6F58-66EB-20DEBDCF8966}"/>
                  </a:ext>
                </a:extLst>
              </p:cNvPr>
              <p:cNvSpPr txBox="1"/>
              <p:nvPr/>
            </p:nvSpPr>
            <p:spPr>
              <a:xfrm>
                <a:off x="6781511" y="1002130"/>
                <a:ext cx="1923540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D38736D-2949-6F58-66EB-20DEBDCF8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511" y="1002130"/>
                <a:ext cx="1923540" cy="392415"/>
              </a:xfrm>
              <a:prstGeom prst="rect">
                <a:avLst/>
              </a:prstGeom>
              <a:blipFill>
                <a:blip r:embed="rId6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E43D049-CC3A-9911-2C9B-3162520F5621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7</a:t>
            </a:r>
            <a:endParaRPr kumimoji="1" lang="ja-JP" altLang="en-US" sz="200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71916A93-78EE-FDC2-A4E9-D8B0476357FE}"/>
              </a:ext>
            </a:extLst>
          </p:cNvPr>
          <p:cNvGrpSpPr/>
          <p:nvPr/>
        </p:nvGrpSpPr>
        <p:grpSpPr>
          <a:xfrm>
            <a:off x="265344" y="2194906"/>
            <a:ext cx="9375311" cy="2501146"/>
            <a:chOff x="265344" y="1769899"/>
            <a:chExt cx="9375311" cy="2501146"/>
          </a:xfrm>
        </p:grpSpPr>
        <p:pic>
          <p:nvPicPr>
            <p:cNvPr id="6" name="図 5" descr="グラフ, ヒストグラム&#10;&#10;自動的に生成された説明">
              <a:extLst>
                <a:ext uri="{FF2B5EF4-FFF2-40B4-BE49-F238E27FC236}">
                  <a16:creationId xmlns:a16="http://schemas.microsoft.com/office/drawing/2014/main" id="{00C75EBC-4CCA-32E1-5A25-E767195D7A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0166" r="9410"/>
            <a:stretch/>
          </p:blipFill>
          <p:spPr>
            <a:xfrm>
              <a:off x="265344" y="2187935"/>
              <a:ext cx="9375311" cy="1650034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88284EB-E53E-1637-DFB5-D90C59C55F3F}"/>
                </a:ext>
              </a:extLst>
            </p:cNvPr>
            <p:cNvSpPr txBox="1"/>
            <p:nvPr/>
          </p:nvSpPr>
          <p:spPr>
            <a:xfrm>
              <a:off x="3034632" y="1769899"/>
              <a:ext cx="17605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Photosynthesis</a:t>
              </a:r>
              <a:endParaRPr kumimoji="1" lang="ja-JP" altLang="en-US" sz="200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53152539-9BFC-B910-90AB-7C635660F719}"/>
                </a:ext>
              </a:extLst>
            </p:cNvPr>
            <p:cNvSpPr txBox="1"/>
            <p:nvPr/>
          </p:nvSpPr>
          <p:spPr>
            <a:xfrm>
              <a:off x="8057360" y="1769899"/>
              <a:ext cx="10919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leaf area</a:t>
              </a:r>
              <a:endParaRPr kumimoji="1" lang="ja-JP" altLang="en-US" sz="200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0E10B3C7-CCC3-C9F8-FDA8-9E20DA8CFA11}"/>
                </a:ext>
              </a:extLst>
            </p:cNvPr>
            <p:cNvSpPr txBox="1"/>
            <p:nvPr/>
          </p:nvSpPr>
          <p:spPr>
            <a:xfrm>
              <a:off x="474150" y="1769899"/>
              <a:ext cx="2033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 err="1"/>
                <a:t>BVOC</a:t>
              </a:r>
              <a:r>
                <a:rPr kumimoji="1" lang="en-US" altLang="ja-JP" sz="2000" dirty="0"/>
                <a:t> production</a:t>
              </a:r>
              <a:endParaRPr kumimoji="1" lang="ja-JP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7C6DA079-EDB3-1090-7EEA-D3F6009F48A2}"/>
                    </a:ext>
                  </a:extLst>
                </p:cNvPr>
                <p:cNvSpPr txBox="1"/>
                <p:nvPr/>
              </p:nvSpPr>
              <p:spPr>
                <a:xfrm>
                  <a:off x="1841679" y="2405902"/>
                  <a:ext cx="627339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7C6DA079-EDB3-1090-7EEA-D3F6009F4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1679" y="2405902"/>
                  <a:ext cx="627339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36903AC9-177A-2772-45E4-5BA66036E463}"/>
                    </a:ext>
                  </a:extLst>
                </p:cNvPr>
                <p:cNvSpPr txBox="1"/>
                <p:nvPr/>
              </p:nvSpPr>
              <p:spPr>
                <a:xfrm>
                  <a:off x="6562040" y="2408797"/>
                  <a:ext cx="627339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36903AC9-177A-2772-45E4-5BA66036E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2040" y="2408797"/>
                  <a:ext cx="627339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825A3212-6722-694F-8347-93F071280797}"/>
                    </a:ext>
                  </a:extLst>
                </p:cNvPr>
                <p:cNvSpPr txBox="1"/>
                <p:nvPr/>
              </p:nvSpPr>
              <p:spPr>
                <a:xfrm>
                  <a:off x="4197882" y="2405902"/>
                  <a:ext cx="627339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825A3212-6722-694F-8347-93F071280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882" y="2405902"/>
                  <a:ext cx="627339" cy="338554"/>
                </a:xfrm>
                <a:prstGeom prst="rect">
                  <a:avLst/>
                </a:prstGeom>
                <a:blipFill>
                  <a:blip r:embed="rId10"/>
                  <a:stretch>
                    <a:fillRect b="-3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C0D2FB2A-20B7-1C64-CBA1-7B46D6EF611C}"/>
                    </a:ext>
                  </a:extLst>
                </p:cNvPr>
                <p:cNvSpPr txBox="1"/>
                <p:nvPr/>
              </p:nvSpPr>
              <p:spPr>
                <a:xfrm>
                  <a:off x="8913319" y="2410396"/>
                  <a:ext cx="627339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C0D2FB2A-20B7-1C64-CBA1-7B46D6EF61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3319" y="2410396"/>
                  <a:ext cx="627339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57AF0A1B-09F4-6EDD-16C2-BA88C7B9FB6D}"/>
                </a:ext>
              </a:extLst>
            </p:cNvPr>
            <p:cNvSpPr txBox="1"/>
            <p:nvPr/>
          </p:nvSpPr>
          <p:spPr>
            <a:xfrm>
              <a:off x="5406479" y="1769899"/>
              <a:ext cx="17114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marginal value</a:t>
              </a:r>
              <a:endParaRPr kumimoji="1" lang="ja-JP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E94255B0-AFC5-D5A2-AF4F-E6134F779070}"/>
                    </a:ext>
                  </a:extLst>
                </p:cNvPr>
                <p:cNvSpPr txBox="1"/>
                <p:nvPr/>
              </p:nvSpPr>
              <p:spPr>
                <a:xfrm>
                  <a:off x="1367855" y="3878630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E94255B0-AFC5-D5A2-AF4F-E6134F7790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855" y="3878630"/>
                  <a:ext cx="293524" cy="39241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4694B1C1-695B-E3D3-73CD-011E40789186}"/>
                    </a:ext>
                  </a:extLst>
                </p:cNvPr>
                <p:cNvSpPr txBox="1"/>
                <p:nvPr/>
              </p:nvSpPr>
              <p:spPr>
                <a:xfrm>
                  <a:off x="3727939" y="3878630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4694B1C1-695B-E3D3-73CD-011E407891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7939" y="3878630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9228479-F272-9DB4-115A-261507062899}"/>
                    </a:ext>
                  </a:extLst>
                </p:cNvPr>
                <p:cNvSpPr txBox="1"/>
                <p:nvPr/>
              </p:nvSpPr>
              <p:spPr>
                <a:xfrm>
                  <a:off x="6088023" y="3878630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9228479-F272-9DB4-115A-2615070628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023" y="3878630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74FCB17-9179-2557-1C56-5BB69D2BECEF}"/>
                    </a:ext>
                  </a:extLst>
                </p:cNvPr>
                <p:cNvSpPr txBox="1"/>
                <p:nvPr/>
              </p:nvSpPr>
              <p:spPr>
                <a:xfrm>
                  <a:off x="8448106" y="3878630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74FCB17-9179-2557-1C56-5BB69D2BEC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8106" y="3878630"/>
                  <a:ext cx="293524" cy="39241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4373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2883</TotalTime>
  <Words>682</Words>
  <Application>Microsoft Macintosh PowerPoint</Application>
  <PresentationFormat>A4 210 x 297 mm</PresentationFormat>
  <Paragraphs>270</Paragraphs>
  <Slides>13</Slides>
  <Notes>4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游ゴシック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Yoh Iwasa</dc:creator>
  <cp:lastModifiedBy>Hayashi Rena</cp:lastModifiedBy>
  <cp:revision>321</cp:revision>
  <cp:lastPrinted>2023-12-23T00:17:08Z</cp:lastPrinted>
  <dcterms:created xsi:type="dcterms:W3CDTF">2023-07-27T06:58:46Z</dcterms:created>
  <dcterms:modified xsi:type="dcterms:W3CDTF">2023-12-28T11:56:13Z</dcterms:modified>
</cp:coreProperties>
</file>