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62" r:id="rId2"/>
    <p:sldId id="318" r:id="rId3"/>
    <p:sldId id="289" r:id="rId4"/>
    <p:sldId id="363" r:id="rId5"/>
    <p:sldId id="335" r:id="rId6"/>
    <p:sldId id="319" r:id="rId7"/>
    <p:sldId id="364" r:id="rId8"/>
    <p:sldId id="345" r:id="rId9"/>
    <p:sldId id="300" r:id="rId10"/>
    <p:sldId id="352" r:id="rId11"/>
    <p:sldId id="301" r:id="rId12"/>
    <p:sldId id="346" r:id="rId13"/>
    <p:sldId id="337" r:id="rId14"/>
    <p:sldId id="347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19"/>
    <p:restoredTop sz="94650"/>
  </p:normalViewPr>
  <p:slideViewPr>
    <p:cSldViewPr snapToGrid="0">
      <p:cViewPr varScale="1">
        <p:scale>
          <a:sx n="115" d="100"/>
          <a:sy n="115" d="100"/>
        </p:scale>
        <p:origin x="1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7" Type="http://schemas.openxmlformats.org/officeDocument/2006/relationships/image" Target="../media/image4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0.png"/><Relationship Id="rId10" Type="http://schemas.openxmlformats.org/officeDocument/2006/relationships/image" Target="../media/image74.png"/><Relationship Id="rId4" Type="http://schemas.openxmlformats.org/officeDocument/2006/relationships/image" Target="../media/image68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2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82.png"/><Relationship Id="rId4" Type="http://schemas.openxmlformats.org/officeDocument/2006/relationships/image" Target="../media/image230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8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7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0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7.png"/><Relationship Id="rId21" Type="http://schemas.openxmlformats.org/officeDocument/2006/relationships/image" Target="../media/image60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19" Type="http://schemas.openxmlformats.org/officeDocument/2006/relationships/image" Target="../media/image58.png"/><Relationship Id="rId9" Type="http://schemas.openxmlformats.org/officeDocument/2006/relationships/image" Target="../media/image49.png"/><Relationship Id="rId14" Type="http://schemas.openxmlformats.org/officeDocument/2006/relationships/image" Target="../media/image38.png"/><Relationship Id="rId22" Type="http://schemas.openxmlformats.org/officeDocument/2006/relationships/image" Target="../media/image4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55" y="3697719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5106307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29" y="1042655"/>
                <a:ext cx="296267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88" y="815048"/>
                <a:ext cx="4089709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511" y="1002130"/>
                <a:ext cx="1923540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562040" y="2408797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040" y="2408797"/>
                  <a:ext cx="627339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1" y="1160135"/>
                <a:ext cx="2965042" cy="392415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9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95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0.5+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95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285" y="952427"/>
                <a:ext cx="4245778" cy="949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/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D38736D-2949-6F58-66EB-20DEBDCF8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00" y="1160134"/>
                <a:ext cx="2111091" cy="392415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422C1A-D8AA-5162-2D07-29F7DC4D1002}"/>
              </a:ext>
            </a:extLst>
          </p:cNvPr>
          <p:cNvSpPr txBox="1"/>
          <p:nvPr/>
        </p:nvSpPr>
        <p:spPr>
          <a:xfrm>
            <a:off x="7619926" y="5043563"/>
            <a:ext cx="202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leaf area is lost</a:t>
            </a:r>
          </a:p>
          <a:p>
            <a:pPr algn="ctr"/>
            <a:r>
              <a:rPr kumimoji="1" lang="en-US" altLang="ja-JP" sz="2000" dirty="0"/>
              <a:t>rapidly in autumn</a:t>
            </a:r>
            <a:endParaRPr kumimoji="1" lang="ja-JP" altLang="en-US" sz="20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29EF1E-A0D2-26CD-914E-9162A2A582F2}"/>
              </a:ext>
            </a:extLst>
          </p:cNvPr>
          <p:cNvSpPr txBox="1"/>
          <p:nvPr/>
        </p:nvSpPr>
        <p:spPr>
          <a:xfrm>
            <a:off x="371850" y="5049322"/>
            <a:ext cx="197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</a:p>
          <a:p>
            <a:r>
              <a:rPr kumimoji="1" lang="en-US" altLang="ja-JP" sz="2000" dirty="0"/>
              <a:t>stops in summer</a:t>
            </a:r>
            <a:endParaRPr kumimoji="1" lang="ja-JP" altLang="en-US" sz="20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9D77E0-A9AC-2D08-B2BC-D975B91890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13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384BEA8-5939-FAF5-E4B8-B6116558C923}"/>
              </a:ext>
            </a:extLst>
          </p:cNvPr>
          <p:cNvGrpSpPr/>
          <p:nvPr/>
        </p:nvGrpSpPr>
        <p:grpSpPr>
          <a:xfrm>
            <a:off x="951357" y="1532104"/>
            <a:ext cx="8003286" cy="3793792"/>
            <a:chOff x="685800" y="2845863"/>
            <a:chExt cx="8003286" cy="3793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E84BA7A2-AFFA-3FAB-F511-BA779281F0C7}"/>
                    </a:ext>
                  </a:extLst>
                </p:cNvPr>
                <p:cNvSpPr txBox="1"/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35" y="4475602"/>
                  <a:ext cx="98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C5F75C-B118-CE8A-8356-7977C6235CAE}"/>
                </a:ext>
              </a:extLst>
            </p:cNvPr>
            <p:cNvSpPr txBox="1"/>
            <p:nvPr/>
          </p:nvSpPr>
          <p:spPr>
            <a:xfrm>
              <a:off x="6357935" y="3963735"/>
              <a:ext cx="23311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5999CA8-51FF-3E98-2DB2-43AA2F5C6C91}"/>
                </a:ext>
              </a:extLst>
            </p:cNvPr>
            <p:cNvCxnSpPr/>
            <p:nvPr/>
          </p:nvCxnSpPr>
          <p:spPr>
            <a:xfrm>
              <a:off x="4953000" y="3900488"/>
              <a:ext cx="1133475" cy="5938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C03E630-5D43-C793-9513-044D0ECB47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347" y="5043664"/>
              <a:ext cx="1000128" cy="70687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0D88347-105A-0801-5AE9-B3FEE3B1FD66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767989"/>
              <a:ext cx="1133475" cy="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A400002-C2AF-E736-5F91-56931079E946}"/>
                    </a:ext>
                  </a:extLst>
                </p:cNvPr>
                <p:cNvSpPr txBox="1"/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254" y="4475602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E553F9A8-2617-6B05-7478-686AB8428BA2}"/>
                    </a:ext>
                  </a:extLst>
                </p:cNvPr>
                <p:cNvSpPr txBox="1"/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782" y="4475602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BF2EBC8-7C0F-E7CE-71AA-E6C851948C91}"/>
                </a:ext>
              </a:extLst>
            </p:cNvPr>
            <p:cNvSpPr txBox="1"/>
            <p:nvPr/>
          </p:nvSpPr>
          <p:spPr>
            <a:xfrm>
              <a:off x="685800" y="3963735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C984818-AE8A-71D1-C753-D7ADBA26A1C7}"/>
                </a:ext>
              </a:extLst>
            </p:cNvPr>
            <p:cNvCxnSpPr>
              <a:cxnSpLocks/>
            </p:cNvCxnSpPr>
            <p:nvPr/>
          </p:nvCxnSpPr>
          <p:spPr>
            <a:xfrm>
              <a:off x="2546335" y="4767989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/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CD87EC9-0224-18F5-2567-5D1D0572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162" y="327671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3153A765-3CD0-B71A-A910-7BD59D78DD05}"/>
                    </a:ext>
                  </a:extLst>
                </p:cNvPr>
                <p:cNvSpPr txBox="1"/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673" y="5651989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97F8506-ACBB-D488-A10B-28EB4A2B7460}"/>
                </a:ext>
              </a:extLst>
            </p:cNvPr>
            <p:cNvSpPr txBox="1"/>
            <p:nvPr/>
          </p:nvSpPr>
          <p:spPr>
            <a:xfrm>
              <a:off x="3174928" y="2845863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5F4E39D-2160-6004-0B2E-BD776BE76C5E}"/>
                </a:ext>
              </a:extLst>
            </p:cNvPr>
            <p:cNvSpPr txBox="1"/>
            <p:nvPr/>
          </p:nvSpPr>
          <p:spPr>
            <a:xfrm>
              <a:off x="3174928" y="6177990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BAC528F-AA53-9C2A-396E-33E2BD367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637" y="5113107"/>
              <a:ext cx="217986" cy="539548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660AF77-F749-D4C6-838D-0C9C0FCD8A57}"/>
                </a:ext>
              </a:extLst>
            </p:cNvPr>
            <p:cNvCxnSpPr>
              <a:cxnSpLocks/>
            </p:cNvCxnSpPr>
            <p:nvPr/>
          </p:nvCxnSpPr>
          <p:spPr>
            <a:xfrm>
              <a:off x="4093779" y="3844715"/>
              <a:ext cx="253844" cy="584775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0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270497"/>
                  </p:ext>
                </p:extLst>
              </p:nvPr>
            </p:nvGraphicFramePr>
            <p:xfrm>
              <a:off x="-1947658" y="2844254"/>
              <a:ext cx="13819869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−0.071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3270497"/>
                  </p:ext>
                </p:extLst>
              </p:nvPr>
            </p:nvGraphicFramePr>
            <p:xfrm>
              <a:off x="-1947658" y="2844254"/>
              <a:ext cx="13819869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r="-5032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581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8718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1351" r="-503226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1351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1351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581" t="-101351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8718" t="-101351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p:pic>
        <p:nvPicPr>
          <p:cNvPr id="26" name="図 25" descr="ヒストグラム&#10;&#10;自動的に生成された説明">
            <a:extLst>
              <a:ext uri="{FF2B5EF4-FFF2-40B4-BE49-F238E27FC236}">
                <a16:creationId xmlns:a16="http://schemas.microsoft.com/office/drawing/2014/main" id="{F39F2EE7-463E-1FFA-D373-AD049AB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5" y="-133595"/>
            <a:ext cx="4039477" cy="71251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D995E6-A889-E4D9-05F2-1013D31F9906}"/>
                  </a:ext>
                </a:extLst>
              </p:cNvPr>
              <p:cNvSpPr txBox="1"/>
              <p:nvPr/>
            </p:nvSpPr>
            <p:spPr>
              <a:xfrm>
                <a:off x="5450501" y="1938572"/>
                <a:ext cx="4455579" cy="1066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19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sz="195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AD995E6-A889-E4D9-05F2-1013D31F9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01" y="1938572"/>
                <a:ext cx="4455579" cy="10666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9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BF42D0E-B587-075A-F2C9-785791C7468C}"/>
              </a:ext>
            </a:extLst>
          </p:cNvPr>
          <p:cNvGrpSpPr/>
          <p:nvPr/>
        </p:nvGrpSpPr>
        <p:grpSpPr>
          <a:xfrm>
            <a:off x="-227825" y="1587014"/>
            <a:ext cx="10918127" cy="4502424"/>
            <a:chOff x="-235260" y="174999"/>
            <a:chExt cx="10918127" cy="4502424"/>
          </a:xfrm>
        </p:grpSpPr>
        <p:pic>
          <p:nvPicPr>
            <p:cNvPr id="20" name="図 19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841EB4A9-588F-9586-63C5-2028D9B1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35260" y="174999"/>
              <a:ext cx="10918127" cy="1545423"/>
            </a:xfrm>
            <a:prstGeom prst="rect">
              <a:avLst/>
            </a:prstGeom>
          </p:spPr>
        </p:pic>
        <p:pic>
          <p:nvPicPr>
            <p:cNvPr id="24" name="図 23" descr="グラフ&#10;&#10;自動的に生成された説明">
              <a:extLst>
                <a:ext uri="{FF2B5EF4-FFF2-40B4-BE49-F238E27FC236}">
                  <a16:creationId xmlns:a16="http://schemas.microsoft.com/office/drawing/2014/main" id="{B9400246-252C-739D-D08E-9C04F919F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35260" y="1708573"/>
              <a:ext cx="10918127" cy="1545423"/>
            </a:xfrm>
            <a:prstGeom prst="rect">
              <a:avLst/>
            </a:prstGeom>
          </p:spPr>
        </p:pic>
        <p:pic>
          <p:nvPicPr>
            <p:cNvPr id="26" name="図 25" descr="グラフ&#10;&#10;自動的に生成された説明">
              <a:extLst>
                <a:ext uri="{FF2B5EF4-FFF2-40B4-BE49-F238E27FC236}">
                  <a16:creationId xmlns:a16="http://schemas.microsoft.com/office/drawing/2014/main" id="{1E32D6C0-6E52-D0F9-6440-33727F661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35260" y="3132000"/>
              <a:ext cx="10918127" cy="154542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</m:t>
                      </m:r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kumimoji="1" lang="en-US" altLang="ja-JP" sz="195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7199"/>
                <a:ext cx="7512954" cy="766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60612"/>
                <a:ext cx="94218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13891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469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l="-1370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1145752" y="124889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3638858" y="1239323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heat stress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5686827" y="1230112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A8CC6C-F715-B7D3-B974-3FDBFDB61E9C}"/>
                  </a:ext>
                </a:extLst>
              </p:cNvPr>
              <p:cNvSpPr txBox="1"/>
              <p:nvPr/>
            </p:nvSpPr>
            <p:spPr>
              <a:xfrm>
                <a:off x="1908760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A8CC6C-F715-B7D3-B974-3FDBFDB61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760" y="6071817"/>
                <a:ext cx="293524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CEE79BA-29AC-4C83-D18D-425C1FF87CB4}"/>
                  </a:ext>
                </a:extLst>
              </p:cNvPr>
              <p:cNvSpPr txBox="1"/>
              <p:nvPr/>
            </p:nvSpPr>
            <p:spPr>
              <a:xfrm>
                <a:off x="4054194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CEE79BA-29AC-4C83-D18D-425C1FF87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194" y="6071817"/>
                <a:ext cx="293524" cy="3924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37F143-2328-4DDF-A1B0-AC35C416D4DB}"/>
                  </a:ext>
                </a:extLst>
              </p:cNvPr>
              <p:cNvSpPr txBox="1"/>
              <p:nvPr/>
            </p:nvSpPr>
            <p:spPr>
              <a:xfrm>
                <a:off x="6199628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937F143-2328-4DDF-A1B0-AC35C416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28" y="6071817"/>
                <a:ext cx="293524" cy="3924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AB26F3B-8806-EEB8-9E2E-5155DA8C7244}"/>
                  </a:ext>
                </a:extLst>
              </p:cNvPr>
              <p:cNvSpPr txBox="1"/>
              <p:nvPr/>
            </p:nvSpPr>
            <p:spPr>
              <a:xfrm>
                <a:off x="8345061" y="6071817"/>
                <a:ext cx="293524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AB26F3B-8806-EEB8-9E2E-5155DA8C7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061" y="6071817"/>
                <a:ext cx="293524" cy="3924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195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ja-JP" sz="195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r>
                  <a:rPr lang="en-US" altLang="ja-JP" sz="1950" dirty="0"/>
                  <a:t>, </a:t>
                </a:r>
                <a14:m>
                  <m:oMath xmlns:m="http://schemas.openxmlformats.org/officeDocument/2006/math">
                    <m:r>
                      <a:rPr lang="en-US" altLang="ja-JP" sz="195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195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195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195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func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0.5+</m:t>
                                </m:r>
                                <m:f>
                                  <m:f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527863"/>
                <a:ext cx="6596678" cy="622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7" y="2226154"/>
                <a:ext cx="1060740" cy="392415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70" y="4990052"/>
                <a:ext cx="1713161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48" y="3608103"/>
                <a:ext cx="1658659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2542025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" y="3923974"/>
                <a:ext cx="927242" cy="392415"/>
              </a:xfrm>
              <a:prstGeom prst="rect">
                <a:avLst/>
              </a:prstGeom>
              <a:blipFill>
                <a:blip r:embed="rId11"/>
                <a:stretch>
                  <a:fillRect l="-1351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4" y="5305923"/>
                <a:ext cx="927242" cy="392415"/>
              </a:xfrm>
              <a:prstGeom prst="rect">
                <a:avLst/>
              </a:prstGeom>
              <a:blipFill>
                <a:blip r:embed="rId12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6" y="105297"/>
                <a:ext cx="6544227" cy="418191"/>
              </a:xfrm>
              <a:prstGeom prst="rect">
                <a:avLst/>
              </a:prstGeom>
              <a:blipFill>
                <a:blip r:embed="rId13"/>
                <a:stretch>
                  <a:fillRect l="-2326" t="-141176" r="-388" b="-2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F576599-039C-B145-6DE6-913E44184600}"/>
              </a:ext>
            </a:extLst>
          </p:cNvPr>
          <p:cNvGrpSpPr/>
          <p:nvPr/>
        </p:nvGrpSpPr>
        <p:grpSpPr>
          <a:xfrm>
            <a:off x="1602769" y="1455019"/>
            <a:ext cx="8184078" cy="4996334"/>
            <a:chOff x="1602769" y="1455019"/>
            <a:chExt cx="8184078" cy="4996334"/>
          </a:xfrm>
        </p:grpSpPr>
        <p:pic>
          <p:nvPicPr>
            <p:cNvPr id="29" name="図 28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19415735-5526-3AC6-F45E-B58A6C61C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384" r="8764"/>
            <a:stretch/>
          </p:blipFill>
          <p:spPr>
            <a:xfrm>
              <a:off x="1602769" y="1833677"/>
              <a:ext cx="8138984" cy="1407474"/>
            </a:xfrm>
            <a:prstGeom prst="rect">
              <a:avLst/>
            </a:prstGeom>
          </p:spPr>
        </p:pic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42226" y="3479882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41701" y="3467003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41176" y="3454124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40651" y="3441245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29351" y="4845173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28826" y="4832294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28301" y="4819415"/>
              <a:ext cx="579549" cy="1706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27776" y="4806536"/>
              <a:ext cx="579549" cy="128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2892</TotalTime>
  <Words>722</Words>
  <Application>Microsoft Macintosh PowerPoint</Application>
  <PresentationFormat>A4 210 x 297 mm</PresentationFormat>
  <Paragraphs>279</Paragraphs>
  <Slides>14</Slides>
  <Notes>4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323</cp:revision>
  <cp:lastPrinted>2023-12-23T00:17:08Z</cp:lastPrinted>
  <dcterms:created xsi:type="dcterms:W3CDTF">2023-07-27T06:58:46Z</dcterms:created>
  <dcterms:modified xsi:type="dcterms:W3CDTF">2023-12-28T12:05:43Z</dcterms:modified>
</cp:coreProperties>
</file>