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362" r:id="rId2"/>
    <p:sldId id="318" r:id="rId3"/>
    <p:sldId id="289" r:id="rId4"/>
    <p:sldId id="363" r:id="rId5"/>
    <p:sldId id="364" r:id="rId6"/>
    <p:sldId id="319" r:id="rId7"/>
    <p:sldId id="345" r:id="rId8"/>
    <p:sldId id="300" r:id="rId9"/>
    <p:sldId id="352" r:id="rId10"/>
    <p:sldId id="301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6"/>
    <p:restoredTop sz="94672"/>
  </p:normalViewPr>
  <p:slideViewPr>
    <p:cSldViewPr snapToGrid="0">
      <p:cViewPr varScale="1">
        <p:scale>
          <a:sx n="99" d="100"/>
          <a:sy n="99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1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57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8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.png"/><Relationship Id="rId18" Type="http://schemas.openxmlformats.org/officeDocument/2006/relationships/image" Target="../media/image190.png"/><Relationship Id="rId3" Type="http://schemas.openxmlformats.org/officeDocument/2006/relationships/image" Target="../media/image25.png"/><Relationship Id="rId21" Type="http://schemas.openxmlformats.org/officeDocument/2006/relationships/image" Target="../media/image221.png"/><Relationship Id="rId7" Type="http://schemas.openxmlformats.org/officeDocument/2006/relationships/image" Target="../media/image80.png"/><Relationship Id="rId17" Type="http://schemas.openxmlformats.org/officeDocument/2006/relationships/image" Target="../media/image180.png"/><Relationship Id="rId2" Type="http://schemas.openxmlformats.org/officeDocument/2006/relationships/image" Target="../media/image24.png"/><Relationship Id="rId16" Type="http://schemas.openxmlformats.org/officeDocument/2006/relationships/image" Target="../media/image170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0.png"/><Relationship Id="rId24" Type="http://schemas.openxmlformats.org/officeDocument/2006/relationships/image" Target="../media/image126.png"/><Relationship Id="rId5" Type="http://schemas.openxmlformats.org/officeDocument/2006/relationships/image" Target="../media/image27.emf"/><Relationship Id="rId15" Type="http://schemas.openxmlformats.org/officeDocument/2006/relationships/image" Target="../media/image28.emf"/><Relationship Id="rId23" Type="http://schemas.openxmlformats.org/officeDocument/2006/relationships/image" Target="../media/image111.png"/><Relationship Id="rId19" Type="http://schemas.openxmlformats.org/officeDocument/2006/relationships/image" Target="../media/image200.png"/><Relationship Id="rId4" Type="http://schemas.openxmlformats.org/officeDocument/2006/relationships/image" Target="../media/image26.png"/><Relationship Id="rId14" Type="http://schemas.openxmlformats.org/officeDocument/2006/relationships/image" Target="../media/image151.png"/><Relationship Id="rId22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180.png"/><Relationship Id="rId18" Type="http://schemas.openxmlformats.org/officeDocument/2006/relationships/image" Target="../media/image31.emf"/><Relationship Id="rId26" Type="http://schemas.openxmlformats.org/officeDocument/2006/relationships/image" Target="../media/image240.png"/><Relationship Id="rId21" Type="http://schemas.openxmlformats.org/officeDocument/2006/relationships/image" Target="../media/image32.png"/><Relationship Id="rId12" Type="http://schemas.openxmlformats.org/officeDocument/2006/relationships/image" Target="../media/image170.png"/><Relationship Id="rId17" Type="http://schemas.openxmlformats.org/officeDocument/2006/relationships/image" Target="../media/image910.png"/><Relationship Id="rId25" Type="http://schemas.openxmlformats.org/officeDocument/2006/relationships/image" Target="../media/image231.png"/><Relationship Id="rId2" Type="http://schemas.openxmlformats.org/officeDocument/2006/relationships/image" Target="../media/image29.emf"/><Relationship Id="rId16" Type="http://schemas.openxmlformats.org/officeDocument/2006/relationships/image" Target="../media/image8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8.png"/><Relationship Id="rId24" Type="http://schemas.openxmlformats.org/officeDocument/2006/relationships/image" Target="../media/image160.png"/><Relationship Id="rId15" Type="http://schemas.openxmlformats.org/officeDocument/2006/relationships/image" Target="../media/image200.png"/><Relationship Id="rId23" Type="http://schemas.openxmlformats.org/officeDocument/2006/relationships/image" Target="../media/image34.png"/><Relationship Id="rId10" Type="http://schemas.openxmlformats.org/officeDocument/2006/relationships/image" Target="../media/image27.emf"/><Relationship Id="rId19" Type="http://schemas.openxmlformats.org/officeDocument/2006/relationships/image" Target="../media/image30.png"/><Relationship Id="rId9" Type="http://schemas.openxmlformats.org/officeDocument/2006/relationships/image" Target="../media/image30.emf"/><Relationship Id="rId14" Type="http://schemas.openxmlformats.org/officeDocument/2006/relationships/image" Target="../media/image190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2.png"/><Relationship Id="rId21" Type="http://schemas.openxmlformats.org/officeDocument/2006/relationships/image" Target="../media/image103.png"/><Relationship Id="rId7" Type="http://schemas.openxmlformats.org/officeDocument/2006/relationships/image" Target="../media/image891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image" Target="../media/image842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1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1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1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15" Type="http://schemas.openxmlformats.org/officeDocument/2006/relationships/image" Target="../media/image47.png"/><Relationship Id="rId10" Type="http://schemas.openxmlformats.org/officeDocument/2006/relationships/image" Target="../media/image39.png"/><Relationship Id="rId9" Type="http://schemas.openxmlformats.org/officeDocument/2006/relationships/image" Target="../media/image38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21" Type="http://schemas.openxmlformats.org/officeDocument/2006/relationships/image" Target="../media/image41.png"/><Relationship Id="rId17" Type="http://schemas.openxmlformats.org/officeDocument/2006/relationships/image" Target="../media/image54.png"/><Relationship Id="rId25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2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60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42.png"/><Relationship Id="rId19" Type="http://schemas.openxmlformats.org/officeDocument/2006/relationships/image" Target="../media/image56.png"/><Relationship Id="rId14" Type="http://schemas.openxmlformats.org/officeDocument/2006/relationships/image" Target="../media/image50.png"/><Relationship Id="rId22" Type="http://schemas.openxmlformats.org/officeDocument/2006/relationships/image" Target="../media/image46.png"/><Relationship Id="rId27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.png"/><Relationship Id="rId3" Type="http://schemas.openxmlformats.org/officeDocument/2006/relationships/image" Target="../media/image53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66.png"/><Relationship Id="rId10" Type="http://schemas.openxmlformats.org/officeDocument/2006/relationships/image" Target="../media/image65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C2316CC-FA34-686F-7AB2-8026EE960865}"/>
              </a:ext>
            </a:extLst>
          </p:cNvPr>
          <p:cNvGrpSpPr/>
          <p:nvPr/>
        </p:nvGrpSpPr>
        <p:grpSpPr>
          <a:xfrm>
            <a:off x="1233257" y="1239494"/>
            <a:ext cx="7343853" cy="4635214"/>
            <a:chOff x="680776" y="1727070"/>
            <a:chExt cx="7343853" cy="46352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/>
                <p:nvPr/>
              </p:nvSpPr>
              <p:spPr>
                <a:xfrm>
                  <a:off x="1354497" y="3697719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497" y="3697719"/>
                  <a:ext cx="98770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E1BFC83-6018-F565-77EF-049866C62202}"/>
                </a:ext>
              </a:extLst>
            </p:cNvPr>
            <p:cNvSpPr txBox="1"/>
            <p:nvPr/>
          </p:nvSpPr>
          <p:spPr>
            <a:xfrm>
              <a:off x="680776" y="2714471"/>
              <a:ext cx="15615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</a:t>
              </a:r>
            </a:p>
            <a:p>
              <a:pPr algn="r"/>
              <a:r>
                <a:rPr kumimoji="1" lang="en-US" altLang="ja-JP" sz="2400" dirty="0"/>
                <a:t>production</a:t>
              </a:r>
              <a:endParaRPr kumimoji="1" lang="ja-JP" altLang="en-US" sz="24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BB38EC8-1601-BFC4-48B2-603A18987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7200" y="4288432"/>
              <a:ext cx="1103618" cy="87741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1A67FAB-103A-9A5B-9E33-2011C13EC3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7701" y="4019828"/>
              <a:ext cx="1050332" cy="14168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/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/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B7A39B3-C8B0-DE4F-FE93-11DBABC3DA11}"/>
                </a:ext>
              </a:extLst>
            </p:cNvPr>
            <p:cNvSpPr txBox="1"/>
            <p:nvPr/>
          </p:nvSpPr>
          <p:spPr>
            <a:xfrm>
              <a:off x="5950279" y="3010830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5A3B749-8D0D-BFA3-BD51-86DCD7CF6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381" y="4009156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/>
                <p:nvPr/>
              </p:nvSpPr>
              <p:spPr>
                <a:xfrm>
                  <a:off x="3587505" y="233574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505" y="233574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/>
                <p:nvPr/>
              </p:nvSpPr>
              <p:spPr>
                <a:xfrm>
                  <a:off x="3639021" y="5144944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021" y="5144944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123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CB51444-7D86-CFAA-9E13-6D4478DA097C}"/>
                </a:ext>
              </a:extLst>
            </p:cNvPr>
            <p:cNvSpPr txBox="1"/>
            <p:nvPr/>
          </p:nvSpPr>
          <p:spPr>
            <a:xfrm>
              <a:off x="3440485" y="1727070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0012E4B-9EE7-BF4F-E312-7E349B329B3A}"/>
                </a:ext>
              </a:extLst>
            </p:cNvPr>
            <p:cNvSpPr txBox="1"/>
            <p:nvPr/>
          </p:nvSpPr>
          <p:spPr>
            <a:xfrm>
              <a:off x="3440485" y="5900619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E000B86-771E-741D-251A-A14E89FF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185" y="4432696"/>
              <a:ext cx="0" cy="592593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82DFD92-38E1-B7ED-6F0F-9C4EE89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4066594" y="3089217"/>
              <a:ext cx="16733" cy="545562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E30ACB82-BC48-7723-E64A-87BBA727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300" y="2981743"/>
              <a:ext cx="1133323" cy="72633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円/楕円 27">
            <a:extLst>
              <a:ext uri="{FF2B5EF4-FFF2-40B4-BE49-F238E27FC236}">
                <a16:creationId xmlns:a16="http://schemas.microsoft.com/office/drawing/2014/main" id="{203A644C-6AEB-A45B-151E-6602F0B85FD9}"/>
              </a:ext>
            </a:extLst>
          </p:cNvPr>
          <p:cNvSpPr/>
          <p:nvPr/>
        </p:nvSpPr>
        <p:spPr>
          <a:xfrm>
            <a:off x="4093393" y="3118154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9083085C-96EE-42E9-58E2-25BDF38FA96D}"/>
              </a:ext>
            </a:extLst>
          </p:cNvPr>
          <p:cNvSpPr/>
          <p:nvPr/>
        </p:nvSpPr>
        <p:spPr>
          <a:xfrm>
            <a:off x="1801198" y="3103986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F0CE6F07-00A4-2721-7849-2A9E7EE62C91}"/>
              </a:ext>
            </a:extLst>
          </p:cNvPr>
          <p:cNvSpPr/>
          <p:nvPr/>
        </p:nvSpPr>
        <p:spPr>
          <a:xfrm>
            <a:off x="3998143" y="1745110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4813A3F9-85C6-F07E-E7C5-66E477035E02}"/>
              </a:ext>
            </a:extLst>
          </p:cNvPr>
          <p:cNvSpPr/>
          <p:nvPr/>
        </p:nvSpPr>
        <p:spPr>
          <a:xfrm>
            <a:off x="6486321" y="3096221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635650B-EB85-EDC7-EEAD-22ECD1A5413D}"/>
              </a:ext>
            </a:extLst>
          </p:cNvPr>
          <p:cNvSpPr/>
          <p:nvPr/>
        </p:nvSpPr>
        <p:spPr>
          <a:xfrm>
            <a:off x="4064711" y="4531033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88B2A9-C75F-53F1-FB26-2CEA63B82B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369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8AEB59-E42B-9D70-7D1E-AFC0A2951B6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DC7F27D-2CE1-CD71-41FA-F2E7982D3810}"/>
              </a:ext>
            </a:extLst>
          </p:cNvPr>
          <p:cNvGrpSpPr/>
          <p:nvPr/>
        </p:nvGrpSpPr>
        <p:grpSpPr>
          <a:xfrm>
            <a:off x="66295" y="2220664"/>
            <a:ext cx="9773410" cy="2454347"/>
            <a:chOff x="66295" y="2078995"/>
            <a:chExt cx="9773410" cy="2454347"/>
          </a:xfrm>
        </p:grpSpPr>
        <p:pic>
          <p:nvPicPr>
            <p:cNvPr id="7" name="図 6" descr="グラフ&#10;&#10;自動的に生成された説明">
              <a:extLst>
                <a:ext uri="{FF2B5EF4-FFF2-40B4-BE49-F238E27FC236}">
                  <a16:creationId xmlns:a16="http://schemas.microsoft.com/office/drawing/2014/main" id="{7CA99073-4B2D-9F0E-653F-99FFD6730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98" r="9206"/>
            <a:stretch/>
          </p:blipFill>
          <p:spPr>
            <a:xfrm>
              <a:off x="66295" y="2377696"/>
              <a:ext cx="9773410" cy="17185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/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/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/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/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697451A-0AAA-6C4A-2489-A2A4236081A5}"/>
                </a:ext>
              </a:extLst>
            </p:cNvPr>
            <p:cNvSpPr txBox="1"/>
            <p:nvPr/>
          </p:nvSpPr>
          <p:spPr>
            <a:xfrm>
              <a:off x="3034632" y="2078995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730303A-2EF0-5144-179E-0DB6528B50D7}"/>
                </a:ext>
              </a:extLst>
            </p:cNvPr>
            <p:cNvSpPr txBox="1"/>
            <p:nvPr/>
          </p:nvSpPr>
          <p:spPr>
            <a:xfrm>
              <a:off x="8057360" y="2078995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AD4AC06-5E09-849C-004F-501849E13F89}"/>
                </a:ext>
              </a:extLst>
            </p:cNvPr>
            <p:cNvSpPr txBox="1"/>
            <p:nvPr/>
          </p:nvSpPr>
          <p:spPr>
            <a:xfrm>
              <a:off x="474150" y="2078995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91E76D3-55E6-EC46-611C-BC8141A10BB3}"/>
                </a:ext>
              </a:extLst>
            </p:cNvPr>
            <p:cNvSpPr txBox="1"/>
            <p:nvPr/>
          </p:nvSpPr>
          <p:spPr>
            <a:xfrm>
              <a:off x="5406479" y="2078995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/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/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/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/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7837482-E471-5F70-E856-6D20CB90340C}"/>
              </a:ext>
            </a:extLst>
          </p:cNvPr>
          <p:cNvSpPr/>
          <p:nvPr/>
        </p:nvSpPr>
        <p:spPr>
          <a:xfrm>
            <a:off x="2833473" y="3750990"/>
            <a:ext cx="600293" cy="26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2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70DA44AF-6DF0-BEB0-8892-2C649165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6" t="50609" r="5595" b="9699"/>
          <a:stretch/>
        </p:blipFill>
        <p:spPr>
          <a:xfrm>
            <a:off x="2284341" y="4250468"/>
            <a:ext cx="5330841" cy="1654182"/>
          </a:xfrm>
          <a:prstGeom prst="rect">
            <a:avLst/>
          </a:prstGeom>
        </p:spPr>
      </p:pic>
      <p:pic>
        <p:nvPicPr>
          <p:cNvPr id="12" name="図 11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C6A19AE-5A68-49D7-249A-0A1D9FE6C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5" t="41135" r="5837" b="9956"/>
          <a:stretch/>
        </p:blipFill>
        <p:spPr>
          <a:xfrm>
            <a:off x="2307538" y="1786956"/>
            <a:ext cx="5294761" cy="200854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7BC3FC-8499-8008-7DDB-FB3B76AA8DFF}"/>
              </a:ext>
            </a:extLst>
          </p:cNvPr>
          <p:cNvCxnSpPr>
            <a:cxnSpLocks/>
          </p:cNvCxnSpPr>
          <p:nvPr/>
        </p:nvCxnSpPr>
        <p:spPr>
          <a:xfrm>
            <a:off x="3522945" y="367765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159BBE7-F3D3-B342-CB67-C8C0D7F6D17E}"/>
              </a:ext>
            </a:extLst>
          </p:cNvPr>
          <p:cNvCxnSpPr>
            <a:cxnSpLocks/>
          </p:cNvCxnSpPr>
          <p:nvPr/>
        </p:nvCxnSpPr>
        <p:spPr>
          <a:xfrm flipV="1">
            <a:off x="5843620" y="3674709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blipFill>
                <a:blip r:embed="rId4"/>
                <a:stretch>
                  <a:fillRect l="-20000" t="-4762" r="-1600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blipFill>
                <a:blip r:embed="rId5"/>
                <a:stretch>
                  <a:fillRect l="-5952" t="-476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/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/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blipFill>
                <a:blip r:embed="rId7"/>
                <a:stretch>
                  <a:fillRect l="-1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/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blipFill>
                <a:blip r:embed="rId8"/>
                <a:stretch>
                  <a:fillRect l="-15000" r="-15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/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5714" r="-357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/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35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blipFill>
                <a:blip r:embed="rId11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/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/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blipFill>
                <a:blip r:embed="rId13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302002" y="1986206"/>
            <a:ext cx="2150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 </a:t>
            </a:r>
          </a:p>
          <a:p>
            <a:pPr algn="ctr"/>
            <a:r>
              <a:rPr kumimoji="1" lang="en-US" altLang="ja-JP" sz="2400" dirty="0"/>
              <a:t>of leaf area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14046CD-40EB-BA40-FD9F-4F646B01B83B}"/>
              </a:ext>
            </a:extLst>
          </p:cNvPr>
          <p:cNvCxnSpPr/>
          <p:nvPr/>
        </p:nvCxnSpPr>
        <p:spPr>
          <a:xfrm>
            <a:off x="2360097" y="2911207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A641FD7-6009-149F-45DF-4585B18BFDC3}"/>
              </a:ext>
            </a:extLst>
          </p:cNvPr>
          <p:cNvCxnSpPr>
            <a:cxnSpLocks/>
          </p:cNvCxnSpPr>
          <p:nvPr/>
        </p:nvCxnSpPr>
        <p:spPr>
          <a:xfrm>
            <a:off x="2394284" y="2387677"/>
            <a:ext cx="549517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B785FDC-1A1A-910C-37DA-361029C7BD60}"/>
              </a:ext>
            </a:extLst>
          </p:cNvPr>
          <p:cNvCxnSpPr>
            <a:cxnSpLocks/>
          </p:cNvCxnSpPr>
          <p:nvPr/>
        </p:nvCxnSpPr>
        <p:spPr>
          <a:xfrm flipV="1">
            <a:off x="5843620" y="575620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blipFill>
                <a:blip r:embed="rId14"/>
                <a:stretch>
                  <a:fillRect l="-8108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/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/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blipFill>
                <a:blip r:embed="rId17"/>
                <a:stretch>
                  <a:fillRect l="-1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/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77384" y="4702790"/>
            <a:ext cx="240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investment in </a:t>
            </a:r>
          </a:p>
          <a:p>
            <a:pPr algn="ctr"/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/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/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793" r="-13793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/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blipFill>
                <a:blip r:embed="rId20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/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333" r="-1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/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793" r="-1379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480D879-D6E3-74C8-9729-FB8BDD7B6185}"/>
              </a:ext>
            </a:extLst>
          </p:cNvPr>
          <p:cNvCxnSpPr>
            <a:cxnSpLocks/>
          </p:cNvCxnSpPr>
          <p:nvPr/>
        </p:nvCxnSpPr>
        <p:spPr>
          <a:xfrm>
            <a:off x="3537513" y="576867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/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blipFill>
                <a:blip r:embed="rId23"/>
                <a:stretch>
                  <a:fillRect l="-20000" r="-15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3E03F169-9D65-5850-D05E-7098A3F9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4" y="4069721"/>
            <a:ext cx="7321165" cy="1554937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BC3BBA80-A883-59E9-267B-EACFD1E6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" y="1108327"/>
            <a:ext cx="7321165" cy="1554937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CD450CD3-6606-FDA2-F1B1-2C6233C0C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8"/>
          <a:stretch/>
        </p:blipFill>
        <p:spPr>
          <a:xfrm>
            <a:off x="979585" y="2704990"/>
            <a:ext cx="7415750" cy="14246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34710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117851" y="209156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3(a)(b)(c)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643109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(a)</a:t>
            </a:r>
            <a:endParaRPr kumimoji="1" lang="ja-JP" altLang="en-US" sz="200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64310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(b)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64310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6493601" y="893087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9E034DC-84B7-30C8-023C-A3A2178B9C36}"/>
              </a:ext>
            </a:extLst>
          </p:cNvPr>
          <p:cNvSpPr/>
          <p:nvPr/>
        </p:nvSpPr>
        <p:spPr>
          <a:xfrm>
            <a:off x="2357939" y="888030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C14F55-B2B6-EAFF-ED1E-4FE78B8071B0}"/>
              </a:ext>
            </a:extLst>
          </p:cNvPr>
          <p:cNvSpPr txBox="1"/>
          <p:nvPr/>
        </p:nvSpPr>
        <p:spPr>
          <a:xfrm>
            <a:off x="2253341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/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33314D3-8BD0-1AA3-8E7D-550F3C10F9A0}"/>
              </a:ext>
            </a:extLst>
          </p:cNvPr>
          <p:cNvSpPr txBox="1"/>
          <p:nvPr/>
        </p:nvSpPr>
        <p:spPr>
          <a:xfrm>
            <a:off x="645896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/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3375" y="1120140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/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/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/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blipFill>
                <a:blip r:embed="rId2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/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/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blipFill>
                <a:blip r:embed="rId2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6DE1CA07-00CE-D030-6AEA-99C6FC40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30" y="1194257"/>
            <a:ext cx="2174704" cy="4581539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5905110"/>
            <a:ext cx="2228850" cy="365125"/>
          </a:xfrm>
        </p:spPr>
        <p:txBody>
          <a:bodyPr/>
          <a:lstStyle/>
          <a:p>
            <a:fld id="{CCBD842F-72EF-8D41-8A73-E3A03FA577C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16502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300593" y="209156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3(d)(e)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56309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(d)</a:t>
            </a:r>
            <a:endParaRPr kumimoji="1" lang="ja-JP" altLang="en-US" sz="200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4805" y="1120140"/>
            <a:ext cx="2078581" cy="461110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56309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(e)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56309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D42EABD1-A29A-892A-D7F5-425EE31A15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21341" y="1119599"/>
            <a:ext cx="2162045" cy="4641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/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/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/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5CCB75-0F35-F41B-1510-0CFB8C3F3357}"/>
              </a:ext>
            </a:extLst>
          </p:cNvPr>
          <p:cNvSpPr txBox="1"/>
          <p:nvPr/>
        </p:nvSpPr>
        <p:spPr>
          <a:xfrm>
            <a:off x="223596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/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5744394" y="387236"/>
            <a:ext cx="2078581" cy="551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/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/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=0.00008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/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/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B270B73-8AD1-8E95-1746-52129D1F8BF5}"/>
              </a:ext>
            </a:extLst>
          </p:cNvPr>
          <p:cNvSpPr/>
          <p:nvPr/>
        </p:nvSpPr>
        <p:spPr>
          <a:xfrm>
            <a:off x="2276053" y="982916"/>
            <a:ext cx="728184" cy="261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7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56ACD-3B8C-0162-522D-F6929737E23B}"/>
              </a:ext>
            </a:extLst>
          </p:cNvPr>
          <p:cNvSpPr txBox="1"/>
          <p:nvPr/>
        </p:nvSpPr>
        <p:spPr>
          <a:xfrm>
            <a:off x="1519135" y="1745204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/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6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/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3CBF9-EB12-B841-33D7-BE3A3AB9AC5E}"/>
              </a:ext>
            </a:extLst>
          </p:cNvPr>
          <p:cNvSpPr txBox="1"/>
          <p:nvPr/>
        </p:nvSpPr>
        <p:spPr>
          <a:xfrm>
            <a:off x="219855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186A5-C9CB-2BD4-87A3-FDFD532A2DAF}"/>
              </a:ext>
            </a:extLst>
          </p:cNvPr>
          <p:cNvSpPr txBox="1"/>
          <p:nvPr/>
        </p:nvSpPr>
        <p:spPr>
          <a:xfrm>
            <a:off x="6117849" y="4951362"/>
            <a:ext cx="1602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negative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/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332" y="2902722"/>
              <a:ext cx="9871335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1.95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0.657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−8.25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0.646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161257"/>
                  </p:ext>
                </p:extLst>
              </p:nvPr>
            </p:nvGraphicFramePr>
            <p:xfrm>
              <a:off x="17332" y="2902722"/>
              <a:ext cx="9871335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r="-302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r="-20064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r="-10193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r="-12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t="-101351" r="-4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t="-101351" r="-30258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1351" r="-20064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t="-101351" r="-101935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t="-101351" r="-1282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B0DF87-C5EC-278F-9557-9AF33003A1A2}"/>
              </a:ext>
            </a:extLst>
          </p:cNvPr>
          <p:cNvSpPr txBox="1"/>
          <p:nvPr/>
        </p:nvSpPr>
        <p:spPr>
          <a:xfrm>
            <a:off x="2185853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81B1B1-9BA1-B85C-1EDF-B7D10F97B3F0}"/>
              </a:ext>
            </a:extLst>
          </p:cNvPr>
          <p:cNvSpPr txBox="1"/>
          <p:nvPr/>
        </p:nvSpPr>
        <p:spPr>
          <a:xfrm>
            <a:off x="4151851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B233A6-17AD-88D4-A208-B12CCA8C8CCE}"/>
              </a:ext>
            </a:extLst>
          </p:cNvPr>
          <p:cNvSpPr txBox="1"/>
          <p:nvPr/>
        </p:nvSpPr>
        <p:spPr>
          <a:xfrm>
            <a:off x="8195865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72908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203881" y="2908400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416923" y="5175920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B48F5F7-2ED6-DF9F-8E8C-659F199040B2}"/>
              </a:ext>
            </a:extLst>
          </p:cNvPr>
          <p:cNvGrpSpPr/>
          <p:nvPr/>
        </p:nvGrpSpPr>
        <p:grpSpPr>
          <a:xfrm>
            <a:off x="1564639" y="4895758"/>
            <a:ext cx="6340929" cy="1882792"/>
            <a:chOff x="1550125" y="4794160"/>
            <a:chExt cx="6340929" cy="1882792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650A208-526F-F40D-3AEE-695B4288A591}"/>
                </a:ext>
              </a:extLst>
            </p:cNvPr>
            <p:cNvCxnSpPr/>
            <p:nvPr/>
          </p:nvCxnSpPr>
          <p:spPr>
            <a:xfrm>
              <a:off x="2224180" y="6190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AA2480E-FAE4-1DBD-D66A-9DE10D45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154" y="4807293"/>
              <a:ext cx="507" cy="13827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B785FDC-1A1A-910C-37DA-361029C7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896" y="6093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58EF595-DEC4-3041-D7D6-937E8BEB401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5032394" y="5046193"/>
              <a:ext cx="1012232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95E4BF4-9608-8513-36A0-99F9D204EC84}"/>
                </a:ext>
              </a:extLst>
            </p:cNvPr>
            <p:cNvCxnSpPr>
              <a:cxnSpLocks/>
            </p:cNvCxnSpPr>
            <p:nvPr/>
          </p:nvCxnSpPr>
          <p:spPr>
            <a:xfrm>
              <a:off x="6711710" y="6165945"/>
              <a:ext cx="11470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/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05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/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/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/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2352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/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815" r="-740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/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/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AF954AB-D1FC-F2FE-45F7-4EC4D88E4D54}"/>
                </a:ext>
              </a:extLst>
            </p:cNvPr>
            <p:cNvSpPr/>
            <p:nvPr/>
          </p:nvSpPr>
          <p:spPr>
            <a:xfrm>
              <a:off x="6044626" y="5046193"/>
              <a:ext cx="695119" cy="1117494"/>
            </a:xfrm>
            <a:custGeom>
              <a:avLst/>
              <a:gdLst>
                <a:gd name="connsiteX0" fmla="*/ 746975 w 746975"/>
                <a:gd name="connsiteY0" fmla="*/ 1326524 h 1326524"/>
                <a:gd name="connsiteX1" fmla="*/ 618186 w 746975"/>
                <a:gd name="connsiteY1" fmla="*/ 965916 h 1326524"/>
                <a:gd name="connsiteX2" fmla="*/ 412124 w 746975"/>
                <a:gd name="connsiteY2" fmla="*/ 592429 h 1326524"/>
                <a:gd name="connsiteX3" fmla="*/ 193183 w 746975"/>
                <a:gd name="connsiteY3" fmla="*/ 283336 h 1326524"/>
                <a:gd name="connsiteX4" fmla="*/ 90152 w 746975"/>
                <a:gd name="connsiteY4" fmla="*/ 154547 h 1326524"/>
                <a:gd name="connsiteX5" fmla="*/ 0 w 746975"/>
                <a:gd name="connsiteY5" fmla="*/ 0 h 132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975" h="1326524">
                  <a:moveTo>
                    <a:pt x="746975" y="1326524"/>
                  </a:moveTo>
                  <a:cubicBezTo>
                    <a:pt x="710484" y="1207394"/>
                    <a:pt x="673994" y="1088265"/>
                    <a:pt x="618186" y="965916"/>
                  </a:cubicBezTo>
                  <a:cubicBezTo>
                    <a:pt x="562378" y="843567"/>
                    <a:pt x="482958" y="706192"/>
                    <a:pt x="412124" y="592429"/>
                  </a:cubicBezTo>
                  <a:cubicBezTo>
                    <a:pt x="341290" y="478666"/>
                    <a:pt x="246845" y="356316"/>
                    <a:pt x="193183" y="283336"/>
                  </a:cubicBezTo>
                  <a:cubicBezTo>
                    <a:pt x="139521" y="210356"/>
                    <a:pt x="122349" y="201770"/>
                    <a:pt x="90152" y="154547"/>
                  </a:cubicBezTo>
                  <a:cubicBezTo>
                    <a:pt x="57955" y="107324"/>
                    <a:pt x="28977" y="5366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4E7B0D8-535A-FD42-7292-7A055650B909}"/>
                </a:ext>
              </a:extLst>
            </p:cNvPr>
            <p:cNvCxnSpPr>
              <a:cxnSpLocks/>
            </p:cNvCxnSpPr>
            <p:nvPr/>
          </p:nvCxnSpPr>
          <p:spPr>
            <a:xfrm>
              <a:off x="2212148" y="6159528"/>
              <a:ext cx="2093041" cy="128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/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3077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CCB6FA92-DA10-DA83-5ABB-4AB4B4EA803E}"/>
                </a:ext>
              </a:extLst>
            </p:cNvPr>
            <p:cNvSpPr/>
            <p:nvPr/>
          </p:nvSpPr>
          <p:spPr>
            <a:xfrm>
              <a:off x="4314708" y="5031869"/>
              <a:ext cx="749555" cy="1162377"/>
            </a:xfrm>
            <a:custGeom>
              <a:avLst/>
              <a:gdLst>
                <a:gd name="connsiteX0" fmla="*/ 0 w 721297"/>
                <a:gd name="connsiteY0" fmla="*/ 1368761 h 1368761"/>
                <a:gd name="connsiteX1" fmla="*/ 56795 w 721297"/>
                <a:gd name="connsiteY1" fmla="*/ 1187017 h 1368761"/>
                <a:gd name="connsiteX2" fmla="*/ 147668 w 721297"/>
                <a:gd name="connsiteY2" fmla="*/ 897362 h 1368761"/>
                <a:gd name="connsiteX3" fmla="*/ 414604 w 721297"/>
                <a:gd name="connsiteY3" fmla="*/ 431643 h 1368761"/>
                <a:gd name="connsiteX4" fmla="*/ 556592 w 721297"/>
                <a:gd name="connsiteY4" fmla="*/ 232860 h 1368761"/>
                <a:gd name="connsiteX5" fmla="*/ 579310 w 721297"/>
                <a:gd name="connsiteY5" fmla="*/ 193104 h 1368761"/>
                <a:gd name="connsiteX6" fmla="*/ 658823 w 721297"/>
                <a:gd name="connsiteY6" fmla="*/ 85193 h 1368761"/>
                <a:gd name="connsiteX7" fmla="*/ 721297 w 721297"/>
                <a:gd name="connsiteY7" fmla="*/ 0 h 136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297" h="1368761">
                  <a:moveTo>
                    <a:pt x="0" y="1368761"/>
                  </a:moveTo>
                  <a:lnTo>
                    <a:pt x="56795" y="1187017"/>
                  </a:lnTo>
                  <a:cubicBezTo>
                    <a:pt x="81406" y="1108451"/>
                    <a:pt x="88033" y="1023258"/>
                    <a:pt x="147668" y="897362"/>
                  </a:cubicBezTo>
                  <a:cubicBezTo>
                    <a:pt x="207303" y="771466"/>
                    <a:pt x="346450" y="542393"/>
                    <a:pt x="414604" y="431643"/>
                  </a:cubicBezTo>
                  <a:cubicBezTo>
                    <a:pt x="482758" y="320893"/>
                    <a:pt x="529141" y="272616"/>
                    <a:pt x="556592" y="232860"/>
                  </a:cubicBezTo>
                  <a:cubicBezTo>
                    <a:pt x="584043" y="193104"/>
                    <a:pt x="562272" y="217715"/>
                    <a:pt x="579310" y="193104"/>
                  </a:cubicBezTo>
                  <a:cubicBezTo>
                    <a:pt x="596348" y="168493"/>
                    <a:pt x="658823" y="85193"/>
                    <a:pt x="658823" y="85193"/>
                  </a:cubicBezTo>
                  <a:lnTo>
                    <a:pt x="721297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/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/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blipFill>
                  <a:blip r:embed="rId11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4DB19C-544A-7536-74C4-0422850FD820}"/>
              </a:ext>
            </a:extLst>
          </p:cNvPr>
          <p:cNvGrpSpPr/>
          <p:nvPr/>
        </p:nvGrpSpPr>
        <p:grpSpPr>
          <a:xfrm>
            <a:off x="2146319" y="2371485"/>
            <a:ext cx="6051711" cy="2589588"/>
            <a:chOff x="2146319" y="2284401"/>
            <a:chExt cx="6051711" cy="2589588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5926CEE-A7D6-EF2B-2B70-5926FA0009DC}"/>
                </a:ext>
              </a:extLst>
            </p:cNvPr>
            <p:cNvCxnSpPr/>
            <p:nvPr/>
          </p:nvCxnSpPr>
          <p:spPr>
            <a:xfrm>
              <a:off x="2232199" y="4459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807DF99-C7C7-064A-00AB-E0D5DAED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173" y="2284401"/>
              <a:ext cx="0" cy="2174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97BC3FC-8499-8008-7DDB-FB3B76AA8D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616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159BBE7-F3D3-B342-CB67-C8C0D7F6D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15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/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blipFill>
                  <a:blip r:embed="rId12"/>
                  <a:stretch>
                    <a:fillRect l="-7042" t="-6818" b="-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/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blipFill>
                  <a:blip r:embed="rId13"/>
                  <a:stretch>
                    <a:fillRect l="-3704" b="-63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/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3529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/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blipFill>
                  <a:blip r:embed="rId15"/>
                  <a:stretch>
                    <a:fillRect l="-15000" r="-15000" b="-2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/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75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/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/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1BA7735-64F7-DB53-3C8A-97BB3BE704E5}"/>
                </a:ext>
              </a:extLst>
            </p:cNvPr>
            <p:cNvCxnSpPr>
              <a:cxnSpLocks/>
            </p:cNvCxnSpPr>
            <p:nvPr/>
          </p:nvCxnSpPr>
          <p:spPr>
            <a:xfrm>
              <a:off x="4969647" y="436747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/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フリーフォーム 2">
              <a:extLst>
                <a:ext uri="{FF2B5EF4-FFF2-40B4-BE49-F238E27FC236}">
                  <a16:creationId xmlns:a16="http://schemas.microsoft.com/office/drawing/2014/main" id="{9022F9A7-4141-3FFC-0F66-7F801648BBE9}"/>
                </a:ext>
              </a:extLst>
            </p:cNvPr>
            <p:cNvSpPr/>
            <p:nvPr/>
          </p:nvSpPr>
          <p:spPr>
            <a:xfrm>
              <a:off x="2244570" y="2873976"/>
              <a:ext cx="5288453" cy="1593129"/>
            </a:xfrm>
            <a:custGeom>
              <a:avLst/>
              <a:gdLst>
                <a:gd name="connsiteX0" fmla="*/ 0 w 5288453"/>
                <a:gd name="connsiteY0" fmla="*/ 1353215 h 1593129"/>
                <a:gd name="connsiteX1" fmla="*/ 373487 w 5288453"/>
                <a:gd name="connsiteY1" fmla="*/ 1314579 h 1593129"/>
                <a:gd name="connsiteX2" fmla="*/ 837126 w 5288453"/>
                <a:gd name="connsiteY2" fmla="*/ 1237305 h 1593129"/>
                <a:gd name="connsiteX3" fmla="*/ 1468191 w 5288453"/>
                <a:gd name="connsiteY3" fmla="*/ 1082759 h 1593129"/>
                <a:gd name="connsiteX4" fmla="*/ 1790163 w 5288453"/>
                <a:gd name="connsiteY4" fmla="*/ 928212 h 1593129"/>
                <a:gd name="connsiteX5" fmla="*/ 1957588 w 5288453"/>
                <a:gd name="connsiteY5" fmla="*/ 850939 h 1593129"/>
                <a:gd name="connsiteX6" fmla="*/ 2009104 w 5288453"/>
                <a:gd name="connsiteY6" fmla="*/ 825181 h 1593129"/>
                <a:gd name="connsiteX7" fmla="*/ 2176529 w 5288453"/>
                <a:gd name="connsiteY7" fmla="*/ 696393 h 1593129"/>
                <a:gd name="connsiteX8" fmla="*/ 2421228 w 5288453"/>
                <a:gd name="connsiteY8" fmla="*/ 503210 h 1593129"/>
                <a:gd name="connsiteX9" fmla="*/ 2614411 w 5288453"/>
                <a:gd name="connsiteY9" fmla="*/ 322905 h 1593129"/>
                <a:gd name="connsiteX10" fmla="*/ 2704563 w 5288453"/>
                <a:gd name="connsiteY10" fmla="*/ 181238 h 1593129"/>
                <a:gd name="connsiteX11" fmla="*/ 2833352 w 5288453"/>
                <a:gd name="connsiteY11" fmla="*/ 52449 h 1593129"/>
                <a:gd name="connsiteX12" fmla="*/ 3013656 w 5288453"/>
                <a:gd name="connsiteY12" fmla="*/ 934 h 1593129"/>
                <a:gd name="connsiteX13" fmla="*/ 3361385 w 5288453"/>
                <a:gd name="connsiteY13" fmla="*/ 91086 h 1593129"/>
                <a:gd name="connsiteX14" fmla="*/ 3567447 w 5288453"/>
                <a:gd name="connsiteY14" fmla="*/ 258511 h 1593129"/>
                <a:gd name="connsiteX15" fmla="*/ 3709115 w 5288453"/>
                <a:gd name="connsiteY15" fmla="*/ 374421 h 1593129"/>
                <a:gd name="connsiteX16" fmla="*/ 3876540 w 5288453"/>
                <a:gd name="connsiteY16" fmla="*/ 528967 h 1593129"/>
                <a:gd name="connsiteX17" fmla="*/ 4005329 w 5288453"/>
                <a:gd name="connsiteY17" fmla="*/ 683514 h 1593129"/>
                <a:gd name="connsiteX18" fmla="*/ 4224270 w 5288453"/>
                <a:gd name="connsiteY18" fmla="*/ 825181 h 1593129"/>
                <a:gd name="connsiteX19" fmla="*/ 4275785 w 5288453"/>
                <a:gd name="connsiteY19" fmla="*/ 889576 h 1593129"/>
                <a:gd name="connsiteX20" fmla="*/ 4391695 w 5288453"/>
                <a:gd name="connsiteY20" fmla="*/ 979728 h 1593129"/>
                <a:gd name="connsiteX21" fmla="*/ 4713667 w 5288453"/>
                <a:gd name="connsiteY21" fmla="*/ 1211548 h 1593129"/>
                <a:gd name="connsiteX22" fmla="*/ 5009881 w 5288453"/>
                <a:gd name="connsiteY22" fmla="*/ 1404731 h 1593129"/>
                <a:gd name="connsiteX23" fmla="*/ 5254580 w 5288453"/>
                <a:gd name="connsiteY23" fmla="*/ 1572156 h 1593129"/>
                <a:gd name="connsiteX24" fmla="*/ 5280338 w 5288453"/>
                <a:gd name="connsiteY24" fmla="*/ 1585035 h 159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88453" h="1593129">
                  <a:moveTo>
                    <a:pt x="0" y="1353215"/>
                  </a:moveTo>
                  <a:cubicBezTo>
                    <a:pt x="116983" y="1343556"/>
                    <a:pt x="233966" y="1333897"/>
                    <a:pt x="373487" y="1314579"/>
                  </a:cubicBezTo>
                  <a:cubicBezTo>
                    <a:pt x="513008" y="1295261"/>
                    <a:pt x="654676" y="1275942"/>
                    <a:pt x="837126" y="1237305"/>
                  </a:cubicBezTo>
                  <a:cubicBezTo>
                    <a:pt x="1019576" y="1198668"/>
                    <a:pt x="1309352" y="1134274"/>
                    <a:pt x="1468191" y="1082759"/>
                  </a:cubicBezTo>
                  <a:cubicBezTo>
                    <a:pt x="1627030" y="1031244"/>
                    <a:pt x="1708597" y="966849"/>
                    <a:pt x="1790163" y="928212"/>
                  </a:cubicBezTo>
                  <a:cubicBezTo>
                    <a:pt x="1871729" y="889575"/>
                    <a:pt x="1957588" y="850939"/>
                    <a:pt x="1957588" y="850939"/>
                  </a:cubicBezTo>
                  <a:cubicBezTo>
                    <a:pt x="1994078" y="833767"/>
                    <a:pt x="1972614" y="850939"/>
                    <a:pt x="2009104" y="825181"/>
                  </a:cubicBezTo>
                  <a:cubicBezTo>
                    <a:pt x="2045594" y="799423"/>
                    <a:pt x="2176529" y="696393"/>
                    <a:pt x="2176529" y="696393"/>
                  </a:cubicBezTo>
                  <a:cubicBezTo>
                    <a:pt x="2245216" y="642731"/>
                    <a:pt x="2348248" y="565458"/>
                    <a:pt x="2421228" y="503210"/>
                  </a:cubicBezTo>
                  <a:cubicBezTo>
                    <a:pt x="2494208" y="440962"/>
                    <a:pt x="2567189" y="376567"/>
                    <a:pt x="2614411" y="322905"/>
                  </a:cubicBezTo>
                  <a:cubicBezTo>
                    <a:pt x="2661634" y="269243"/>
                    <a:pt x="2668073" y="226314"/>
                    <a:pt x="2704563" y="181238"/>
                  </a:cubicBezTo>
                  <a:cubicBezTo>
                    <a:pt x="2741053" y="136162"/>
                    <a:pt x="2781837" y="82500"/>
                    <a:pt x="2833352" y="52449"/>
                  </a:cubicBezTo>
                  <a:cubicBezTo>
                    <a:pt x="2884868" y="22398"/>
                    <a:pt x="2925651" y="-5506"/>
                    <a:pt x="3013656" y="934"/>
                  </a:cubicBezTo>
                  <a:cubicBezTo>
                    <a:pt x="3101662" y="7373"/>
                    <a:pt x="3269086" y="48156"/>
                    <a:pt x="3361385" y="91086"/>
                  </a:cubicBezTo>
                  <a:cubicBezTo>
                    <a:pt x="3453684" y="134016"/>
                    <a:pt x="3567447" y="258511"/>
                    <a:pt x="3567447" y="258511"/>
                  </a:cubicBezTo>
                  <a:cubicBezTo>
                    <a:pt x="3625402" y="305734"/>
                    <a:pt x="3657600" y="329345"/>
                    <a:pt x="3709115" y="374421"/>
                  </a:cubicBezTo>
                  <a:cubicBezTo>
                    <a:pt x="3760631" y="419497"/>
                    <a:pt x="3827171" y="477451"/>
                    <a:pt x="3876540" y="528967"/>
                  </a:cubicBezTo>
                  <a:cubicBezTo>
                    <a:pt x="3925909" y="580482"/>
                    <a:pt x="3947374" y="634145"/>
                    <a:pt x="4005329" y="683514"/>
                  </a:cubicBezTo>
                  <a:cubicBezTo>
                    <a:pt x="4063284" y="732883"/>
                    <a:pt x="4224270" y="825181"/>
                    <a:pt x="4224270" y="825181"/>
                  </a:cubicBezTo>
                  <a:cubicBezTo>
                    <a:pt x="4269346" y="859525"/>
                    <a:pt x="4247881" y="863818"/>
                    <a:pt x="4275785" y="889576"/>
                  </a:cubicBezTo>
                  <a:cubicBezTo>
                    <a:pt x="4303689" y="915334"/>
                    <a:pt x="4318715" y="926066"/>
                    <a:pt x="4391695" y="979728"/>
                  </a:cubicBezTo>
                  <a:cubicBezTo>
                    <a:pt x="4464675" y="1033390"/>
                    <a:pt x="4610636" y="1140714"/>
                    <a:pt x="4713667" y="1211548"/>
                  </a:cubicBezTo>
                  <a:cubicBezTo>
                    <a:pt x="4816698" y="1282382"/>
                    <a:pt x="4919729" y="1344630"/>
                    <a:pt x="5009881" y="1404731"/>
                  </a:cubicBezTo>
                  <a:cubicBezTo>
                    <a:pt x="5100033" y="1464832"/>
                    <a:pt x="5254580" y="1572156"/>
                    <a:pt x="5254580" y="1572156"/>
                  </a:cubicBezTo>
                  <a:cubicBezTo>
                    <a:pt x="5299656" y="1602207"/>
                    <a:pt x="5289997" y="1593621"/>
                    <a:pt x="5280338" y="158503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28575">
                  <a:noFill/>
                </a:ln>
              </a:endParaRPr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F5F63B1E-2FB0-1212-C76B-C932A4280169}"/>
                </a:ext>
              </a:extLst>
            </p:cNvPr>
            <p:cNvSpPr/>
            <p:nvPr/>
          </p:nvSpPr>
          <p:spPr>
            <a:xfrm>
              <a:off x="3043238" y="2766341"/>
              <a:ext cx="4243387" cy="1317095"/>
            </a:xfrm>
            <a:custGeom>
              <a:avLst/>
              <a:gdLst>
                <a:gd name="connsiteX0" fmla="*/ 0 w 4243387"/>
                <a:gd name="connsiteY0" fmla="*/ 0 h 1317095"/>
                <a:gd name="connsiteX1" fmla="*/ 328612 w 4243387"/>
                <a:gd name="connsiteY1" fmla="*/ 528638 h 1317095"/>
                <a:gd name="connsiteX2" fmla="*/ 685800 w 4243387"/>
                <a:gd name="connsiteY2" fmla="*/ 800100 h 1317095"/>
                <a:gd name="connsiteX3" fmla="*/ 957262 w 4243387"/>
                <a:gd name="connsiteY3" fmla="*/ 928688 h 1317095"/>
                <a:gd name="connsiteX4" fmla="*/ 1057275 w 4243387"/>
                <a:gd name="connsiteY4" fmla="*/ 985838 h 1317095"/>
                <a:gd name="connsiteX5" fmla="*/ 1643062 w 4243387"/>
                <a:gd name="connsiteY5" fmla="*/ 1200150 h 1317095"/>
                <a:gd name="connsiteX6" fmla="*/ 2228850 w 4243387"/>
                <a:gd name="connsiteY6" fmla="*/ 1300163 h 1317095"/>
                <a:gd name="connsiteX7" fmla="*/ 3028950 w 4243387"/>
                <a:gd name="connsiteY7" fmla="*/ 1314450 h 1317095"/>
                <a:gd name="connsiteX8" fmla="*/ 3286125 w 4243387"/>
                <a:gd name="connsiteY8" fmla="*/ 1271588 h 1317095"/>
                <a:gd name="connsiteX9" fmla="*/ 3471862 w 4243387"/>
                <a:gd name="connsiteY9" fmla="*/ 1200150 h 1317095"/>
                <a:gd name="connsiteX10" fmla="*/ 3671887 w 4243387"/>
                <a:gd name="connsiteY10" fmla="*/ 1071563 h 1317095"/>
                <a:gd name="connsiteX11" fmla="*/ 3871912 w 4243387"/>
                <a:gd name="connsiteY11" fmla="*/ 871538 h 1317095"/>
                <a:gd name="connsiteX12" fmla="*/ 4157662 w 4243387"/>
                <a:gd name="connsiteY12" fmla="*/ 371475 h 1317095"/>
                <a:gd name="connsiteX13" fmla="*/ 4229100 w 4243387"/>
                <a:gd name="connsiteY13" fmla="*/ 228600 h 1317095"/>
                <a:gd name="connsiteX14" fmla="*/ 4229100 w 4243387"/>
                <a:gd name="connsiteY14" fmla="*/ 228600 h 1317095"/>
                <a:gd name="connsiteX15" fmla="*/ 4243387 w 4243387"/>
                <a:gd name="connsiteY15" fmla="*/ 228600 h 131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3387" h="1317095">
                  <a:moveTo>
                    <a:pt x="0" y="0"/>
                  </a:moveTo>
                  <a:cubicBezTo>
                    <a:pt x="107156" y="197644"/>
                    <a:pt x="214312" y="395288"/>
                    <a:pt x="328612" y="528638"/>
                  </a:cubicBezTo>
                  <a:cubicBezTo>
                    <a:pt x="442912" y="661988"/>
                    <a:pt x="581025" y="733425"/>
                    <a:pt x="685800" y="800100"/>
                  </a:cubicBezTo>
                  <a:cubicBezTo>
                    <a:pt x="790575" y="866775"/>
                    <a:pt x="895350" y="897732"/>
                    <a:pt x="957262" y="928688"/>
                  </a:cubicBezTo>
                  <a:cubicBezTo>
                    <a:pt x="1019174" y="959644"/>
                    <a:pt x="942975" y="940594"/>
                    <a:pt x="1057275" y="985838"/>
                  </a:cubicBezTo>
                  <a:cubicBezTo>
                    <a:pt x="1171575" y="1031082"/>
                    <a:pt x="1447799" y="1147762"/>
                    <a:pt x="1643062" y="1200150"/>
                  </a:cubicBezTo>
                  <a:cubicBezTo>
                    <a:pt x="1838325" y="1252538"/>
                    <a:pt x="1997869" y="1281113"/>
                    <a:pt x="2228850" y="1300163"/>
                  </a:cubicBezTo>
                  <a:cubicBezTo>
                    <a:pt x="2459831" y="1319213"/>
                    <a:pt x="2852738" y="1319212"/>
                    <a:pt x="3028950" y="1314450"/>
                  </a:cubicBezTo>
                  <a:cubicBezTo>
                    <a:pt x="3205162" y="1309688"/>
                    <a:pt x="3212306" y="1290638"/>
                    <a:pt x="3286125" y="1271588"/>
                  </a:cubicBezTo>
                  <a:cubicBezTo>
                    <a:pt x="3359944" y="1252538"/>
                    <a:pt x="3407568" y="1233487"/>
                    <a:pt x="3471862" y="1200150"/>
                  </a:cubicBezTo>
                  <a:cubicBezTo>
                    <a:pt x="3536156" y="1166813"/>
                    <a:pt x="3605212" y="1126332"/>
                    <a:pt x="3671887" y="1071563"/>
                  </a:cubicBezTo>
                  <a:cubicBezTo>
                    <a:pt x="3738562" y="1016794"/>
                    <a:pt x="3790949" y="988219"/>
                    <a:pt x="3871912" y="871538"/>
                  </a:cubicBezTo>
                  <a:cubicBezTo>
                    <a:pt x="3952875" y="754857"/>
                    <a:pt x="4098131" y="478631"/>
                    <a:pt x="4157662" y="371475"/>
                  </a:cubicBezTo>
                  <a:cubicBezTo>
                    <a:pt x="4217193" y="264319"/>
                    <a:pt x="4229100" y="228600"/>
                    <a:pt x="4229100" y="228600"/>
                  </a:cubicBezTo>
                  <a:lnTo>
                    <a:pt x="4229100" y="228600"/>
                  </a:lnTo>
                  <a:lnTo>
                    <a:pt x="4243387" y="2286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/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4815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/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111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/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blipFill>
                  <a:blip r:embed="rId22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/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blipFill>
                  <a:blip r:embed="rId23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2AFF39E-4284-5D79-6BFF-D99E934BE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5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FA7CD8D3-8ABB-9828-81FE-AC9BB9B445F7}"/>
                </a:ext>
              </a:extLst>
            </p:cNvPr>
            <p:cNvSpPr/>
            <p:nvPr/>
          </p:nvSpPr>
          <p:spPr>
            <a:xfrm>
              <a:off x="4399280" y="2385026"/>
              <a:ext cx="2214880" cy="1008084"/>
            </a:xfrm>
            <a:custGeom>
              <a:avLst/>
              <a:gdLst>
                <a:gd name="connsiteX0" fmla="*/ 2214880 w 2214880"/>
                <a:gd name="connsiteY0" fmla="*/ 0 h 1008084"/>
                <a:gd name="connsiteX1" fmla="*/ 2072640 w 2214880"/>
                <a:gd name="connsiteY1" fmla="*/ 396240 h 1008084"/>
                <a:gd name="connsiteX2" fmla="*/ 1757680 w 2214880"/>
                <a:gd name="connsiteY2" fmla="*/ 802640 h 1008084"/>
                <a:gd name="connsiteX3" fmla="*/ 1544320 w 2214880"/>
                <a:gd name="connsiteY3" fmla="*/ 934720 h 1008084"/>
                <a:gd name="connsiteX4" fmla="*/ 1148080 w 2214880"/>
                <a:gd name="connsiteY4" fmla="*/ 1005840 h 1008084"/>
                <a:gd name="connsiteX5" fmla="*/ 701040 w 2214880"/>
                <a:gd name="connsiteY5" fmla="*/ 853440 h 1008084"/>
                <a:gd name="connsiteX6" fmla="*/ 508000 w 2214880"/>
                <a:gd name="connsiteY6" fmla="*/ 762000 h 1008084"/>
                <a:gd name="connsiteX7" fmla="*/ 304800 w 2214880"/>
                <a:gd name="connsiteY7" fmla="*/ 518160 h 1008084"/>
                <a:gd name="connsiteX8" fmla="*/ 132080 w 2214880"/>
                <a:gd name="connsiteY8" fmla="*/ 304800 h 1008084"/>
                <a:gd name="connsiteX9" fmla="*/ 0 w 2214880"/>
                <a:gd name="connsiteY9" fmla="*/ 81280 h 1008084"/>
                <a:gd name="connsiteX10" fmla="*/ 0 w 2214880"/>
                <a:gd name="connsiteY10" fmla="*/ 81280 h 100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880" h="1008084">
                  <a:moveTo>
                    <a:pt x="2214880" y="0"/>
                  </a:moveTo>
                  <a:cubicBezTo>
                    <a:pt x="2181860" y="131233"/>
                    <a:pt x="2148840" y="262467"/>
                    <a:pt x="2072640" y="396240"/>
                  </a:cubicBezTo>
                  <a:cubicBezTo>
                    <a:pt x="1996440" y="530013"/>
                    <a:pt x="1845733" y="712893"/>
                    <a:pt x="1757680" y="802640"/>
                  </a:cubicBezTo>
                  <a:cubicBezTo>
                    <a:pt x="1669627" y="892387"/>
                    <a:pt x="1645920" y="900853"/>
                    <a:pt x="1544320" y="934720"/>
                  </a:cubicBezTo>
                  <a:cubicBezTo>
                    <a:pt x="1442720" y="968587"/>
                    <a:pt x="1288627" y="1019387"/>
                    <a:pt x="1148080" y="1005840"/>
                  </a:cubicBezTo>
                  <a:cubicBezTo>
                    <a:pt x="1007533" y="992293"/>
                    <a:pt x="807720" y="894080"/>
                    <a:pt x="701040" y="853440"/>
                  </a:cubicBezTo>
                  <a:cubicBezTo>
                    <a:pt x="594360" y="812800"/>
                    <a:pt x="574040" y="817880"/>
                    <a:pt x="508000" y="762000"/>
                  </a:cubicBezTo>
                  <a:cubicBezTo>
                    <a:pt x="441960" y="706120"/>
                    <a:pt x="367453" y="594360"/>
                    <a:pt x="304800" y="518160"/>
                  </a:cubicBezTo>
                  <a:cubicBezTo>
                    <a:pt x="242147" y="441960"/>
                    <a:pt x="182880" y="377613"/>
                    <a:pt x="132080" y="304800"/>
                  </a:cubicBezTo>
                  <a:cubicBezTo>
                    <a:pt x="81280" y="231987"/>
                    <a:pt x="0" y="81280"/>
                    <a:pt x="0" y="81280"/>
                  </a:cubicBezTo>
                  <a:lnTo>
                    <a:pt x="0" y="812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BC4E2D8-55C7-B15E-2D70-F3E95E307CE4}"/>
              </a:ext>
            </a:extLst>
          </p:cNvPr>
          <p:cNvGrpSpPr/>
          <p:nvPr/>
        </p:nvGrpSpPr>
        <p:grpSpPr>
          <a:xfrm>
            <a:off x="1775037" y="864497"/>
            <a:ext cx="6107379" cy="1542715"/>
            <a:chOff x="1804065" y="693800"/>
            <a:chExt cx="6107379" cy="1542715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BDF3B7B-57FD-9F2E-096B-6A28FBC0A9AC}"/>
                </a:ext>
              </a:extLst>
            </p:cNvPr>
            <p:cNvCxnSpPr/>
            <p:nvPr/>
          </p:nvCxnSpPr>
          <p:spPr>
            <a:xfrm>
              <a:off x="2244570" y="2071445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514EA21-4291-B76C-A978-ECC9D7FC5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544" y="693800"/>
              <a:ext cx="16657" cy="13776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/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i="1" dirty="0"/>
                    <a:t>h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33333" t="-27273" b="-5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/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9E4014CC-523D-4E54-E92D-A247B9972967}"/>
                </a:ext>
              </a:extLst>
            </p:cNvPr>
            <p:cNvSpPr/>
            <p:nvPr/>
          </p:nvSpPr>
          <p:spPr>
            <a:xfrm>
              <a:off x="2214880" y="898949"/>
              <a:ext cx="5358333" cy="1069510"/>
            </a:xfrm>
            <a:custGeom>
              <a:avLst/>
              <a:gdLst>
                <a:gd name="connsiteX0" fmla="*/ 0 w 5358333"/>
                <a:gd name="connsiteY0" fmla="*/ 1491823 h 1491823"/>
                <a:gd name="connsiteX1" fmla="*/ 457200 w 5358333"/>
                <a:gd name="connsiteY1" fmla="*/ 1471503 h 1491823"/>
                <a:gd name="connsiteX2" fmla="*/ 1229360 w 5358333"/>
                <a:gd name="connsiteY2" fmla="*/ 1410543 h 1491823"/>
                <a:gd name="connsiteX3" fmla="*/ 1645920 w 5358333"/>
                <a:gd name="connsiteY3" fmla="*/ 1268303 h 1491823"/>
                <a:gd name="connsiteX4" fmla="*/ 2103120 w 5358333"/>
                <a:gd name="connsiteY4" fmla="*/ 912703 h 1491823"/>
                <a:gd name="connsiteX5" fmla="*/ 2468880 w 5358333"/>
                <a:gd name="connsiteY5" fmla="*/ 546943 h 1491823"/>
                <a:gd name="connsiteX6" fmla="*/ 2661920 w 5358333"/>
                <a:gd name="connsiteY6" fmla="*/ 211663 h 1491823"/>
                <a:gd name="connsiteX7" fmla="*/ 3078480 w 5358333"/>
                <a:gd name="connsiteY7" fmla="*/ 28783 h 1491823"/>
                <a:gd name="connsiteX8" fmla="*/ 3434080 w 5358333"/>
                <a:gd name="connsiteY8" fmla="*/ 8463 h 1491823"/>
                <a:gd name="connsiteX9" fmla="*/ 3718560 w 5358333"/>
                <a:gd name="connsiteY9" fmla="*/ 110063 h 1491823"/>
                <a:gd name="connsiteX10" fmla="*/ 4155440 w 5358333"/>
                <a:gd name="connsiteY10" fmla="*/ 618063 h 1491823"/>
                <a:gd name="connsiteX11" fmla="*/ 4419600 w 5358333"/>
                <a:gd name="connsiteY11" fmla="*/ 953343 h 1491823"/>
                <a:gd name="connsiteX12" fmla="*/ 4561840 w 5358333"/>
                <a:gd name="connsiteY12" fmla="*/ 1197183 h 1491823"/>
                <a:gd name="connsiteX13" fmla="*/ 4795520 w 5358333"/>
                <a:gd name="connsiteY13" fmla="*/ 1380063 h 1491823"/>
                <a:gd name="connsiteX14" fmla="*/ 5049520 w 5358333"/>
                <a:gd name="connsiteY14" fmla="*/ 1441023 h 1491823"/>
                <a:gd name="connsiteX15" fmla="*/ 5323840 w 5358333"/>
                <a:gd name="connsiteY15" fmla="*/ 1461343 h 1491823"/>
                <a:gd name="connsiteX16" fmla="*/ 5354320 w 5358333"/>
                <a:gd name="connsiteY16" fmla="*/ 1491823 h 1491823"/>
                <a:gd name="connsiteX17" fmla="*/ 5354320 w 5358333"/>
                <a:gd name="connsiteY17" fmla="*/ 1491823 h 1491823"/>
                <a:gd name="connsiteX18" fmla="*/ 5354320 w 5358333"/>
                <a:gd name="connsiteY18" fmla="*/ 1491823 h 149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8333" h="1491823">
                  <a:moveTo>
                    <a:pt x="0" y="1491823"/>
                  </a:moveTo>
                  <a:cubicBezTo>
                    <a:pt x="126153" y="1488436"/>
                    <a:pt x="252307" y="1485050"/>
                    <a:pt x="457200" y="1471503"/>
                  </a:cubicBezTo>
                  <a:cubicBezTo>
                    <a:pt x="662093" y="1457956"/>
                    <a:pt x="1031240" y="1444410"/>
                    <a:pt x="1229360" y="1410543"/>
                  </a:cubicBezTo>
                  <a:cubicBezTo>
                    <a:pt x="1427480" y="1376676"/>
                    <a:pt x="1500293" y="1351276"/>
                    <a:pt x="1645920" y="1268303"/>
                  </a:cubicBezTo>
                  <a:cubicBezTo>
                    <a:pt x="1791547" y="1185330"/>
                    <a:pt x="1965960" y="1032930"/>
                    <a:pt x="2103120" y="912703"/>
                  </a:cubicBezTo>
                  <a:cubicBezTo>
                    <a:pt x="2240280" y="792476"/>
                    <a:pt x="2375747" y="663783"/>
                    <a:pt x="2468880" y="546943"/>
                  </a:cubicBezTo>
                  <a:cubicBezTo>
                    <a:pt x="2562013" y="430103"/>
                    <a:pt x="2560320" y="298023"/>
                    <a:pt x="2661920" y="211663"/>
                  </a:cubicBezTo>
                  <a:cubicBezTo>
                    <a:pt x="2763520" y="125303"/>
                    <a:pt x="2949787" y="62650"/>
                    <a:pt x="3078480" y="28783"/>
                  </a:cubicBezTo>
                  <a:cubicBezTo>
                    <a:pt x="3207173" y="-5084"/>
                    <a:pt x="3327400" y="-5084"/>
                    <a:pt x="3434080" y="8463"/>
                  </a:cubicBezTo>
                  <a:cubicBezTo>
                    <a:pt x="3540760" y="22010"/>
                    <a:pt x="3598333" y="8463"/>
                    <a:pt x="3718560" y="110063"/>
                  </a:cubicBezTo>
                  <a:cubicBezTo>
                    <a:pt x="3838787" y="211663"/>
                    <a:pt x="4038600" y="477516"/>
                    <a:pt x="4155440" y="618063"/>
                  </a:cubicBezTo>
                  <a:cubicBezTo>
                    <a:pt x="4272280" y="758610"/>
                    <a:pt x="4351867" y="856823"/>
                    <a:pt x="4419600" y="953343"/>
                  </a:cubicBezTo>
                  <a:cubicBezTo>
                    <a:pt x="4487333" y="1049863"/>
                    <a:pt x="4499187" y="1126063"/>
                    <a:pt x="4561840" y="1197183"/>
                  </a:cubicBezTo>
                  <a:cubicBezTo>
                    <a:pt x="4624493" y="1268303"/>
                    <a:pt x="4714240" y="1339423"/>
                    <a:pt x="4795520" y="1380063"/>
                  </a:cubicBezTo>
                  <a:cubicBezTo>
                    <a:pt x="4876800" y="1420703"/>
                    <a:pt x="4961467" y="1427476"/>
                    <a:pt x="5049520" y="1441023"/>
                  </a:cubicBezTo>
                  <a:cubicBezTo>
                    <a:pt x="5137573" y="1454570"/>
                    <a:pt x="5273040" y="1452876"/>
                    <a:pt x="5323840" y="1461343"/>
                  </a:cubicBezTo>
                  <a:cubicBezTo>
                    <a:pt x="5374640" y="1469810"/>
                    <a:pt x="5354320" y="1491823"/>
                    <a:pt x="5354320" y="1491823"/>
                  </a:cubicBezTo>
                  <a:lnTo>
                    <a:pt x="5354320" y="1491823"/>
                  </a:lnTo>
                  <a:lnTo>
                    <a:pt x="5354320" y="149182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493570" y="1299283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84961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CCF6BCA-67A4-7D9A-76A6-84845D4941C3}"/>
              </a:ext>
            </a:extLst>
          </p:cNvPr>
          <p:cNvGrpSpPr/>
          <p:nvPr/>
        </p:nvGrpSpPr>
        <p:grpSpPr>
          <a:xfrm>
            <a:off x="152405" y="1186904"/>
            <a:ext cx="9734394" cy="5277328"/>
            <a:chOff x="152405" y="1186904"/>
            <a:chExt cx="9734394" cy="52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/>
                <p:nvPr/>
              </p:nvSpPr>
              <p:spPr>
                <a:xfrm>
                  <a:off x="152405" y="3660612"/>
                  <a:ext cx="94218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3660612"/>
                  <a:ext cx="942181" cy="3924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/>
                <p:nvPr/>
              </p:nvSpPr>
              <p:spPr>
                <a:xfrm>
                  <a:off x="152405" y="5113891"/>
                  <a:ext cx="94218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5113891"/>
                  <a:ext cx="942181" cy="3924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ECB31BD-F329-910E-32AF-A96BE3B684F2}"/>
                    </a:ext>
                  </a:extLst>
                </p:cNvPr>
                <p:cNvSpPr txBox="1"/>
                <p:nvPr/>
              </p:nvSpPr>
              <p:spPr>
                <a:xfrm>
                  <a:off x="152405" y="2244693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ECB31BD-F329-910E-32AF-A96BE3B68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2244693"/>
                  <a:ext cx="927242" cy="392415"/>
                </a:xfrm>
                <a:prstGeom prst="rect">
                  <a:avLst/>
                </a:prstGeom>
                <a:blipFill>
                  <a:blip r:embed="rId8"/>
                  <a:stretch>
                    <a:fillRect l="-1370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図 13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A55D7C15-F626-B4E7-8A7F-4E19C66BC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9994" r="7158"/>
            <a:stretch/>
          </p:blipFill>
          <p:spPr>
            <a:xfrm>
              <a:off x="994886" y="1547901"/>
              <a:ext cx="8891913" cy="1519184"/>
            </a:xfrm>
            <a:prstGeom prst="rect">
              <a:avLst/>
            </a:prstGeom>
          </p:spPr>
        </p:pic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FB2C8919-B703-833A-3534-647DA11FF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9994" r="7158"/>
            <a:stretch/>
          </p:blipFill>
          <p:spPr>
            <a:xfrm>
              <a:off x="994886" y="3036258"/>
              <a:ext cx="8891913" cy="1519184"/>
            </a:xfrm>
            <a:prstGeom prst="rect">
              <a:avLst/>
            </a:prstGeom>
          </p:spPr>
        </p:pic>
        <p:pic>
          <p:nvPicPr>
            <p:cNvPr id="23" name="図 22" descr="グラフ&#10;&#10;自動的に生成された説明">
              <a:extLst>
                <a:ext uri="{FF2B5EF4-FFF2-40B4-BE49-F238E27FC236}">
                  <a16:creationId xmlns:a16="http://schemas.microsoft.com/office/drawing/2014/main" id="{138CD5AC-AF81-163C-3946-6645F0B41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994" r="7158"/>
            <a:stretch/>
          </p:blipFill>
          <p:spPr>
            <a:xfrm>
              <a:off x="994886" y="4556493"/>
              <a:ext cx="8891913" cy="1519184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1D05FC7-F340-207F-9650-0557437F01A8}"/>
                </a:ext>
              </a:extLst>
            </p:cNvPr>
            <p:cNvSpPr txBox="1"/>
            <p:nvPr/>
          </p:nvSpPr>
          <p:spPr>
            <a:xfrm>
              <a:off x="1298157" y="1248890"/>
              <a:ext cx="1975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A566D71-E7E9-C7EF-AB7D-CEE5070A4606}"/>
                </a:ext>
              </a:extLst>
            </p:cNvPr>
            <p:cNvSpPr txBox="1"/>
            <p:nvPr/>
          </p:nvSpPr>
          <p:spPr>
            <a:xfrm>
              <a:off x="3791263" y="1239323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6E1CA2B-912C-4D00-FB39-12B1AEA6BD73}"/>
                </a:ext>
              </a:extLst>
            </p:cNvPr>
            <p:cNvSpPr txBox="1"/>
            <p:nvPr/>
          </p:nvSpPr>
          <p:spPr>
            <a:xfrm>
              <a:off x="5839232" y="1230112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F5D51A-C0D3-CA87-B265-851E6AD6CC0C}"/>
                </a:ext>
              </a:extLst>
            </p:cNvPr>
            <p:cNvSpPr txBox="1"/>
            <p:nvPr/>
          </p:nvSpPr>
          <p:spPr>
            <a:xfrm>
              <a:off x="8284490" y="1186904"/>
              <a:ext cx="1091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/>
                <p:nvPr/>
              </p:nvSpPr>
              <p:spPr>
                <a:xfrm>
                  <a:off x="2061165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165" y="607181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/>
                <p:nvPr/>
              </p:nvSpPr>
              <p:spPr>
                <a:xfrm>
                  <a:off x="4206599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99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/>
                <p:nvPr/>
              </p:nvSpPr>
              <p:spPr>
                <a:xfrm>
                  <a:off x="6352033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033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/>
                <p:nvPr/>
              </p:nvSpPr>
              <p:spPr>
                <a:xfrm>
                  <a:off x="8497466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7466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6E643DE-2A0C-5704-62C9-E33E899EE2E9}"/>
                    </a:ext>
                  </a:extLst>
                </p:cNvPr>
                <p:cNvSpPr txBox="1"/>
                <p:nvPr/>
              </p:nvSpPr>
              <p:spPr>
                <a:xfrm>
                  <a:off x="235896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6E643DE-2A0C-5704-62C9-E33E899EE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963" y="1764297"/>
                  <a:ext cx="668503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E83909E-B9F5-F58B-332D-42C0C497B375}"/>
                    </a:ext>
                  </a:extLst>
                </p:cNvPr>
                <p:cNvSpPr txBox="1"/>
                <p:nvPr/>
              </p:nvSpPr>
              <p:spPr>
                <a:xfrm>
                  <a:off x="669685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E83909E-B9F5-F58B-332D-42C0C497B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853" y="1764297"/>
                  <a:ext cx="668503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D77DEDC-72D3-9A19-261C-0CF1EC732918}"/>
                    </a:ext>
                  </a:extLst>
                </p:cNvPr>
                <p:cNvSpPr txBox="1"/>
                <p:nvPr/>
              </p:nvSpPr>
              <p:spPr>
                <a:xfrm>
                  <a:off x="888236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D77DEDC-72D3-9A19-261C-0CF1EC732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363" y="1764297"/>
                  <a:ext cx="668503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438ED5-B2FB-3B4A-0C28-62C7040B138A}"/>
                    </a:ext>
                  </a:extLst>
                </p:cNvPr>
                <p:cNvSpPr txBox="1"/>
                <p:nvPr/>
              </p:nvSpPr>
              <p:spPr>
                <a:xfrm>
                  <a:off x="4620086" y="1764297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438ED5-B2FB-3B4A-0C28-62C7040B1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86" y="1764297"/>
                  <a:ext cx="594350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4DEFE90-DAC1-9EF0-A2C8-5710A3840D9F}"/>
                </a:ext>
              </a:extLst>
            </p:cNvPr>
            <p:cNvSpPr/>
            <p:nvPr/>
          </p:nvSpPr>
          <p:spPr>
            <a:xfrm>
              <a:off x="2454594" y="3241440"/>
              <a:ext cx="579549" cy="186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08BEF7A-7457-A92C-1C2D-7A7B0A6E07DE}"/>
                </a:ext>
              </a:extLst>
            </p:cNvPr>
            <p:cNvSpPr/>
            <p:nvPr/>
          </p:nvSpPr>
          <p:spPr>
            <a:xfrm>
              <a:off x="4628144" y="3236377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1D105D3-012E-8F40-4798-B39FF0F57356}"/>
                </a:ext>
              </a:extLst>
            </p:cNvPr>
            <p:cNvSpPr/>
            <p:nvPr/>
          </p:nvSpPr>
          <p:spPr>
            <a:xfrm>
              <a:off x="6724563" y="3246943"/>
              <a:ext cx="658455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DDB6CD7-1579-FB82-0C55-B89CDADE0C36}"/>
                </a:ext>
              </a:extLst>
            </p:cNvPr>
            <p:cNvSpPr/>
            <p:nvPr/>
          </p:nvSpPr>
          <p:spPr>
            <a:xfrm>
              <a:off x="8954554" y="3249693"/>
              <a:ext cx="600239" cy="216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01D017F-0623-AB6A-571F-08E44ADE4867}"/>
                </a:ext>
              </a:extLst>
            </p:cNvPr>
            <p:cNvSpPr/>
            <p:nvPr/>
          </p:nvSpPr>
          <p:spPr>
            <a:xfrm>
              <a:off x="2457349" y="4774767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FC1C0ED-B146-21BA-E904-222FFF1AD403}"/>
                </a:ext>
              </a:extLst>
            </p:cNvPr>
            <p:cNvSpPr/>
            <p:nvPr/>
          </p:nvSpPr>
          <p:spPr>
            <a:xfrm>
              <a:off x="4636939" y="4761888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785A216-C803-B99F-DC04-809FDC8A2C0A}"/>
                </a:ext>
              </a:extLst>
            </p:cNvPr>
            <p:cNvSpPr/>
            <p:nvPr/>
          </p:nvSpPr>
          <p:spPr>
            <a:xfrm>
              <a:off x="6678951" y="4774768"/>
              <a:ext cx="686405" cy="213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660B51F-5EE9-6548-902C-EFD47F9B492B}"/>
                </a:ext>
              </a:extLst>
            </p:cNvPr>
            <p:cNvSpPr/>
            <p:nvPr/>
          </p:nvSpPr>
          <p:spPr>
            <a:xfrm>
              <a:off x="8790991" y="4767389"/>
              <a:ext cx="748438" cy="346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1589A0-B87A-1777-F8F5-487A48BF4315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6</a:t>
            </a:r>
            <a:endParaRPr kumimoji="1" lang="ja-JP" altLang="en-US" sz="200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8A7EC58-B797-1B55-73BC-88A8C1790697}"/>
              </a:ext>
            </a:extLst>
          </p:cNvPr>
          <p:cNvGrpSpPr/>
          <p:nvPr/>
        </p:nvGrpSpPr>
        <p:grpSpPr>
          <a:xfrm>
            <a:off x="119154" y="1455019"/>
            <a:ext cx="9667693" cy="4996334"/>
            <a:chOff x="119154" y="1455019"/>
            <a:chExt cx="9667693" cy="4996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/>
                <p:nvPr/>
              </p:nvSpPr>
              <p:spPr>
                <a:xfrm>
                  <a:off x="164247" y="2226154"/>
                  <a:ext cx="1060740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7" y="2226154"/>
                  <a:ext cx="1060740" cy="392415"/>
                </a:xfrm>
                <a:prstGeom prst="rect">
                  <a:avLst/>
                </a:prstGeom>
                <a:blipFill>
                  <a:blip r:embed="rId14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/>
                <p:nvPr/>
              </p:nvSpPr>
              <p:spPr>
                <a:xfrm>
                  <a:off x="169170" y="4990052"/>
                  <a:ext cx="171316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=−5.822, 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70" y="4990052"/>
                  <a:ext cx="1713161" cy="392415"/>
                </a:xfrm>
                <a:prstGeom prst="rect">
                  <a:avLst/>
                </a:prstGeom>
                <a:blipFill>
                  <a:blip r:embed="rId15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E41F849-0952-CDF4-17F9-E563AC3D9538}"/>
                    </a:ext>
                  </a:extLst>
                </p:cNvPr>
                <p:cNvSpPr txBox="1"/>
                <p:nvPr/>
              </p:nvSpPr>
              <p:spPr>
                <a:xfrm>
                  <a:off x="164248" y="3608103"/>
                  <a:ext cx="1658659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=−0.588,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E41F849-0952-CDF4-17F9-E563AC3D9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8" y="3608103"/>
                  <a:ext cx="1658659" cy="39241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588D453-B102-3F99-796A-F33AD68A9D40}"/>
                    </a:ext>
                  </a:extLst>
                </p:cNvPr>
                <p:cNvSpPr txBox="1"/>
                <p:nvPr/>
              </p:nvSpPr>
              <p:spPr>
                <a:xfrm>
                  <a:off x="119155" y="2542025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588D453-B102-3F99-796A-F33AD68A9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5" y="2542025"/>
                  <a:ext cx="927242" cy="392415"/>
                </a:xfrm>
                <a:prstGeom prst="rect">
                  <a:avLst/>
                </a:prstGeom>
                <a:blipFill>
                  <a:blip r:embed="rId17"/>
                  <a:stretch>
                    <a:fillRect l="-1351"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7A9727D-CF36-AED4-FD01-F50ADBFCF673}"/>
                    </a:ext>
                  </a:extLst>
                </p:cNvPr>
                <p:cNvSpPr txBox="1"/>
                <p:nvPr/>
              </p:nvSpPr>
              <p:spPr>
                <a:xfrm>
                  <a:off x="119155" y="3923974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7A9727D-CF36-AED4-FD01-F50ADBFCF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5" y="3923974"/>
                  <a:ext cx="927242" cy="392415"/>
                </a:xfrm>
                <a:prstGeom prst="rect">
                  <a:avLst/>
                </a:prstGeom>
                <a:blipFill>
                  <a:blip r:embed="rId18"/>
                  <a:stretch>
                    <a:fillRect l="-1351"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EB61873-125D-278D-C462-4C7AAC5F8265}"/>
                    </a:ext>
                  </a:extLst>
                </p:cNvPr>
                <p:cNvSpPr txBox="1"/>
                <p:nvPr/>
              </p:nvSpPr>
              <p:spPr>
                <a:xfrm>
                  <a:off x="119154" y="5305923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EB61873-125D-278D-C462-4C7AAC5F8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4" y="5305923"/>
                  <a:ext cx="927242" cy="392415"/>
                </a:xfrm>
                <a:prstGeom prst="rect">
                  <a:avLst/>
                </a:prstGeom>
                <a:blipFill>
                  <a:blip r:embed="rId19"/>
                  <a:stretch>
                    <a:fillRect l="-1351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図 28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19415735-5526-3AC6-F45E-B58A6C61C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9384" r="8764"/>
            <a:stretch/>
          </p:blipFill>
          <p:spPr>
            <a:xfrm>
              <a:off x="1602769" y="1833677"/>
              <a:ext cx="8138984" cy="1407474"/>
            </a:xfrm>
            <a:prstGeom prst="rect">
              <a:avLst/>
            </a:prstGeom>
          </p:spPr>
        </p:pic>
        <p:pic>
          <p:nvPicPr>
            <p:cNvPr id="31" name="図 30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418622E7-167C-0730-72C4-CD52C3119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10612" r="8569"/>
            <a:stretch/>
          </p:blipFill>
          <p:spPr>
            <a:xfrm>
              <a:off x="1705509" y="3241151"/>
              <a:ext cx="8036243" cy="1407474"/>
            </a:xfrm>
            <a:prstGeom prst="rect">
              <a:avLst/>
            </a:prstGeom>
            <a:effectLst/>
          </p:spPr>
        </p:pic>
        <p:pic>
          <p:nvPicPr>
            <p:cNvPr id="33" name="図 32" descr="グラフ&#10;&#10;自動的に生成された説明">
              <a:extLst>
                <a:ext uri="{FF2B5EF4-FFF2-40B4-BE49-F238E27FC236}">
                  <a16:creationId xmlns:a16="http://schemas.microsoft.com/office/drawing/2014/main" id="{C4B694C4-B630-7B3F-ED9A-452526030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10033" r="8116"/>
            <a:stretch/>
          </p:blipFill>
          <p:spPr>
            <a:xfrm>
              <a:off x="1647863" y="4610392"/>
              <a:ext cx="8138984" cy="14074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/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/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/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/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3263D03-5DAC-2C6A-E803-39EE739C3917}"/>
                </a:ext>
              </a:extLst>
            </p:cNvPr>
            <p:cNvSpPr txBox="1"/>
            <p:nvPr/>
          </p:nvSpPr>
          <p:spPr>
            <a:xfrm>
              <a:off x="1706457" y="1455019"/>
              <a:ext cx="1975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537419D-B417-03E0-5731-3221B2DFAF49}"/>
                </a:ext>
              </a:extLst>
            </p:cNvPr>
            <p:cNvSpPr txBox="1"/>
            <p:nvPr/>
          </p:nvSpPr>
          <p:spPr>
            <a:xfrm>
              <a:off x="4094037" y="1455019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F1C08C6-49C6-61E4-EE68-D1FB3063B818}"/>
                </a:ext>
              </a:extLst>
            </p:cNvPr>
            <p:cNvSpPr txBox="1"/>
            <p:nvPr/>
          </p:nvSpPr>
          <p:spPr>
            <a:xfrm>
              <a:off x="8204607" y="145501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3F1FE3-56A4-E5E4-DFA0-E9B3BE422C01}"/>
                </a:ext>
              </a:extLst>
            </p:cNvPr>
            <p:cNvSpPr txBox="1"/>
            <p:nvPr/>
          </p:nvSpPr>
          <p:spPr>
            <a:xfrm>
              <a:off x="5927217" y="145501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/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/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/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/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4E0651D-14FE-EABA-A556-82A07EBF83A3}"/>
                </a:ext>
              </a:extLst>
            </p:cNvPr>
            <p:cNvSpPr/>
            <p:nvPr/>
          </p:nvSpPr>
          <p:spPr>
            <a:xfrm>
              <a:off x="2965671" y="3432991"/>
              <a:ext cx="579549" cy="186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744CBC5-BB2A-B8FD-F551-ED81AACD8F2E}"/>
                </a:ext>
              </a:extLst>
            </p:cNvPr>
            <p:cNvSpPr/>
            <p:nvPr/>
          </p:nvSpPr>
          <p:spPr>
            <a:xfrm>
              <a:off x="4972961" y="3427928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2A63A45-88E7-05C6-7D83-803BBC55AA5D}"/>
                </a:ext>
              </a:extLst>
            </p:cNvPr>
            <p:cNvSpPr/>
            <p:nvPr/>
          </p:nvSpPr>
          <p:spPr>
            <a:xfrm>
              <a:off x="6916975" y="3438494"/>
              <a:ext cx="658455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5B28441-EBE3-0EC1-3A23-9BC16DF65A41}"/>
                </a:ext>
              </a:extLst>
            </p:cNvPr>
            <p:cNvSpPr/>
            <p:nvPr/>
          </p:nvSpPr>
          <p:spPr>
            <a:xfrm>
              <a:off x="8966851" y="3441244"/>
              <a:ext cx="600239" cy="216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D402A57-528B-D0EA-3EDA-3A1A61A34816}"/>
                </a:ext>
              </a:extLst>
            </p:cNvPr>
            <p:cNvSpPr/>
            <p:nvPr/>
          </p:nvSpPr>
          <p:spPr>
            <a:xfrm>
              <a:off x="2968426" y="4813913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4A119A0-2DE0-BD30-C91F-41B825EB09FA}"/>
                </a:ext>
              </a:extLst>
            </p:cNvPr>
            <p:cNvSpPr/>
            <p:nvPr/>
          </p:nvSpPr>
          <p:spPr>
            <a:xfrm>
              <a:off x="4967901" y="4801034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05C4B94-6A80-2767-3736-ED36337D499C}"/>
                </a:ext>
              </a:extLst>
            </p:cNvPr>
            <p:cNvSpPr/>
            <p:nvPr/>
          </p:nvSpPr>
          <p:spPr>
            <a:xfrm>
              <a:off x="6983006" y="4815865"/>
              <a:ext cx="579549" cy="237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F97CD56-B830-AA62-DAAF-764ED8B3B712}"/>
                </a:ext>
              </a:extLst>
            </p:cNvPr>
            <p:cNvSpPr/>
            <p:nvPr/>
          </p:nvSpPr>
          <p:spPr>
            <a:xfrm>
              <a:off x="8966851" y="4806536"/>
              <a:ext cx="626439" cy="213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65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43D049-CC3A-9911-2C9B-3162520F562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7</a:t>
            </a:r>
            <a:endParaRPr kumimoji="1" lang="ja-JP" altLang="en-US" sz="20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1916A93-78EE-FDC2-A4E9-D8B0476357FE}"/>
              </a:ext>
            </a:extLst>
          </p:cNvPr>
          <p:cNvGrpSpPr/>
          <p:nvPr/>
        </p:nvGrpSpPr>
        <p:grpSpPr>
          <a:xfrm>
            <a:off x="265344" y="2194906"/>
            <a:ext cx="9375311" cy="2501146"/>
            <a:chOff x="265344" y="1769899"/>
            <a:chExt cx="9375311" cy="2501146"/>
          </a:xfrm>
        </p:grpSpPr>
        <p:pic>
          <p:nvPicPr>
            <p:cNvPr id="6" name="図 5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00C75EBC-4CCA-32E1-5A25-E767195D7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66" r="9410"/>
            <a:stretch/>
          </p:blipFill>
          <p:spPr>
            <a:xfrm>
              <a:off x="265344" y="2187935"/>
              <a:ext cx="9375311" cy="165003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8284EB-E53E-1637-DFB5-D90C59C55F3F}"/>
                </a:ext>
              </a:extLst>
            </p:cNvPr>
            <p:cNvSpPr txBox="1"/>
            <p:nvPr/>
          </p:nvSpPr>
          <p:spPr>
            <a:xfrm>
              <a:off x="3034632" y="1769899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3152539-9BFC-B910-90AB-7C635660F719}"/>
                </a:ext>
              </a:extLst>
            </p:cNvPr>
            <p:cNvSpPr txBox="1"/>
            <p:nvPr/>
          </p:nvSpPr>
          <p:spPr>
            <a:xfrm>
              <a:off x="8057360" y="176989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E10B3C7-CCC3-C9F8-FDA8-9E20DA8CFA11}"/>
                </a:ext>
              </a:extLst>
            </p:cNvPr>
            <p:cNvSpPr txBox="1"/>
            <p:nvPr/>
          </p:nvSpPr>
          <p:spPr>
            <a:xfrm>
              <a:off x="474150" y="1769899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/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/>
                <p:nvPr/>
              </p:nvSpPr>
              <p:spPr>
                <a:xfrm>
                  <a:off x="6381548" y="2408797"/>
                  <a:ext cx="807832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548" y="2408797"/>
                  <a:ext cx="807832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/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/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57AF0A1B-09F4-6EDD-16C2-BA88C7B9FB6D}"/>
                </a:ext>
              </a:extLst>
            </p:cNvPr>
            <p:cNvSpPr txBox="1"/>
            <p:nvPr/>
          </p:nvSpPr>
          <p:spPr>
            <a:xfrm>
              <a:off x="5406479" y="176989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/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/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/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/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373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2888</TotalTime>
  <Words>419</Words>
  <Application>Microsoft Macintosh PowerPoint</Application>
  <PresentationFormat>A4 210 x 297 mm</PresentationFormat>
  <Paragraphs>208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Yoh Iwasa</cp:lastModifiedBy>
  <cp:revision>326</cp:revision>
  <cp:lastPrinted>2023-12-23T00:17:08Z</cp:lastPrinted>
  <dcterms:created xsi:type="dcterms:W3CDTF">2023-07-27T06:58:46Z</dcterms:created>
  <dcterms:modified xsi:type="dcterms:W3CDTF">2024-01-01T00:39:48Z</dcterms:modified>
</cp:coreProperties>
</file>