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62" r:id="rId2"/>
    <p:sldId id="318" r:id="rId3"/>
    <p:sldId id="289" r:id="rId4"/>
    <p:sldId id="363" r:id="rId5"/>
    <p:sldId id="364" r:id="rId6"/>
    <p:sldId id="319" r:id="rId7"/>
    <p:sldId id="345" r:id="rId8"/>
    <p:sldId id="300" r:id="rId9"/>
    <p:sldId id="352" r:id="rId10"/>
    <p:sldId id="30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66"/>
    <p:restoredTop sz="94694"/>
  </p:normalViewPr>
  <p:slideViewPr>
    <p:cSldViewPr snapToGrid="0">
      <p:cViewPr>
        <p:scale>
          <a:sx n="120" d="100"/>
          <a:sy n="120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70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7.png"/><Relationship Id="rId15" Type="http://schemas.openxmlformats.org/officeDocument/2006/relationships/image" Target="../media/image470.png"/><Relationship Id="rId10" Type="http://schemas.openxmlformats.org/officeDocument/2006/relationships/image" Target="../media/image46.png"/><Relationship Id="rId9" Type="http://schemas.openxmlformats.org/officeDocument/2006/relationships/image" Target="../media/image45.png"/><Relationship Id="rId14" Type="http://schemas.openxmlformats.org/officeDocument/2006/relationships/image" Target="../media/image450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21" Type="http://schemas.openxmlformats.org/officeDocument/2006/relationships/image" Target="../media/image53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420.png"/><Relationship Id="rId19" Type="http://schemas.openxmlformats.org/officeDocument/2006/relationships/image" Target="../media/image56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0" Type="http://schemas.openxmlformats.org/officeDocument/2006/relationships/image" Target="../media/image65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837482-E471-5F70-E856-6D20CB90340C}"/>
              </a:ext>
            </a:extLst>
          </p:cNvPr>
          <p:cNvSpPr/>
          <p:nvPr/>
        </p:nvSpPr>
        <p:spPr>
          <a:xfrm>
            <a:off x="2833473" y="375099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21985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6117849" y="4951362"/>
            <a:ext cx="1602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negative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161257"/>
                  </p:ext>
                </p:extLst>
              </p:nvPr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0DF87-C5EC-278F-9557-9AF33003A1A2}"/>
              </a:ext>
            </a:extLst>
          </p:cNvPr>
          <p:cNvSpPr txBox="1"/>
          <p:nvPr/>
        </p:nvSpPr>
        <p:spPr>
          <a:xfrm>
            <a:off x="2185853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1B1B1-9BA1-B85C-1EDF-B7D10F97B3F0}"/>
              </a:ext>
            </a:extLst>
          </p:cNvPr>
          <p:cNvSpPr txBox="1"/>
          <p:nvPr/>
        </p:nvSpPr>
        <p:spPr>
          <a:xfrm>
            <a:off x="4151851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233A6-17AD-88D4-A208-B12CCA8C8CCE}"/>
              </a:ext>
            </a:extLst>
          </p:cNvPr>
          <p:cNvSpPr txBox="1"/>
          <p:nvPr/>
        </p:nvSpPr>
        <p:spPr>
          <a:xfrm>
            <a:off x="819586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290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D31B979-38B8-29C5-47DC-026D2777D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2" r="6318" b="7135"/>
          <a:stretch/>
        </p:blipFill>
        <p:spPr>
          <a:xfrm>
            <a:off x="3137786" y="236631"/>
            <a:ext cx="3942875" cy="617453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705915" y="2888634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918957" y="5156154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3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7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8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9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1995604" y="1279517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0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86904"/>
            <a:ext cx="9734394" cy="5277328"/>
            <a:chOff x="152405" y="1186904"/>
            <a:chExt cx="9734394" cy="52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298157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839232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284490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A7EC58-B797-1B55-73BC-88A8C1790697}"/>
              </a:ext>
            </a:extLst>
          </p:cNvPr>
          <p:cNvGrpSpPr/>
          <p:nvPr/>
        </p:nvGrpSpPr>
        <p:grpSpPr>
          <a:xfrm>
            <a:off x="119154" y="1455019"/>
            <a:ext cx="9667693" cy="4996334"/>
            <a:chOff x="119154" y="1455019"/>
            <a:chExt cx="9667693" cy="4996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blipFill>
                  <a:blip r:embed="rId1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=−5.822,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blipFill>
                  <a:blip r:embed="rId1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/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=−0.588,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/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blipFill>
                  <a:blip r:embed="rId17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/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blipFill>
                  <a:blip r:embed="rId18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/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blipFill>
                  <a:blip r:embed="rId19"/>
                  <a:stretch>
                    <a:fillRect l="-1351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65671" y="3432991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72961" y="342792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16975" y="3438494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66851" y="3441244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68426" y="4813913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67901" y="4801034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83006" y="4815865"/>
              <a:ext cx="579549" cy="23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66851" y="4806536"/>
              <a:ext cx="626439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2947</TotalTime>
  <Words>401</Words>
  <Application>Microsoft Macintosh PowerPoint</Application>
  <PresentationFormat>A4 210 x 297 mm</PresentationFormat>
  <Paragraphs>192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327</cp:revision>
  <cp:lastPrinted>2023-12-23T00:17:08Z</cp:lastPrinted>
  <dcterms:created xsi:type="dcterms:W3CDTF">2023-07-27T06:58:46Z</dcterms:created>
  <dcterms:modified xsi:type="dcterms:W3CDTF">2024-01-19T06:07:25Z</dcterms:modified>
</cp:coreProperties>
</file>