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62" r:id="rId2"/>
    <p:sldId id="318" r:id="rId3"/>
    <p:sldId id="365" r:id="rId4"/>
    <p:sldId id="345" r:id="rId5"/>
    <p:sldId id="352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2"/>
    <p:restoredTop sz="94672"/>
  </p:normalViewPr>
  <p:slideViewPr>
    <p:cSldViewPr snapToGrid="0">
      <p:cViewPr varScale="1">
        <p:scale>
          <a:sx n="99" d="100"/>
          <a:sy n="99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/>
              <a:t>刻み幅を小さくして計算する。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F533-7887-614D-AC96-36B5462FA0B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4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36EA5-7058-1310-D073-C4BBE219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E4D172B-2E27-D5D6-DD64-152416008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8985E79-82A9-D54C-5AA6-D2E1A879A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8E78E8-DB0C-5428-7400-FD33E6C42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47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29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31.png"/><Relationship Id="rId10" Type="http://schemas.openxmlformats.org/officeDocument/2006/relationships/image" Target="../media/image421.png"/><Relationship Id="rId4" Type="http://schemas.openxmlformats.org/officeDocument/2006/relationships/image" Target="../media/image361.png"/><Relationship Id="rId9" Type="http://schemas.openxmlformats.org/officeDocument/2006/relationships/image" Target="../media/image4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15" Type="http://schemas.openxmlformats.org/officeDocument/2006/relationships/image" Target="../media/image47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38.png"/><Relationship Id="rId18" Type="http://schemas.openxmlformats.org/officeDocument/2006/relationships/image" Target="../media/image75.png"/><Relationship Id="rId3" Type="http://schemas.openxmlformats.org/officeDocument/2006/relationships/image" Target="../media/image33.png"/><Relationship Id="rId21" Type="http://schemas.openxmlformats.org/officeDocument/2006/relationships/image" Target="../media/image46.png"/><Relationship Id="rId12" Type="http://schemas.openxmlformats.org/officeDocument/2006/relationships/image" Target="../media/image34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3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6.png"/><Relationship Id="rId15" Type="http://schemas.openxmlformats.org/officeDocument/2006/relationships/image" Target="../media/image72.png"/><Relationship Id="rId10" Type="http://schemas.openxmlformats.org/officeDocument/2006/relationships/image" Target="../media/image650.png"/><Relationship Id="rId19" Type="http://schemas.openxmlformats.org/officeDocument/2006/relationships/image" Target="../media/image40.png"/><Relationship Id="rId9" Type="http://schemas.openxmlformats.org/officeDocument/2006/relationships/image" Target="../media/image65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dirty="0"/>
                <a:t>isoprene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123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453605" y="91567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0DA44AF-6DF0-BEB0-8892-2C649165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50609" r="5595" b="9699"/>
          <a:stretch/>
        </p:blipFill>
        <p:spPr>
          <a:xfrm>
            <a:off x="2503284" y="3954251"/>
            <a:ext cx="5330841" cy="1654182"/>
          </a:xfrm>
          <a:prstGeom prst="rect">
            <a:avLst/>
          </a:prstGeom>
        </p:spPr>
      </p:pic>
      <p:pic>
        <p:nvPicPr>
          <p:cNvPr id="12" name="図 1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C6A19AE-5A68-49D7-249A-0A1D9FE6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t="41135" r="5837" b="9956"/>
          <a:stretch/>
        </p:blipFill>
        <p:spPr>
          <a:xfrm>
            <a:off x="2526481" y="1490739"/>
            <a:ext cx="5294761" cy="200854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741888" y="338143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6062563" y="3378492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236406" y="2412658"/>
                <a:ext cx="3112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406" y="2412658"/>
                <a:ext cx="311239" cy="520399"/>
              </a:xfrm>
              <a:prstGeom prst="rect">
                <a:avLst/>
              </a:prstGeom>
              <a:blipFill>
                <a:blip r:embed="rId4"/>
                <a:stretch>
                  <a:fillRect l="-16000" t="-7317" r="-20000" b="-14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7168278" y="1456391"/>
                <a:ext cx="10605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8" y="1456391"/>
                <a:ext cx="1060547" cy="525913"/>
              </a:xfrm>
              <a:prstGeom prst="rect">
                <a:avLst/>
              </a:prstGeom>
              <a:blipFill>
                <a:blip r:embed="rId5"/>
                <a:stretch>
                  <a:fillRect l="-4762" t="-2381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821242" y="3566483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42" y="3566483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5944742" y="3512318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42" y="3512318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2105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617484" y="3489679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484" y="3489679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15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503284" y="356648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284" y="3566483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361517" y="2136371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17" y="2136371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51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467196" y="2903911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96" y="2903911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822615" y="3599169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15" y="3599169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697306" y="161104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306" y="1611048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15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814830" y="2009124"/>
            <a:ext cx="1769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 </a:t>
            </a:r>
          </a:p>
          <a:p>
            <a:pPr algn="ctr"/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579040" y="2614990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>
            <a:cxnSpLocks/>
          </p:cNvCxnSpPr>
          <p:nvPr/>
        </p:nvCxnSpPr>
        <p:spPr>
          <a:xfrm>
            <a:off x="2613227" y="2091460"/>
            <a:ext cx="549517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6062563" y="545998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5361517" y="4898593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17" y="4898593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540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586631" y="4222892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31" y="4222892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/>
              <p:nvPr/>
            </p:nvSpPr>
            <p:spPr>
              <a:xfrm>
                <a:off x="2262668" y="54699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668" y="5469933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834125" y="569061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125" y="5690617"/>
                <a:ext cx="195823" cy="276999"/>
              </a:xfrm>
              <a:prstGeom prst="rect">
                <a:avLst/>
              </a:prstGeom>
              <a:blipFill>
                <a:blip r:embed="rId17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5943941" y="558070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941" y="5580702"/>
                <a:ext cx="235642" cy="276999"/>
              </a:xfrm>
              <a:prstGeom prst="rect">
                <a:avLst/>
              </a:prstGeom>
              <a:blipFill>
                <a:blip r:embed="rId18"/>
                <a:stretch>
                  <a:fillRect l="-2105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516167" y="569061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167" y="5690617"/>
                <a:ext cx="181139" cy="276999"/>
              </a:xfrm>
              <a:prstGeom prst="rect">
                <a:avLst/>
              </a:prstGeom>
              <a:blipFill>
                <a:blip r:embed="rId19"/>
                <a:stretch>
                  <a:fillRect l="-33333" r="-2666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822615" y="5671745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15" y="5671745"/>
                <a:ext cx="241988" cy="276999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550431" y="4570500"/>
            <a:ext cx="229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isoprene production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467893" y="91567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/>
              <p:nvPr/>
            </p:nvSpPr>
            <p:spPr>
              <a:xfrm>
                <a:off x="2278801" y="33738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801" y="3373819"/>
                <a:ext cx="181139" cy="276999"/>
              </a:xfrm>
              <a:prstGeom prst="rect">
                <a:avLst/>
              </a:prstGeom>
              <a:blipFill>
                <a:blip r:embed="rId2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/>
              <p:nvPr/>
            </p:nvSpPr>
            <p:spPr>
              <a:xfrm>
                <a:off x="2190635" y="262517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635" y="2625177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/>
              <p:nvPr/>
            </p:nvSpPr>
            <p:spPr>
              <a:xfrm>
                <a:off x="2200053" y="194562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053" y="1945629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7241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/>
              <p:nvPr/>
            </p:nvSpPr>
            <p:spPr>
              <a:xfrm>
                <a:off x="2134513" y="471230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13" y="4712300"/>
                <a:ext cx="357470" cy="276999"/>
              </a:xfrm>
              <a:prstGeom prst="rect">
                <a:avLst/>
              </a:prstGeom>
              <a:blipFill>
                <a:blip r:embed="rId24"/>
                <a:stretch>
                  <a:fillRect l="-13793" r="-13793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/>
              <p:nvPr/>
            </p:nvSpPr>
            <p:spPr>
              <a:xfrm>
                <a:off x="2143931" y="40327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31" y="4032752"/>
                <a:ext cx="357470" cy="276999"/>
              </a:xfrm>
              <a:prstGeom prst="rect">
                <a:avLst/>
              </a:prstGeom>
              <a:blipFill>
                <a:blip r:embed="rId25"/>
                <a:stretch>
                  <a:fillRect l="-13793" r="-1724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80D879-D6E3-74C8-9729-FB8BDD7B6185}"/>
              </a:ext>
            </a:extLst>
          </p:cNvPr>
          <p:cNvCxnSpPr>
            <a:cxnSpLocks/>
          </p:cNvCxnSpPr>
          <p:nvPr/>
        </p:nvCxnSpPr>
        <p:spPr>
          <a:xfrm>
            <a:off x="3756456" y="5472459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/>
              <p:nvPr/>
            </p:nvSpPr>
            <p:spPr>
              <a:xfrm>
                <a:off x="3632052" y="5580702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052" y="5580702"/>
                <a:ext cx="241989" cy="299249"/>
              </a:xfrm>
              <a:prstGeom prst="rect">
                <a:avLst/>
              </a:prstGeom>
              <a:blipFill>
                <a:blip r:embed="rId26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2D31B979-38B8-29C5-47DC-026D2777D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2" r="6318" b="7135"/>
          <a:stretch/>
        </p:blipFill>
        <p:spPr>
          <a:xfrm>
            <a:off x="3137786" y="236631"/>
            <a:ext cx="3942875" cy="6174533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1869572" y="2950189"/>
            <a:ext cx="1711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</a:p>
          <a:p>
            <a:r>
              <a:rPr kumimoji="1" lang="en-US" altLang="ja-JP" sz="2000" dirty="0"/>
              <a:t> of leaf area</a:t>
            </a:r>
            <a:endParaRPr kumimoji="1" lang="ja-JP" altLang="en-US" sz="20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2064523" y="4947250"/>
            <a:ext cx="1390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isoprene</a:t>
            </a:r>
          </a:p>
          <a:p>
            <a:pPr algn="ctr"/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blipFill>
                <a:blip r:embed="rId4"/>
                <a:stretch>
                  <a:fillRect l="-5263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blipFill>
                <a:blip r:embed="rId7"/>
                <a:stretch>
                  <a:fillRect l="-30769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blipFill>
                <a:blip r:embed="rId8"/>
                <a:stretch>
                  <a:fillRect l="-6250" t="-333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blipFill>
                <a:blip r:embed="rId9"/>
                <a:stretch>
                  <a:fillRect l="-2778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05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2118224" y="11815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heat stress</a:t>
            </a:r>
            <a:endParaRPr kumimoji="1" lang="ja-JP" altLang="en-US" sz="20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453605" y="77279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/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blipFill>
                <a:blip r:embed="rId11"/>
                <a:stretch>
                  <a:fillRect l="-1025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CA83C04-3E59-4624-0F29-AB5DD4C4DE42}"/>
              </a:ext>
            </a:extLst>
          </p:cNvPr>
          <p:cNvCxnSpPr/>
          <p:nvPr/>
        </p:nvCxnSpPr>
        <p:spPr>
          <a:xfrm>
            <a:off x="5090152" y="4554408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D85E70-F3B0-5CE7-E4CF-D8E11D168EF3}"/>
              </a:ext>
            </a:extLst>
          </p:cNvPr>
          <p:cNvSpPr/>
          <p:nvPr/>
        </p:nvSpPr>
        <p:spPr>
          <a:xfrm>
            <a:off x="5044617" y="4470349"/>
            <a:ext cx="157702" cy="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6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483765" y="550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CCF6BCA-67A4-7D9A-76A6-84845D4941C3}"/>
              </a:ext>
            </a:extLst>
          </p:cNvPr>
          <p:cNvGrpSpPr/>
          <p:nvPr/>
        </p:nvGrpSpPr>
        <p:grpSpPr>
          <a:xfrm>
            <a:off x="152405" y="1140623"/>
            <a:ext cx="9734394" cy="5246335"/>
            <a:chOff x="152405" y="1217897"/>
            <a:chExt cx="9734394" cy="5246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/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blipFill>
                  <a:blip r:embed="rId8"/>
                  <a:stretch>
                    <a:fillRect l="-1370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図 13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A55D7C15-F626-B4E7-8A7F-4E19C66BC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9994" r="7158"/>
            <a:stretch/>
          </p:blipFill>
          <p:spPr>
            <a:xfrm>
              <a:off x="994886" y="1547901"/>
              <a:ext cx="8891913" cy="1519184"/>
            </a:xfrm>
            <a:prstGeom prst="rect">
              <a:avLst/>
            </a:prstGeom>
          </p:spPr>
        </p:pic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FB2C8919-B703-833A-3534-647DA11FF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9994" r="7158"/>
            <a:stretch/>
          </p:blipFill>
          <p:spPr>
            <a:xfrm>
              <a:off x="994886" y="3036258"/>
              <a:ext cx="8891913" cy="1519184"/>
            </a:xfrm>
            <a:prstGeom prst="rect">
              <a:avLst/>
            </a:prstGeom>
          </p:spPr>
        </p:pic>
        <p:pic>
          <p:nvPicPr>
            <p:cNvPr id="23" name="図 22" descr="グラフ&#10;&#10;自動的に生成された説明">
              <a:extLst>
                <a:ext uri="{FF2B5EF4-FFF2-40B4-BE49-F238E27FC236}">
                  <a16:creationId xmlns:a16="http://schemas.microsoft.com/office/drawing/2014/main" id="{138CD5AC-AF81-163C-3946-6645F0B41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994" r="7158"/>
            <a:stretch/>
          </p:blipFill>
          <p:spPr>
            <a:xfrm>
              <a:off x="994886" y="4556493"/>
              <a:ext cx="8891913" cy="1519184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1D05FC7-F340-207F-9650-0557437F01A8}"/>
                </a:ext>
              </a:extLst>
            </p:cNvPr>
            <p:cNvSpPr txBox="1"/>
            <p:nvPr/>
          </p:nvSpPr>
          <p:spPr>
            <a:xfrm>
              <a:off x="929857" y="1217897"/>
              <a:ext cx="22979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isoprene production</a:t>
              </a:r>
              <a:endParaRPr kumimoji="1" lang="ja-JP" altLang="en-US" sz="20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A566D71-E7E9-C7EF-AB7D-CEE5070A4606}"/>
                </a:ext>
              </a:extLst>
            </p:cNvPr>
            <p:cNvSpPr txBox="1"/>
            <p:nvPr/>
          </p:nvSpPr>
          <p:spPr>
            <a:xfrm>
              <a:off x="3791263" y="1217897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6E1CA2B-912C-4D00-FB39-12B1AEA6BD73}"/>
                </a:ext>
              </a:extLst>
            </p:cNvPr>
            <p:cNvSpPr txBox="1"/>
            <p:nvPr/>
          </p:nvSpPr>
          <p:spPr>
            <a:xfrm>
              <a:off x="5648732" y="1217897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F5D51A-C0D3-CA87-B265-851E6AD6CC0C}"/>
                </a:ext>
              </a:extLst>
            </p:cNvPr>
            <p:cNvSpPr txBox="1"/>
            <p:nvPr/>
          </p:nvSpPr>
          <p:spPr>
            <a:xfrm>
              <a:off x="8132090" y="1217897"/>
              <a:ext cx="1091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/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/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/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/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/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/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/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/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4DEFE90-DAC1-9EF0-A2C8-5710A3840D9F}"/>
                </a:ext>
              </a:extLst>
            </p:cNvPr>
            <p:cNvSpPr/>
            <p:nvPr/>
          </p:nvSpPr>
          <p:spPr>
            <a:xfrm>
              <a:off x="2454594" y="3241440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08BEF7A-7457-A92C-1C2D-7A7B0A6E07DE}"/>
                </a:ext>
              </a:extLst>
            </p:cNvPr>
            <p:cNvSpPr/>
            <p:nvPr/>
          </p:nvSpPr>
          <p:spPr>
            <a:xfrm>
              <a:off x="4628144" y="323637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1D105D3-012E-8F40-4798-B39FF0F57356}"/>
                </a:ext>
              </a:extLst>
            </p:cNvPr>
            <p:cNvSpPr/>
            <p:nvPr/>
          </p:nvSpPr>
          <p:spPr>
            <a:xfrm>
              <a:off x="6724563" y="3246943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DDB6CD7-1579-FB82-0C55-B89CDADE0C36}"/>
                </a:ext>
              </a:extLst>
            </p:cNvPr>
            <p:cNvSpPr/>
            <p:nvPr/>
          </p:nvSpPr>
          <p:spPr>
            <a:xfrm>
              <a:off x="8954554" y="3249693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01D017F-0623-AB6A-571F-08E44ADE4867}"/>
                </a:ext>
              </a:extLst>
            </p:cNvPr>
            <p:cNvSpPr/>
            <p:nvPr/>
          </p:nvSpPr>
          <p:spPr>
            <a:xfrm>
              <a:off x="2457349" y="477476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FC1C0ED-B146-21BA-E904-222FFF1AD403}"/>
                </a:ext>
              </a:extLst>
            </p:cNvPr>
            <p:cNvSpPr/>
            <p:nvPr/>
          </p:nvSpPr>
          <p:spPr>
            <a:xfrm>
              <a:off x="4636939" y="476188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785A216-C803-B99F-DC04-809FDC8A2C0A}"/>
                </a:ext>
              </a:extLst>
            </p:cNvPr>
            <p:cNvSpPr/>
            <p:nvPr/>
          </p:nvSpPr>
          <p:spPr>
            <a:xfrm>
              <a:off x="6678951" y="4774768"/>
              <a:ext cx="686405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660B51F-5EE9-6548-902C-EFD47F9B492B}"/>
                </a:ext>
              </a:extLst>
            </p:cNvPr>
            <p:cNvSpPr/>
            <p:nvPr/>
          </p:nvSpPr>
          <p:spPr>
            <a:xfrm>
              <a:off x="8790991" y="4767389"/>
              <a:ext cx="748438" cy="346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A5E66-CEDA-4698-7739-1157ACD4E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4DCB6B-CA14-D258-B337-FA29BA070DEB}"/>
              </a:ext>
            </a:extLst>
          </p:cNvPr>
          <p:cNvSpPr txBox="1"/>
          <p:nvPr/>
        </p:nvSpPr>
        <p:spPr>
          <a:xfrm>
            <a:off x="8496465" y="550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5(a)(b)</a:t>
            </a:r>
            <a:endParaRPr kumimoji="1" lang="ja-JP" altLang="en-US" sz="2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C66D405-1E8C-2F50-DD6D-82231EF8F95F}"/>
              </a:ext>
            </a:extLst>
          </p:cNvPr>
          <p:cNvGrpSpPr/>
          <p:nvPr/>
        </p:nvGrpSpPr>
        <p:grpSpPr>
          <a:xfrm>
            <a:off x="368376" y="1255276"/>
            <a:ext cx="9375311" cy="2372356"/>
            <a:chOff x="265344" y="1847173"/>
            <a:chExt cx="9375311" cy="2372356"/>
          </a:xfrm>
        </p:grpSpPr>
        <p:pic>
          <p:nvPicPr>
            <p:cNvPr id="6" name="図 5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0803519F-59DE-0504-15C2-E9FF616AF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66" r="9410"/>
            <a:stretch/>
          </p:blipFill>
          <p:spPr>
            <a:xfrm>
              <a:off x="265344" y="2187935"/>
              <a:ext cx="9375311" cy="165003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BA75D6-4D10-C010-5C58-B29010CC4F48}"/>
                </a:ext>
              </a:extLst>
            </p:cNvPr>
            <p:cNvSpPr txBox="1"/>
            <p:nvPr/>
          </p:nvSpPr>
          <p:spPr>
            <a:xfrm>
              <a:off x="2971132" y="1847173"/>
              <a:ext cx="1762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27D5E05-0EF0-BD58-B6A9-E7BDEDE8075E}"/>
                </a:ext>
              </a:extLst>
            </p:cNvPr>
            <p:cNvSpPr txBox="1"/>
            <p:nvPr/>
          </p:nvSpPr>
          <p:spPr>
            <a:xfrm>
              <a:off x="8057360" y="1847173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BBBD8D1-41FC-F8BE-62AC-0A34CC526A3B}"/>
                </a:ext>
              </a:extLst>
            </p:cNvPr>
            <p:cNvSpPr txBox="1"/>
            <p:nvPr/>
          </p:nvSpPr>
          <p:spPr>
            <a:xfrm>
              <a:off x="341935" y="1847173"/>
              <a:ext cx="2297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isoprene production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779ED7D-2908-D2B1-574A-0EF8B4B896AE}"/>
                    </a:ext>
                  </a:extLst>
                </p:cNvPr>
                <p:cNvSpPr txBox="1"/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2D3C49F9-8EFD-EB37-299E-F9428CCCD1B7}"/>
                    </a:ext>
                  </a:extLst>
                </p:cNvPr>
                <p:cNvSpPr txBox="1"/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9ED9D72-FDCF-F651-D46D-76CD87C049D3}"/>
                    </a:ext>
                  </a:extLst>
                </p:cNvPr>
                <p:cNvSpPr txBox="1"/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D0665FA-22C2-12AC-15A6-35E4DB80DDE5}"/>
                    </a:ext>
                  </a:extLst>
                </p:cNvPr>
                <p:cNvSpPr txBox="1"/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D7D0B379-1021-50E1-4A72-C8B9FDA184A4}"/>
                </a:ext>
              </a:extLst>
            </p:cNvPr>
            <p:cNvSpPr txBox="1"/>
            <p:nvPr/>
          </p:nvSpPr>
          <p:spPr>
            <a:xfrm>
              <a:off x="5406479" y="1847173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63D46DD8-A3A0-41DA-2E52-1060A505FFC7}"/>
                    </a:ext>
                  </a:extLst>
                </p:cNvPr>
                <p:cNvSpPr txBox="1"/>
                <p:nvPr/>
              </p:nvSpPr>
              <p:spPr>
                <a:xfrm>
                  <a:off x="1367855" y="3827114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63D46DD8-A3A0-41DA-2E52-1060A505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855" y="3827114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14721F-51ED-87E4-C810-EDC3604E637B}"/>
                    </a:ext>
                  </a:extLst>
                </p:cNvPr>
                <p:cNvSpPr txBox="1"/>
                <p:nvPr/>
              </p:nvSpPr>
              <p:spPr>
                <a:xfrm>
                  <a:off x="3727939" y="3827114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14721F-51ED-87E4-C810-EDC3604E6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9" y="3827114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F64F6E-482B-0C5E-0BF9-4A09D7BF5251}"/>
                    </a:ext>
                  </a:extLst>
                </p:cNvPr>
                <p:cNvSpPr txBox="1"/>
                <p:nvPr/>
              </p:nvSpPr>
              <p:spPr>
                <a:xfrm>
                  <a:off x="6088023" y="3827114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F64F6E-482B-0C5E-0BF9-4A09D7BF5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023" y="3827114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2DA96EFB-F1FA-62DC-DE31-5C710B0390E4}"/>
                    </a:ext>
                  </a:extLst>
                </p:cNvPr>
                <p:cNvSpPr txBox="1"/>
                <p:nvPr/>
              </p:nvSpPr>
              <p:spPr>
                <a:xfrm>
                  <a:off x="8448106" y="3827114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2DA96EFB-F1FA-62DC-DE31-5C710B039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106" y="3827114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8CA5A4-084B-B595-AE20-C5793C937C91}"/>
              </a:ext>
            </a:extLst>
          </p:cNvPr>
          <p:cNvSpPr txBox="1"/>
          <p:nvPr/>
        </p:nvSpPr>
        <p:spPr>
          <a:xfrm>
            <a:off x="113538" y="786141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(a)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17335F-8AFB-73FF-4458-4A8ACD83FBAB}"/>
              </a:ext>
            </a:extLst>
          </p:cNvPr>
          <p:cNvSpPr txBox="1"/>
          <p:nvPr/>
        </p:nvSpPr>
        <p:spPr>
          <a:xfrm>
            <a:off x="113538" y="3563237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(b)</a:t>
            </a:r>
            <a:endParaRPr kumimoji="1" lang="ja-JP" altLang="en-US" sz="240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1BF3E3D-EDB3-E20D-F4DC-77F19533172C}"/>
              </a:ext>
            </a:extLst>
          </p:cNvPr>
          <p:cNvGrpSpPr/>
          <p:nvPr/>
        </p:nvGrpSpPr>
        <p:grpSpPr>
          <a:xfrm>
            <a:off x="358238" y="3915710"/>
            <a:ext cx="9427121" cy="2592050"/>
            <a:chOff x="66295" y="2102679"/>
            <a:chExt cx="9773410" cy="2383295"/>
          </a:xfrm>
        </p:grpSpPr>
        <p:pic>
          <p:nvPicPr>
            <p:cNvPr id="15" name="図 14" descr="グラフ&#10;&#10;自動的に生成された説明">
              <a:extLst>
                <a:ext uri="{FF2B5EF4-FFF2-40B4-BE49-F238E27FC236}">
                  <a16:creationId xmlns:a16="http://schemas.microsoft.com/office/drawing/2014/main" id="{7D6746C3-3895-9597-646E-D4767959B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0298" r="9206"/>
            <a:stretch/>
          </p:blipFill>
          <p:spPr>
            <a:xfrm>
              <a:off x="66295" y="2377696"/>
              <a:ext cx="9773410" cy="17185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344D1EA-110E-82EC-9B5E-53ECDB843064}"/>
                    </a:ext>
                  </a:extLst>
                </p:cNvPr>
                <p:cNvSpPr txBox="1"/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3F06BB72-9E92-44C4-6A71-3EEE99CE148D}"/>
                    </a:ext>
                  </a:extLst>
                </p:cNvPr>
                <p:cNvSpPr txBox="1"/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776EB185-BAFB-A546-4F65-547204FD630A}"/>
                    </a:ext>
                  </a:extLst>
                </p:cNvPr>
                <p:cNvSpPr txBox="1"/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7B2D5BC-ADDC-377D-B8AD-70BB239128D6}"/>
                    </a:ext>
                  </a:extLst>
                </p:cNvPr>
                <p:cNvSpPr txBox="1"/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B794704-A000-4582-901B-068D3E6D3AD1}"/>
                </a:ext>
              </a:extLst>
            </p:cNvPr>
            <p:cNvSpPr txBox="1"/>
            <p:nvPr/>
          </p:nvSpPr>
          <p:spPr>
            <a:xfrm>
              <a:off x="2929300" y="2118792"/>
              <a:ext cx="1826878" cy="36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664F291-0216-F8AF-1490-B8A3A4786C5E}"/>
                </a:ext>
              </a:extLst>
            </p:cNvPr>
            <p:cNvSpPr txBox="1"/>
            <p:nvPr/>
          </p:nvSpPr>
          <p:spPr>
            <a:xfrm>
              <a:off x="8057360" y="210267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2E59525-240B-B4DF-4108-812F23980D93}"/>
                </a:ext>
              </a:extLst>
            </p:cNvPr>
            <p:cNvSpPr txBox="1"/>
            <p:nvPr/>
          </p:nvSpPr>
          <p:spPr>
            <a:xfrm>
              <a:off x="128564" y="2118792"/>
              <a:ext cx="2382349" cy="36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isoprene production</a:t>
              </a:r>
              <a:endParaRPr kumimoji="1" lang="ja-JP" altLang="en-US" sz="200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8D4C3F8-823A-A8E8-DF81-247B974DD420}"/>
                </a:ext>
              </a:extLst>
            </p:cNvPr>
            <p:cNvSpPr txBox="1"/>
            <p:nvPr/>
          </p:nvSpPr>
          <p:spPr>
            <a:xfrm>
              <a:off x="5406479" y="210267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AC6DC026-7D12-1E0C-E096-A8E1C5A39EA5}"/>
                    </a:ext>
                  </a:extLst>
                </p:cNvPr>
                <p:cNvSpPr txBox="1"/>
                <p:nvPr/>
              </p:nvSpPr>
              <p:spPr>
                <a:xfrm>
                  <a:off x="1204640" y="4093559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AC6DC026-7D12-1E0C-E096-A8E1C5A39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640" y="4093559"/>
                  <a:ext cx="293524" cy="39241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132C236-A36C-176D-C4B0-9C5B3CF9A98B}"/>
                    </a:ext>
                  </a:extLst>
                </p:cNvPr>
                <p:cNvSpPr txBox="1"/>
                <p:nvPr/>
              </p:nvSpPr>
              <p:spPr>
                <a:xfrm>
                  <a:off x="3663463" y="4093559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132C236-A36C-176D-C4B0-9C5B3CF9A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63" y="4093559"/>
                  <a:ext cx="293524" cy="39241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2BD6236-C86F-6D16-EF39-AD5681061155}"/>
                    </a:ext>
                  </a:extLst>
                </p:cNvPr>
                <p:cNvSpPr txBox="1"/>
                <p:nvPr/>
              </p:nvSpPr>
              <p:spPr>
                <a:xfrm>
                  <a:off x="6122286" y="4093559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2BD6236-C86F-6D16-EF39-AD5681061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6" y="4093559"/>
                  <a:ext cx="293524" cy="39241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BC58AB7-777E-2977-DD7F-501D4BE80329}"/>
                    </a:ext>
                  </a:extLst>
                </p:cNvPr>
                <p:cNvSpPr txBox="1"/>
                <p:nvPr/>
              </p:nvSpPr>
              <p:spPr>
                <a:xfrm>
                  <a:off x="8581108" y="4093559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BC58AB7-777E-2977-DD7F-501D4BE80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108" y="4093559"/>
                  <a:ext cx="293524" cy="39241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5B00361-838B-7999-72F3-53CB1C415627}"/>
              </a:ext>
            </a:extLst>
          </p:cNvPr>
          <p:cNvSpPr/>
          <p:nvPr/>
        </p:nvSpPr>
        <p:spPr>
          <a:xfrm>
            <a:off x="2833473" y="5644740"/>
            <a:ext cx="600293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57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2981</TotalTime>
  <Words>193</Words>
  <Application>Microsoft Macintosh PowerPoint</Application>
  <PresentationFormat>A4 210 x 297 mm</PresentationFormat>
  <Paragraphs>101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Yoh Iwasa</cp:lastModifiedBy>
  <cp:revision>362</cp:revision>
  <cp:lastPrinted>2023-12-23T00:17:08Z</cp:lastPrinted>
  <dcterms:created xsi:type="dcterms:W3CDTF">2023-07-27T06:58:46Z</dcterms:created>
  <dcterms:modified xsi:type="dcterms:W3CDTF">2024-02-07T21:50:13Z</dcterms:modified>
</cp:coreProperties>
</file>