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362" r:id="rId2"/>
    <p:sldId id="318" r:id="rId3"/>
    <p:sldId id="365" r:id="rId4"/>
    <p:sldId id="345" r:id="rId5"/>
    <p:sldId id="352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0096FF"/>
    <a:srgbClr val="009051"/>
    <a:srgbClr val="00FA00"/>
    <a:srgbClr val="D9D9D9"/>
    <a:srgbClr val="ED7D31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3"/>
    <p:restoredTop sz="94699"/>
  </p:normalViewPr>
  <p:slideViewPr>
    <p:cSldViewPr snapToGrid="0">
      <p:cViewPr varScale="1">
        <p:scale>
          <a:sx n="164" d="100"/>
          <a:sy n="164" d="100"/>
        </p:scale>
        <p:origin x="2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C3344-4B35-6A4E-A267-150FEBF01A33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F533-7887-614D-AC96-36B5462F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4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r>
              <a:rPr kumimoji="1" lang="ja-JP" altLang="en-US"/>
              <a:t>刻み幅を小さくして計算する。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3F533-7887-614D-AC96-36B5462FA0B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4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36EA5-7058-1310-D073-C4BBE2191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E4D172B-2E27-D5D6-DD64-1524160087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8985E79-82A9-D54C-5AA6-D2E1A879A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8E78E8-DB0C-5428-7400-FD33E6C425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47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34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97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71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46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52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28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18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40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12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76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85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16862-2C31-2745-AC5E-CB3DEF664501}" type="datetimeFigureOut">
              <a:rPr kumimoji="1" lang="ja-JP" altLang="en-US" smtClean="0"/>
              <a:t>2024/2/8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29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29.png"/><Relationship Id="rId7" Type="http://schemas.openxmlformats.org/officeDocument/2006/relationships/image" Target="../media/image3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31.png"/><Relationship Id="rId10" Type="http://schemas.openxmlformats.org/officeDocument/2006/relationships/image" Target="../media/image421.png"/><Relationship Id="rId4" Type="http://schemas.openxmlformats.org/officeDocument/2006/relationships/image" Target="../media/image361.png"/><Relationship Id="rId9" Type="http://schemas.openxmlformats.org/officeDocument/2006/relationships/image" Target="../media/image4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image" Target="../media/image42.png"/><Relationship Id="rId17" Type="http://schemas.openxmlformats.org/officeDocument/2006/relationships/image" Target="../media/image49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32.png"/><Relationship Id="rId15" Type="http://schemas.openxmlformats.org/officeDocument/2006/relationships/image" Target="../media/image47.png"/><Relationship Id="rId10" Type="http://schemas.openxmlformats.org/officeDocument/2006/relationships/image" Target="../media/image31.png"/><Relationship Id="rId9" Type="http://schemas.openxmlformats.org/officeDocument/2006/relationships/image" Target="../media/image30.png"/><Relationship Id="rId1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38.png"/><Relationship Id="rId18" Type="http://schemas.openxmlformats.org/officeDocument/2006/relationships/image" Target="../media/image75.png"/><Relationship Id="rId3" Type="http://schemas.openxmlformats.org/officeDocument/2006/relationships/image" Target="../media/image33.png"/><Relationship Id="rId21" Type="http://schemas.openxmlformats.org/officeDocument/2006/relationships/image" Target="../media/image46.png"/><Relationship Id="rId12" Type="http://schemas.openxmlformats.org/officeDocument/2006/relationships/image" Target="../media/image34.png"/><Relationship Id="rId17" Type="http://schemas.openxmlformats.org/officeDocument/2006/relationships/image" Target="../media/image7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3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66.png"/><Relationship Id="rId15" Type="http://schemas.openxmlformats.org/officeDocument/2006/relationships/image" Target="../media/image72.png"/><Relationship Id="rId10" Type="http://schemas.openxmlformats.org/officeDocument/2006/relationships/image" Target="../media/image650.png"/><Relationship Id="rId19" Type="http://schemas.openxmlformats.org/officeDocument/2006/relationships/image" Target="../media/image40.png"/><Relationship Id="rId9" Type="http://schemas.openxmlformats.org/officeDocument/2006/relationships/image" Target="../media/image65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C2316CC-FA34-686F-7AB2-8026EE960865}"/>
              </a:ext>
            </a:extLst>
          </p:cNvPr>
          <p:cNvGrpSpPr/>
          <p:nvPr/>
        </p:nvGrpSpPr>
        <p:grpSpPr>
          <a:xfrm>
            <a:off x="1233257" y="1239494"/>
            <a:ext cx="7343853" cy="4635214"/>
            <a:chOff x="680776" y="1727070"/>
            <a:chExt cx="7343853" cy="46352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33071B2-9C69-01A0-26F7-DAEB4423B4AA}"/>
                    </a:ext>
                  </a:extLst>
                </p:cNvPr>
                <p:cNvSpPr txBox="1"/>
                <p:nvPr/>
              </p:nvSpPr>
              <p:spPr>
                <a:xfrm>
                  <a:off x="1354497" y="3697719"/>
                  <a:ext cx="98770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33071B2-9C69-01A0-26F7-DAEB4423B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497" y="3697719"/>
                  <a:ext cx="987706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E1BFC83-6018-F565-77EF-049866C62202}"/>
                </a:ext>
              </a:extLst>
            </p:cNvPr>
            <p:cNvSpPr txBox="1"/>
            <p:nvPr/>
          </p:nvSpPr>
          <p:spPr>
            <a:xfrm>
              <a:off x="680776" y="2714471"/>
              <a:ext cx="15615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400" dirty="0"/>
                <a:t>isoprene </a:t>
              </a:r>
            </a:p>
            <a:p>
              <a:pPr algn="r"/>
              <a:r>
                <a:rPr kumimoji="1" lang="en-US" altLang="ja-JP" sz="2400" dirty="0"/>
                <a:t>production</a:t>
              </a:r>
              <a:endParaRPr kumimoji="1" lang="ja-JP" altLang="en-US" sz="2400"/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1BB38EC8-1601-BFC4-48B2-603A189878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7200" y="4288432"/>
              <a:ext cx="1103618" cy="877417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31A67FAB-103A-9A5B-9E33-2011C13EC3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7701" y="4019828"/>
              <a:ext cx="1050332" cy="14168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FB5196E-551B-EF1F-6505-CDE86F369C7B}"/>
                    </a:ext>
                  </a:extLst>
                </p:cNvPr>
                <p:cNvSpPr txBox="1"/>
                <p:nvPr/>
              </p:nvSpPr>
              <p:spPr>
                <a:xfrm>
                  <a:off x="3613263" y="3697719"/>
                  <a:ext cx="10103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FB5196E-551B-EF1F-6505-CDE86F369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263" y="3697719"/>
                  <a:ext cx="101034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FBEEBC9-E37F-4B49-DCAF-BF27F7582567}"/>
                    </a:ext>
                  </a:extLst>
                </p:cNvPr>
                <p:cNvSpPr txBox="1"/>
                <p:nvPr/>
              </p:nvSpPr>
              <p:spPr>
                <a:xfrm>
                  <a:off x="6024482" y="3697719"/>
                  <a:ext cx="102438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FBEEBC9-E37F-4B49-DCAF-BF27F7582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482" y="3697719"/>
                  <a:ext cx="1024383" cy="584775"/>
                </a:xfrm>
                <a:prstGeom prst="rect">
                  <a:avLst/>
                </a:prstGeom>
                <a:blipFill>
                  <a:blip r:embed="rId6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0B7A39B3-C8B0-DE4F-FE93-11DBABC3DA11}"/>
                </a:ext>
              </a:extLst>
            </p:cNvPr>
            <p:cNvSpPr txBox="1"/>
            <p:nvPr/>
          </p:nvSpPr>
          <p:spPr>
            <a:xfrm>
              <a:off x="5950279" y="3010830"/>
              <a:ext cx="2074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photosynthesis</a:t>
              </a:r>
              <a:endParaRPr kumimoji="1" lang="ja-JP" altLang="en-US" sz="2400"/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5A3B749-8D0D-BFA3-BD51-86DCD7CF6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2381" y="4009156"/>
              <a:ext cx="1236306" cy="0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86DA1BD7-061C-8BB8-A80F-1A4D0021169E}"/>
                    </a:ext>
                  </a:extLst>
                </p:cNvPr>
                <p:cNvSpPr txBox="1"/>
                <p:nvPr/>
              </p:nvSpPr>
              <p:spPr>
                <a:xfrm>
                  <a:off x="3587505" y="2335745"/>
                  <a:ext cx="102476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86DA1BD7-061C-8BB8-A80F-1A4D00211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7505" y="2335745"/>
                  <a:ext cx="102476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9E2C034-2F88-4A80-86DF-2E079B616BA3}"/>
                    </a:ext>
                  </a:extLst>
                </p:cNvPr>
                <p:cNvSpPr txBox="1"/>
                <p:nvPr/>
              </p:nvSpPr>
              <p:spPr>
                <a:xfrm>
                  <a:off x="3639021" y="5144944"/>
                  <a:ext cx="10204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9E2C034-2F88-4A80-86DF-2E079B616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9021" y="5144944"/>
                  <a:ext cx="1020408" cy="584775"/>
                </a:xfrm>
                <a:prstGeom prst="rect">
                  <a:avLst/>
                </a:prstGeom>
                <a:blipFill>
                  <a:blip r:embed="rId8"/>
                  <a:stretch>
                    <a:fillRect l="-123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CB51444-7D86-CFAA-9E13-6D4478DA097C}"/>
                </a:ext>
              </a:extLst>
            </p:cNvPr>
            <p:cNvSpPr txBox="1"/>
            <p:nvPr/>
          </p:nvSpPr>
          <p:spPr>
            <a:xfrm>
              <a:off x="3440485" y="1727070"/>
              <a:ext cx="1533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heat stress</a:t>
              </a:r>
              <a:endParaRPr kumimoji="1" lang="ja-JP" altLang="en-US" sz="240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F0012E4B-9EE7-BF4F-E312-7E349B329B3A}"/>
                </a:ext>
              </a:extLst>
            </p:cNvPr>
            <p:cNvSpPr txBox="1"/>
            <p:nvPr/>
          </p:nvSpPr>
          <p:spPr>
            <a:xfrm>
              <a:off x="3440485" y="5900619"/>
              <a:ext cx="1817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effectiveness</a:t>
              </a:r>
              <a:endParaRPr kumimoji="1" lang="ja-JP" altLang="en-US" sz="2400"/>
            </a:p>
          </p:txBody>
        </p: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5E000B86-771E-741D-251A-A14E89FF3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9185" y="4432696"/>
              <a:ext cx="0" cy="592593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D82DFD92-38E1-B7ED-6F0F-9C4EE8947E24}"/>
                </a:ext>
              </a:extLst>
            </p:cNvPr>
            <p:cNvCxnSpPr>
              <a:cxnSpLocks/>
            </p:cNvCxnSpPr>
            <p:nvPr/>
          </p:nvCxnSpPr>
          <p:spPr>
            <a:xfrm>
              <a:off x="4066594" y="3089217"/>
              <a:ext cx="16733" cy="545562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E30ACB82-BC48-7723-E64A-87BBA7273A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5300" y="2981743"/>
              <a:ext cx="1133323" cy="726333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円/楕円 27">
            <a:extLst>
              <a:ext uri="{FF2B5EF4-FFF2-40B4-BE49-F238E27FC236}">
                <a16:creationId xmlns:a16="http://schemas.microsoft.com/office/drawing/2014/main" id="{203A644C-6AEB-A45B-151E-6602F0B85FD9}"/>
              </a:ext>
            </a:extLst>
          </p:cNvPr>
          <p:cNvSpPr/>
          <p:nvPr/>
        </p:nvSpPr>
        <p:spPr>
          <a:xfrm>
            <a:off x="4093393" y="3118154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9083085C-96EE-42E9-58E2-25BDF38FA96D}"/>
              </a:ext>
            </a:extLst>
          </p:cNvPr>
          <p:cNvSpPr/>
          <p:nvPr/>
        </p:nvSpPr>
        <p:spPr>
          <a:xfrm>
            <a:off x="1801198" y="3103986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F0CE6F07-00A4-2721-7849-2A9E7EE62C91}"/>
              </a:ext>
            </a:extLst>
          </p:cNvPr>
          <p:cNvSpPr/>
          <p:nvPr/>
        </p:nvSpPr>
        <p:spPr>
          <a:xfrm>
            <a:off x="3998143" y="1745110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4813A3F9-85C6-F07E-E7C5-66E477035E02}"/>
              </a:ext>
            </a:extLst>
          </p:cNvPr>
          <p:cNvSpPr/>
          <p:nvPr/>
        </p:nvSpPr>
        <p:spPr>
          <a:xfrm>
            <a:off x="6486321" y="3096221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2635650B-EB85-EDC7-EEAD-22ECD1A5413D}"/>
              </a:ext>
            </a:extLst>
          </p:cNvPr>
          <p:cNvSpPr/>
          <p:nvPr/>
        </p:nvSpPr>
        <p:spPr>
          <a:xfrm>
            <a:off x="4064711" y="4531033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88B2A9-C75F-53F1-FB26-2CEA63B82B0F}"/>
              </a:ext>
            </a:extLst>
          </p:cNvPr>
          <p:cNvSpPr txBox="1"/>
          <p:nvPr/>
        </p:nvSpPr>
        <p:spPr>
          <a:xfrm>
            <a:off x="8453605" y="91567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1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31369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, 折れ線グラフ&#10;&#10;自動的に生成された説明">
            <a:extLst>
              <a:ext uri="{FF2B5EF4-FFF2-40B4-BE49-F238E27FC236}">
                <a16:creationId xmlns:a16="http://schemas.microsoft.com/office/drawing/2014/main" id="{70DA44AF-6DF0-BEB0-8892-2C6491654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16" t="50609" r="5595" b="9699"/>
          <a:stretch/>
        </p:blipFill>
        <p:spPr>
          <a:xfrm>
            <a:off x="2503284" y="3954251"/>
            <a:ext cx="5330841" cy="1654182"/>
          </a:xfrm>
          <a:prstGeom prst="rect">
            <a:avLst/>
          </a:prstGeom>
        </p:spPr>
      </p:pic>
      <p:pic>
        <p:nvPicPr>
          <p:cNvPr id="12" name="図 11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8C6A19AE-5A68-49D7-249A-0A1D9FE6C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95" t="41135" r="5837" b="9956"/>
          <a:stretch/>
        </p:blipFill>
        <p:spPr>
          <a:xfrm>
            <a:off x="2526481" y="1490739"/>
            <a:ext cx="5294761" cy="2008541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97BC3FC-8499-8008-7DDB-FB3B76AA8DFF}"/>
              </a:ext>
            </a:extLst>
          </p:cNvPr>
          <p:cNvCxnSpPr>
            <a:cxnSpLocks/>
          </p:cNvCxnSpPr>
          <p:nvPr/>
        </p:nvCxnSpPr>
        <p:spPr>
          <a:xfrm>
            <a:off x="3741888" y="3381436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159BBE7-F3D3-B342-CB67-C8C0D7F6D17E}"/>
              </a:ext>
            </a:extLst>
          </p:cNvPr>
          <p:cNvCxnSpPr>
            <a:cxnSpLocks/>
          </p:cNvCxnSpPr>
          <p:nvPr/>
        </p:nvCxnSpPr>
        <p:spPr>
          <a:xfrm flipV="1">
            <a:off x="6062563" y="3378492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/>
              <p:nvPr/>
            </p:nvSpPr>
            <p:spPr>
              <a:xfrm>
                <a:off x="8236406" y="2412658"/>
                <a:ext cx="31123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h𝑏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406" y="2412658"/>
                <a:ext cx="311239" cy="520399"/>
              </a:xfrm>
              <a:prstGeom prst="rect">
                <a:avLst/>
              </a:prstGeom>
              <a:blipFill>
                <a:blip r:embed="rId4"/>
                <a:stretch>
                  <a:fillRect l="-16000" t="-7317" r="-20000" b="-146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/>
              <p:nvPr/>
            </p:nvSpPr>
            <p:spPr>
              <a:xfrm>
                <a:off x="7168278" y="1456391"/>
                <a:ext cx="106054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h𝑏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278" y="1456391"/>
                <a:ext cx="1060547" cy="525913"/>
              </a:xfrm>
              <a:prstGeom prst="rect">
                <a:avLst/>
              </a:prstGeom>
              <a:blipFill>
                <a:blip r:embed="rId5"/>
                <a:stretch>
                  <a:fillRect l="-4762" t="-2381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B951721-BA08-DD1C-03B5-24945B7FF4AD}"/>
                  </a:ext>
                </a:extLst>
              </p:cNvPr>
              <p:cNvSpPr txBox="1"/>
              <p:nvPr/>
            </p:nvSpPr>
            <p:spPr>
              <a:xfrm>
                <a:off x="7821242" y="3566483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B951721-BA08-DD1C-03B5-24945B7FF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42" y="3566483"/>
                <a:ext cx="195823" cy="276999"/>
              </a:xfrm>
              <a:prstGeom prst="rect">
                <a:avLst/>
              </a:prstGeom>
              <a:blipFill>
                <a:blip r:embed="rId6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30D6161-984B-BCF1-033B-5BD6F7EAAC02}"/>
                  </a:ext>
                </a:extLst>
              </p:cNvPr>
              <p:cNvSpPr txBox="1"/>
              <p:nvPr/>
            </p:nvSpPr>
            <p:spPr>
              <a:xfrm>
                <a:off x="5944742" y="3512318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30D6161-984B-BCF1-033B-5BD6F7EAA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42" y="3512318"/>
                <a:ext cx="235642" cy="276999"/>
              </a:xfrm>
              <a:prstGeom prst="rect">
                <a:avLst/>
              </a:prstGeom>
              <a:blipFill>
                <a:blip r:embed="rId7"/>
                <a:stretch>
                  <a:fillRect l="-2105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A4782EC-2F73-A313-DB10-57A4B0832BC0}"/>
                  </a:ext>
                </a:extLst>
              </p:cNvPr>
              <p:cNvSpPr txBox="1"/>
              <p:nvPr/>
            </p:nvSpPr>
            <p:spPr>
              <a:xfrm>
                <a:off x="3617484" y="3489679"/>
                <a:ext cx="24198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A4782EC-2F73-A313-DB10-57A4B0832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484" y="3489679"/>
                <a:ext cx="241989" cy="299249"/>
              </a:xfrm>
              <a:prstGeom prst="rect">
                <a:avLst/>
              </a:prstGeom>
              <a:blipFill>
                <a:blip r:embed="rId8"/>
                <a:stretch>
                  <a:fillRect l="-15000" r="-15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007198A-FD71-AB76-D568-F89EBDAAB251}"/>
                  </a:ext>
                </a:extLst>
              </p:cNvPr>
              <p:cNvSpPr txBox="1"/>
              <p:nvPr/>
            </p:nvSpPr>
            <p:spPr>
              <a:xfrm>
                <a:off x="2503284" y="356648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007198A-FD71-AB76-D568-F89EBDAAB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284" y="3566483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3333" r="-2666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56082AF-ADD9-FDA2-AE24-0DF51E82F966}"/>
                  </a:ext>
                </a:extLst>
              </p:cNvPr>
              <p:cNvSpPr txBox="1"/>
              <p:nvPr/>
            </p:nvSpPr>
            <p:spPr>
              <a:xfrm>
                <a:off x="5361517" y="2136371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56082AF-ADD9-FDA2-AE24-0DF51E82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517" y="2136371"/>
                <a:ext cx="465705" cy="276999"/>
              </a:xfrm>
              <a:prstGeom prst="rect">
                <a:avLst/>
              </a:prstGeom>
              <a:blipFill>
                <a:blip r:embed="rId10"/>
                <a:stretch>
                  <a:fillRect l="-13514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/>
              <p:nvPr/>
            </p:nvSpPr>
            <p:spPr>
              <a:xfrm>
                <a:off x="6467196" y="2903911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196" y="2903911"/>
                <a:ext cx="465705" cy="276999"/>
              </a:xfrm>
              <a:prstGeom prst="rect">
                <a:avLst/>
              </a:prstGeom>
              <a:blipFill>
                <a:blip r:embed="rId11"/>
                <a:stretch>
                  <a:fillRect l="-13514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EFA5220-FE6D-5589-A7EE-AE0A639FF710}"/>
                  </a:ext>
                </a:extLst>
              </p:cNvPr>
              <p:cNvSpPr txBox="1"/>
              <p:nvPr/>
            </p:nvSpPr>
            <p:spPr>
              <a:xfrm>
                <a:off x="4822615" y="3599169"/>
                <a:ext cx="2419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EFA5220-FE6D-5589-A7EE-AE0A639FF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615" y="3599169"/>
                <a:ext cx="241988" cy="276999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E8C86CD-CD10-54D7-AD04-6AA9822AAE0A}"/>
                  </a:ext>
                </a:extLst>
              </p:cNvPr>
              <p:cNvSpPr txBox="1"/>
              <p:nvPr/>
            </p:nvSpPr>
            <p:spPr>
              <a:xfrm>
                <a:off x="2697306" y="1611048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E8C86CD-CD10-54D7-AD04-6AA9822AA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306" y="1611048"/>
                <a:ext cx="465705" cy="276999"/>
              </a:xfrm>
              <a:prstGeom prst="rect">
                <a:avLst/>
              </a:prstGeom>
              <a:blipFill>
                <a:blip r:embed="rId13"/>
                <a:stretch>
                  <a:fillRect l="-13158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ABEBC8-13D1-33D7-CB50-43457AE23925}"/>
              </a:ext>
            </a:extLst>
          </p:cNvPr>
          <p:cNvSpPr txBox="1"/>
          <p:nvPr/>
        </p:nvSpPr>
        <p:spPr>
          <a:xfrm rot="16200000">
            <a:off x="814830" y="2009124"/>
            <a:ext cx="1769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marginal value </a:t>
            </a:r>
          </a:p>
          <a:p>
            <a:pPr algn="ctr"/>
            <a:r>
              <a:rPr kumimoji="1" lang="en-US" altLang="ja-JP" sz="2000" dirty="0"/>
              <a:t>of leaf area</a:t>
            </a:r>
            <a:endParaRPr kumimoji="1" lang="ja-JP" altLang="en-US" sz="20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14046CD-40EB-BA40-FD9F-4F646B01B83B}"/>
              </a:ext>
            </a:extLst>
          </p:cNvPr>
          <p:cNvCxnSpPr/>
          <p:nvPr/>
        </p:nvCxnSpPr>
        <p:spPr>
          <a:xfrm>
            <a:off x="2579040" y="2614990"/>
            <a:ext cx="5570621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A641FD7-6009-149F-45DF-4585B18BFDC3}"/>
              </a:ext>
            </a:extLst>
          </p:cNvPr>
          <p:cNvCxnSpPr>
            <a:cxnSpLocks/>
          </p:cNvCxnSpPr>
          <p:nvPr/>
        </p:nvCxnSpPr>
        <p:spPr>
          <a:xfrm>
            <a:off x="2613227" y="2091460"/>
            <a:ext cx="549517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B785FDC-1A1A-910C-37DA-361029C7BD60}"/>
              </a:ext>
            </a:extLst>
          </p:cNvPr>
          <p:cNvCxnSpPr>
            <a:cxnSpLocks/>
          </p:cNvCxnSpPr>
          <p:nvPr/>
        </p:nvCxnSpPr>
        <p:spPr>
          <a:xfrm flipV="1">
            <a:off x="6062563" y="5459986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/>
              <p:nvPr/>
            </p:nvSpPr>
            <p:spPr>
              <a:xfrm>
                <a:off x="5361517" y="4898593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517" y="4898593"/>
                <a:ext cx="465705" cy="276999"/>
              </a:xfrm>
              <a:prstGeom prst="rect">
                <a:avLst/>
              </a:prstGeom>
              <a:blipFill>
                <a:blip r:embed="rId14"/>
                <a:stretch>
                  <a:fillRect l="-540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E3C16C2-0ADF-7039-8482-DF2C96B4817F}"/>
                  </a:ext>
                </a:extLst>
              </p:cNvPr>
              <p:cNvSpPr txBox="1"/>
              <p:nvPr/>
            </p:nvSpPr>
            <p:spPr>
              <a:xfrm>
                <a:off x="2586631" y="4222892"/>
                <a:ext cx="71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E3C16C2-0ADF-7039-8482-DF2C96B48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631" y="4222892"/>
                <a:ext cx="71115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0EC080E8-300B-C0AF-1EA9-722B5B841E3C}"/>
                  </a:ext>
                </a:extLst>
              </p:cNvPr>
              <p:cNvSpPr txBox="1"/>
              <p:nvPr/>
            </p:nvSpPr>
            <p:spPr>
              <a:xfrm>
                <a:off x="2262668" y="546993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0EC080E8-300B-C0AF-1EA9-722B5B841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668" y="5469933"/>
                <a:ext cx="181139" cy="276999"/>
              </a:xfrm>
              <a:prstGeom prst="rect">
                <a:avLst/>
              </a:prstGeom>
              <a:blipFill>
                <a:blip r:embed="rId16"/>
                <a:stretch>
                  <a:fillRect l="-26667" r="-2666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FE95E33-7D4A-773B-A048-23F38E6F9DE1}"/>
                  </a:ext>
                </a:extLst>
              </p:cNvPr>
              <p:cNvSpPr txBox="1"/>
              <p:nvPr/>
            </p:nvSpPr>
            <p:spPr>
              <a:xfrm>
                <a:off x="7834125" y="569061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FE95E33-7D4A-773B-A048-23F38E6F9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125" y="5690617"/>
                <a:ext cx="195823" cy="276999"/>
              </a:xfrm>
              <a:prstGeom prst="rect">
                <a:avLst/>
              </a:prstGeom>
              <a:blipFill>
                <a:blip r:embed="rId17"/>
                <a:stretch>
                  <a:fillRect l="-23529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EB23271-6AC7-1C2B-EF4E-D7AB0C0C0B6C}"/>
                  </a:ext>
                </a:extLst>
              </p:cNvPr>
              <p:cNvSpPr txBox="1"/>
              <p:nvPr/>
            </p:nvSpPr>
            <p:spPr>
              <a:xfrm>
                <a:off x="5943941" y="5580702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EB23271-6AC7-1C2B-EF4E-D7AB0C0C0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941" y="5580702"/>
                <a:ext cx="235642" cy="276999"/>
              </a:xfrm>
              <a:prstGeom prst="rect">
                <a:avLst/>
              </a:prstGeom>
              <a:blipFill>
                <a:blip r:embed="rId18"/>
                <a:stretch>
                  <a:fillRect l="-2105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ACC3001-DD30-54DC-35E4-F7796ECB54AF}"/>
                  </a:ext>
                </a:extLst>
              </p:cNvPr>
              <p:cNvSpPr txBox="1"/>
              <p:nvPr/>
            </p:nvSpPr>
            <p:spPr>
              <a:xfrm>
                <a:off x="2516167" y="569061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ACC3001-DD30-54DC-35E4-F7796ECB5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167" y="5690617"/>
                <a:ext cx="181139" cy="276999"/>
              </a:xfrm>
              <a:prstGeom prst="rect">
                <a:avLst/>
              </a:prstGeom>
              <a:blipFill>
                <a:blip r:embed="rId19"/>
                <a:stretch>
                  <a:fillRect l="-33333" r="-2666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/>
              <p:nvPr/>
            </p:nvSpPr>
            <p:spPr>
              <a:xfrm>
                <a:off x="4822615" y="5671745"/>
                <a:ext cx="2419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615" y="5671745"/>
                <a:ext cx="241988" cy="276999"/>
              </a:xfrm>
              <a:prstGeom prst="rect">
                <a:avLst/>
              </a:prstGeom>
              <a:blipFill>
                <a:blip r:embed="rId2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8C53BB-0703-9D57-26EB-EDDA02203DF7}"/>
              </a:ext>
            </a:extLst>
          </p:cNvPr>
          <p:cNvSpPr txBox="1"/>
          <p:nvPr/>
        </p:nvSpPr>
        <p:spPr>
          <a:xfrm rot="16200000">
            <a:off x="550431" y="4570500"/>
            <a:ext cx="2297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isoprene production</a:t>
            </a:r>
            <a:endParaRPr kumimoji="1" lang="ja-JP" altLang="en-US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90249F-C285-D678-743B-1542FA2CF826}"/>
              </a:ext>
            </a:extLst>
          </p:cNvPr>
          <p:cNvSpPr txBox="1"/>
          <p:nvPr/>
        </p:nvSpPr>
        <p:spPr>
          <a:xfrm>
            <a:off x="8467893" y="91567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2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B133B96-20DC-83A2-8C1A-46B83F3FBBA9}"/>
                  </a:ext>
                </a:extLst>
              </p:cNvPr>
              <p:cNvSpPr txBox="1"/>
              <p:nvPr/>
            </p:nvSpPr>
            <p:spPr>
              <a:xfrm>
                <a:off x="2278801" y="337381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B133B96-20DC-83A2-8C1A-46B83F3FB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801" y="3373819"/>
                <a:ext cx="181139" cy="276999"/>
              </a:xfrm>
              <a:prstGeom prst="rect">
                <a:avLst/>
              </a:prstGeom>
              <a:blipFill>
                <a:blip r:embed="rId21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B3BA0D3-AC58-C84F-EDD6-37F961C706B3}"/>
                  </a:ext>
                </a:extLst>
              </p:cNvPr>
              <p:cNvSpPr txBox="1"/>
              <p:nvPr/>
            </p:nvSpPr>
            <p:spPr>
              <a:xfrm>
                <a:off x="2190635" y="2625177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B3BA0D3-AC58-C84F-EDD6-37F961C70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635" y="2625177"/>
                <a:ext cx="357470" cy="276999"/>
              </a:xfrm>
              <a:prstGeom prst="rect">
                <a:avLst/>
              </a:prstGeom>
              <a:blipFill>
                <a:blip r:embed="rId22"/>
                <a:stretch>
                  <a:fillRect l="-13793" r="-13793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B55B79A-7E50-A72B-DF7B-F66B02BDA76C}"/>
                  </a:ext>
                </a:extLst>
              </p:cNvPr>
              <p:cNvSpPr txBox="1"/>
              <p:nvPr/>
            </p:nvSpPr>
            <p:spPr>
              <a:xfrm>
                <a:off x="2200053" y="1945629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B55B79A-7E50-A72B-DF7B-F66B02BDA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053" y="1945629"/>
                <a:ext cx="357470" cy="276999"/>
              </a:xfrm>
              <a:prstGeom prst="rect">
                <a:avLst/>
              </a:prstGeom>
              <a:blipFill>
                <a:blip r:embed="rId23"/>
                <a:stretch>
                  <a:fillRect l="-17241" r="-13793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6EE18B7-C2B3-44FF-69BB-340BF2A4A0BA}"/>
                  </a:ext>
                </a:extLst>
              </p:cNvPr>
              <p:cNvSpPr txBox="1"/>
              <p:nvPr/>
            </p:nvSpPr>
            <p:spPr>
              <a:xfrm>
                <a:off x="2134513" y="4712300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6EE18B7-C2B3-44FF-69BB-340BF2A4A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513" y="4712300"/>
                <a:ext cx="357470" cy="276999"/>
              </a:xfrm>
              <a:prstGeom prst="rect">
                <a:avLst/>
              </a:prstGeom>
              <a:blipFill>
                <a:blip r:embed="rId24"/>
                <a:stretch>
                  <a:fillRect l="-13793" r="-13793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BCDEAD4-A7B8-8BE3-84E5-8341171EEA00}"/>
                  </a:ext>
                </a:extLst>
              </p:cNvPr>
              <p:cNvSpPr txBox="1"/>
              <p:nvPr/>
            </p:nvSpPr>
            <p:spPr>
              <a:xfrm>
                <a:off x="2143931" y="403275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BCDEAD4-A7B8-8BE3-84E5-8341171EE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31" y="4032752"/>
                <a:ext cx="357470" cy="276999"/>
              </a:xfrm>
              <a:prstGeom prst="rect">
                <a:avLst/>
              </a:prstGeom>
              <a:blipFill>
                <a:blip r:embed="rId25"/>
                <a:stretch>
                  <a:fillRect l="-13793" r="-17241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480D879-D6E3-74C8-9729-FB8BDD7B6185}"/>
              </a:ext>
            </a:extLst>
          </p:cNvPr>
          <p:cNvCxnSpPr>
            <a:cxnSpLocks/>
          </p:cNvCxnSpPr>
          <p:nvPr/>
        </p:nvCxnSpPr>
        <p:spPr>
          <a:xfrm>
            <a:off x="3756456" y="5472459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DCF7682-99E7-9FE3-09F2-89C5CA487FE9}"/>
                  </a:ext>
                </a:extLst>
              </p:cNvPr>
              <p:cNvSpPr txBox="1"/>
              <p:nvPr/>
            </p:nvSpPr>
            <p:spPr>
              <a:xfrm>
                <a:off x="3632052" y="5580702"/>
                <a:ext cx="24198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DCF7682-99E7-9FE3-09F2-89C5CA487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052" y="5580702"/>
                <a:ext cx="241989" cy="299249"/>
              </a:xfrm>
              <a:prstGeom prst="rect">
                <a:avLst/>
              </a:prstGeom>
              <a:blipFill>
                <a:blip r:embed="rId26"/>
                <a:stretch>
                  <a:fillRect l="-20000" r="-15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03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ダイアグラム, ヒストグラム&#10;&#10;自動的に生成された説明">
            <a:extLst>
              <a:ext uri="{FF2B5EF4-FFF2-40B4-BE49-F238E27FC236}">
                <a16:creationId xmlns:a16="http://schemas.microsoft.com/office/drawing/2014/main" id="{771B007B-FABB-942F-13A7-BD5EC4F0C3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16" r="6622" b="6469"/>
          <a:stretch/>
        </p:blipFill>
        <p:spPr>
          <a:xfrm>
            <a:off x="3137785" y="188770"/>
            <a:ext cx="3942875" cy="6279784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ABEBC8-13D1-33D7-CB50-43457AE23925}"/>
              </a:ext>
            </a:extLst>
          </p:cNvPr>
          <p:cNvSpPr txBox="1"/>
          <p:nvPr/>
        </p:nvSpPr>
        <p:spPr>
          <a:xfrm rot="16200000">
            <a:off x="1869572" y="2950189"/>
            <a:ext cx="1711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marginal value</a:t>
            </a:r>
          </a:p>
          <a:p>
            <a:r>
              <a:rPr kumimoji="1" lang="en-US" altLang="ja-JP" sz="2000" dirty="0"/>
              <a:t> of leaf area</a:t>
            </a:r>
            <a:endParaRPr kumimoji="1" lang="ja-JP" altLang="en-US" sz="20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8C53BB-0703-9D57-26EB-EDDA02203DF7}"/>
              </a:ext>
            </a:extLst>
          </p:cNvPr>
          <p:cNvSpPr txBox="1"/>
          <p:nvPr/>
        </p:nvSpPr>
        <p:spPr>
          <a:xfrm rot="16200000">
            <a:off x="2064523" y="4947250"/>
            <a:ext cx="1390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isoprene</a:t>
            </a:r>
          </a:p>
          <a:p>
            <a:pPr algn="ctr"/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/>
              <p:nvPr/>
            </p:nvSpPr>
            <p:spPr>
              <a:xfrm>
                <a:off x="6434710" y="4499196"/>
                <a:ext cx="46570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710" y="4499196"/>
                <a:ext cx="465705" cy="276999"/>
              </a:xfrm>
              <a:prstGeom prst="rect">
                <a:avLst/>
              </a:prstGeom>
              <a:blipFill>
                <a:blip r:embed="rId4"/>
                <a:stretch>
                  <a:fillRect l="-5263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/>
              <p:nvPr/>
            </p:nvSpPr>
            <p:spPr>
              <a:xfrm>
                <a:off x="5212593" y="6392231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593" y="6392231"/>
                <a:ext cx="149913" cy="276999"/>
              </a:xfrm>
              <a:prstGeom prst="rect">
                <a:avLst/>
              </a:prstGeom>
              <a:blipFill>
                <a:blip r:embed="rId7"/>
                <a:stretch>
                  <a:fillRect l="-30769" r="-2307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/>
              <p:nvPr/>
            </p:nvSpPr>
            <p:spPr>
              <a:xfrm>
                <a:off x="4514765" y="3429000"/>
                <a:ext cx="594458" cy="372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765" y="3429000"/>
                <a:ext cx="594458" cy="372987"/>
              </a:xfrm>
              <a:prstGeom prst="rect">
                <a:avLst/>
              </a:prstGeom>
              <a:blipFill>
                <a:blip r:embed="rId8"/>
                <a:stretch>
                  <a:fillRect l="-6250" t="-3333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/>
              <p:nvPr/>
            </p:nvSpPr>
            <p:spPr>
              <a:xfrm>
                <a:off x="4986181" y="2523103"/>
                <a:ext cx="898451" cy="384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ja-JP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81" y="2523103"/>
                <a:ext cx="898451" cy="384464"/>
              </a:xfrm>
              <a:prstGeom prst="rect">
                <a:avLst/>
              </a:prstGeom>
              <a:blipFill>
                <a:blip r:embed="rId9"/>
                <a:stretch>
                  <a:fillRect l="-2778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/>
              <p:nvPr/>
            </p:nvSpPr>
            <p:spPr>
              <a:xfrm>
                <a:off x="6434709" y="2473016"/>
                <a:ext cx="46570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709" y="2473016"/>
                <a:ext cx="465705" cy="276999"/>
              </a:xfrm>
              <a:prstGeom prst="rect">
                <a:avLst/>
              </a:prstGeom>
              <a:blipFill>
                <a:blip r:embed="rId10"/>
                <a:stretch>
                  <a:fillRect l="-1052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75E98D2-6A59-B1C9-E007-2013EF3EABCC}"/>
              </a:ext>
            </a:extLst>
          </p:cNvPr>
          <p:cNvSpPr txBox="1"/>
          <p:nvPr/>
        </p:nvSpPr>
        <p:spPr>
          <a:xfrm rot="16200000">
            <a:off x="2118224" y="1181504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heat stress</a:t>
            </a:r>
            <a:endParaRPr kumimoji="1" lang="ja-JP" altLang="en-US" sz="20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20C346-E677-DEAE-D9DB-F90489E68D67}"/>
              </a:ext>
            </a:extLst>
          </p:cNvPr>
          <p:cNvSpPr txBox="1"/>
          <p:nvPr/>
        </p:nvSpPr>
        <p:spPr>
          <a:xfrm>
            <a:off x="8453605" y="77279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3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6013C93-5D17-A371-B530-8720DF6F5AC6}"/>
                  </a:ext>
                </a:extLst>
              </p:cNvPr>
              <p:cNvSpPr txBox="1"/>
              <p:nvPr/>
            </p:nvSpPr>
            <p:spPr>
              <a:xfrm>
                <a:off x="6370334" y="446836"/>
                <a:ext cx="47371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6013C93-5D17-A371-B530-8720DF6F5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334" y="446836"/>
                <a:ext cx="473719" cy="276999"/>
              </a:xfrm>
              <a:prstGeom prst="rect">
                <a:avLst/>
              </a:prstGeom>
              <a:blipFill>
                <a:blip r:embed="rId11"/>
                <a:stretch>
                  <a:fillRect l="-1025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56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A6DEFE-60A0-A2FA-8B7D-A610F660B379}"/>
              </a:ext>
            </a:extLst>
          </p:cNvPr>
          <p:cNvSpPr txBox="1"/>
          <p:nvPr/>
        </p:nvSpPr>
        <p:spPr>
          <a:xfrm>
            <a:off x="8483765" y="550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4</a:t>
            </a:r>
            <a:endParaRPr kumimoji="1" lang="ja-JP" altLang="en-US" sz="2000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2CCF6BCA-67A4-7D9A-76A6-84845D4941C3}"/>
              </a:ext>
            </a:extLst>
          </p:cNvPr>
          <p:cNvGrpSpPr/>
          <p:nvPr/>
        </p:nvGrpSpPr>
        <p:grpSpPr>
          <a:xfrm>
            <a:off x="152405" y="1140623"/>
            <a:ext cx="9734394" cy="5246335"/>
            <a:chOff x="152405" y="1217897"/>
            <a:chExt cx="9734394" cy="52463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2689B79-2391-3178-BD06-69DCFB85EF50}"/>
                    </a:ext>
                  </a:extLst>
                </p:cNvPr>
                <p:cNvSpPr txBox="1"/>
                <p:nvPr/>
              </p:nvSpPr>
              <p:spPr>
                <a:xfrm>
                  <a:off x="152405" y="3660612"/>
                  <a:ext cx="942181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2689B79-2391-3178-BD06-69DCFB85EF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5" y="3660612"/>
                  <a:ext cx="942181" cy="3924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FB6C309-FD66-93DD-28D3-9F990E722A92}"/>
                    </a:ext>
                  </a:extLst>
                </p:cNvPr>
                <p:cNvSpPr txBox="1"/>
                <p:nvPr/>
              </p:nvSpPr>
              <p:spPr>
                <a:xfrm>
                  <a:off x="152405" y="5113891"/>
                  <a:ext cx="942181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FB6C309-FD66-93DD-28D3-9F990E722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5" y="5113891"/>
                  <a:ext cx="942181" cy="3924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DECB31BD-F329-910E-32AF-A96BE3B684F2}"/>
                    </a:ext>
                  </a:extLst>
                </p:cNvPr>
                <p:cNvSpPr txBox="1"/>
                <p:nvPr/>
              </p:nvSpPr>
              <p:spPr>
                <a:xfrm>
                  <a:off x="152405" y="2244693"/>
                  <a:ext cx="927242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DECB31BD-F329-910E-32AF-A96BE3B68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5" y="2244693"/>
                  <a:ext cx="927242" cy="392415"/>
                </a:xfrm>
                <a:prstGeom prst="rect">
                  <a:avLst/>
                </a:prstGeom>
                <a:blipFill>
                  <a:blip r:embed="rId8"/>
                  <a:stretch>
                    <a:fillRect l="-1370" b="-1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図 13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A55D7C15-F626-B4E7-8A7F-4E19C66BC7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9994" r="7158"/>
            <a:stretch/>
          </p:blipFill>
          <p:spPr>
            <a:xfrm>
              <a:off x="994886" y="1547901"/>
              <a:ext cx="8891913" cy="1519184"/>
            </a:xfrm>
            <a:prstGeom prst="rect">
              <a:avLst/>
            </a:prstGeom>
          </p:spPr>
        </p:pic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FB2C8919-B703-833A-3534-647DA11FF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9994" r="7158"/>
            <a:stretch/>
          </p:blipFill>
          <p:spPr>
            <a:xfrm>
              <a:off x="994886" y="3036258"/>
              <a:ext cx="8891913" cy="1519184"/>
            </a:xfrm>
            <a:prstGeom prst="rect">
              <a:avLst/>
            </a:prstGeom>
          </p:spPr>
        </p:pic>
        <p:pic>
          <p:nvPicPr>
            <p:cNvPr id="23" name="図 22" descr="グラフ&#10;&#10;自動的に生成された説明">
              <a:extLst>
                <a:ext uri="{FF2B5EF4-FFF2-40B4-BE49-F238E27FC236}">
                  <a16:creationId xmlns:a16="http://schemas.microsoft.com/office/drawing/2014/main" id="{138CD5AC-AF81-163C-3946-6645F0B41A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9994" r="7158"/>
            <a:stretch/>
          </p:blipFill>
          <p:spPr>
            <a:xfrm>
              <a:off x="994886" y="4556493"/>
              <a:ext cx="8891913" cy="1519184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A1D05FC7-F340-207F-9650-0557437F01A8}"/>
                </a:ext>
              </a:extLst>
            </p:cNvPr>
            <p:cNvSpPr txBox="1"/>
            <p:nvPr/>
          </p:nvSpPr>
          <p:spPr>
            <a:xfrm>
              <a:off x="929857" y="1217897"/>
              <a:ext cx="22979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isoprene production</a:t>
              </a:r>
              <a:endParaRPr kumimoji="1" lang="ja-JP" altLang="en-US" sz="200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A566D71-E7E9-C7EF-AB7D-CEE5070A4606}"/>
                </a:ext>
              </a:extLst>
            </p:cNvPr>
            <p:cNvSpPr txBox="1"/>
            <p:nvPr/>
          </p:nvSpPr>
          <p:spPr>
            <a:xfrm>
              <a:off x="3791263" y="1217897"/>
              <a:ext cx="1314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heat stress</a:t>
              </a:r>
              <a:endParaRPr kumimoji="1" lang="ja-JP" altLang="en-US" sz="20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6E1CA2B-912C-4D00-FB39-12B1AEA6BD73}"/>
                </a:ext>
              </a:extLst>
            </p:cNvPr>
            <p:cNvSpPr txBox="1"/>
            <p:nvPr/>
          </p:nvSpPr>
          <p:spPr>
            <a:xfrm>
              <a:off x="5648732" y="1217897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3F5D51A-C0D3-CA87-B265-851E6AD6CC0C}"/>
                </a:ext>
              </a:extLst>
            </p:cNvPr>
            <p:cNvSpPr txBox="1"/>
            <p:nvPr/>
          </p:nvSpPr>
          <p:spPr>
            <a:xfrm>
              <a:off x="8132090" y="1217897"/>
              <a:ext cx="10919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A8CC6C-F715-B7D3-B974-3FDBFDB61E9C}"/>
                    </a:ext>
                  </a:extLst>
                </p:cNvPr>
                <p:cNvSpPr txBox="1"/>
                <p:nvPr/>
              </p:nvSpPr>
              <p:spPr>
                <a:xfrm>
                  <a:off x="2061165" y="607181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A8CC6C-F715-B7D3-B974-3FDBFDB61E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1165" y="6071817"/>
                  <a:ext cx="293524" cy="39241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CEE79BA-29AC-4C83-D18D-425C1FF87CB4}"/>
                    </a:ext>
                  </a:extLst>
                </p:cNvPr>
                <p:cNvSpPr txBox="1"/>
                <p:nvPr/>
              </p:nvSpPr>
              <p:spPr>
                <a:xfrm>
                  <a:off x="4206599" y="607181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CEE79BA-29AC-4C83-D18D-425C1FF87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599" y="607181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D937F143-2328-4DDF-A1B0-AC35C416D4DB}"/>
                    </a:ext>
                  </a:extLst>
                </p:cNvPr>
                <p:cNvSpPr txBox="1"/>
                <p:nvPr/>
              </p:nvSpPr>
              <p:spPr>
                <a:xfrm>
                  <a:off x="6352033" y="607181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D937F143-2328-4DDF-A1B0-AC35C416D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2033" y="607181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2AB26F3B-8806-EEB8-9E2E-5155DA8C7244}"/>
                    </a:ext>
                  </a:extLst>
                </p:cNvPr>
                <p:cNvSpPr txBox="1"/>
                <p:nvPr/>
              </p:nvSpPr>
              <p:spPr>
                <a:xfrm>
                  <a:off x="8497466" y="607181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2AB26F3B-8806-EEB8-9E2E-5155DA8C7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7466" y="607181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D6E643DE-2A0C-5704-62C9-E33E899EE2E9}"/>
                    </a:ext>
                  </a:extLst>
                </p:cNvPr>
                <p:cNvSpPr txBox="1"/>
                <p:nvPr/>
              </p:nvSpPr>
              <p:spPr>
                <a:xfrm>
                  <a:off x="2358963" y="1764297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D6E643DE-2A0C-5704-62C9-E33E899EE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8963" y="1764297"/>
                  <a:ext cx="668503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E83909E-B9F5-F58B-332D-42C0C497B375}"/>
                    </a:ext>
                  </a:extLst>
                </p:cNvPr>
                <p:cNvSpPr txBox="1"/>
                <p:nvPr/>
              </p:nvSpPr>
              <p:spPr>
                <a:xfrm>
                  <a:off x="6696853" y="1764297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E83909E-B9F5-F58B-332D-42C0C497B3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6853" y="1764297"/>
                  <a:ext cx="668503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9D77DEDC-72D3-9A19-261C-0CF1EC732918}"/>
                    </a:ext>
                  </a:extLst>
                </p:cNvPr>
                <p:cNvSpPr txBox="1"/>
                <p:nvPr/>
              </p:nvSpPr>
              <p:spPr>
                <a:xfrm>
                  <a:off x="8882363" y="1764297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9D77DEDC-72D3-9A19-261C-0CF1EC7329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2363" y="1764297"/>
                  <a:ext cx="668503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EF438ED5-B2FB-3B4A-0C28-62C7040B138A}"/>
                    </a:ext>
                  </a:extLst>
                </p:cNvPr>
                <p:cNvSpPr txBox="1"/>
                <p:nvPr/>
              </p:nvSpPr>
              <p:spPr>
                <a:xfrm>
                  <a:off x="4620086" y="1764297"/>
                  <a:ext cx="594350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EF438ED5-B2FB-3B4A-0C28-62C7040B13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0086" y="1764297"/>
                  <a:ext cx="594350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14DEFE90-DAC1-9EF0-A2C8-5710A3840D9F}"/>
                </a:ext>
              </a:extLst>
            </p:cNvPr>
            <p:cNvSpPr/>
            <p:nvPr/>
          </p:nvSpPr>
          <p:spPr>
            <a:xfrm>
              <a:off x="2454594" y="3241440"/>
              <a:ext cx="579549" cy="1868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08BEF7A-7457-A92C-1C2D-7A7B0A6E07DE}"/>
                </a:ext>
              </a:extLst>
            </p:cNvPr>
            <p:cNvSpPr/>
            <p:nvPr/>
          </p:nvSpPr>
          <p:spPr>
            <a:xfrm>
              <a:off x="4628144" y="3236377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01D105D3-012E-8F40-4798-B39FF0F57356}"/>
                </a:ext>
              </a:extLst>
            </p:cNvPr>
            <p:cNvSpPr/>
            <p:nvPr/>
          </p:nvSpPr>
          <p:spPr>
            <a:xfrm>
              <a:off x="6724563" y="3246943"/>
              <a:ext cx="658455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DDB6CD7-1579-FB82-0C55-B89CDADE0C36}"/>
                </a:ext>
              </a:extLst>
            </p:cNvPr>
            <p:cNvSpPr/>
            <p:nvPr/>
          </p:nvSpPr>
          <p:spPr>
            <a:xfrm>
              <a:off x="8954554" y="3249693"/>
              <a:ext cx="600239" cy="216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01D017F-0623-AB6A-571F-08E44ADE4867}"/>
                </a:ext>
              </a:extLst>
            </p:cNvPr>
            <p:cNvSpPr/>
            <p:nvPr/>
          </p:nvSpPr>
          <p:spPr>
            <a:xfrm>
              <a:off x="2457349" y="4774767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FC1C0ED-B146-21BA-E904-222FFF1AD403}"/>
                </a:ext>
              </a:extLst>
            </p:cNvPr>
            <p:cNvSpPr/>
            <p:nvPr/>
          </p:nvSpPr>
          <p:spPr>
            <a:xfrm>
              <a:off x="4636939" y="4761888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A785A216-C803-B99F-DC04-809FDC8A2C0A}"/>
                </a:ext>
              </a:extLst>
            </p:cNvPr>
            <p:cNvSpPr/>
            <p:nvPr/>
          </p:nvSpPr>
          <p:spPr>
            <a:xfrm>
              <a:off x="6678951" y="4774768"/>
              <a:ext cx="686405" cy="213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9660B51F-5EE9-6548-902C-EFD47F9B492B}"/>
                </a:ext>
              </a:extLst>
            </p:cNvPr>
            <p:cNvSpPr/>
            <p:nvPr/>
          </p:nvSpPr>
          <p:spPr>
            <a:xfrm>
              <a:off x="8790991" y="4767389"/>
              <a:ext cx="748438" cy="346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174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A5E66-CEDA-4698-7739-1157ACD4E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4DCB6B-CA14-D258-B337-FA29BA070DEB}"/>
              </a:ext>
            </a:extLst>
          </p:cNvPr>
          <p:cNvSpPr txBox="1"/>
          <p:nvPr/>
        </p:nvSpPr>
        <p:spPr>
          <a:xfrm>
            <a:off x="8496465" y="550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5(a)(b)</a:t>
            </a:r>
            <a:endParaRPr kumimoji="1" lang="ja-JP" altLang="en-US" sz="200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C66D405-1E8C-2F50-DD6D-82231EF8F95F}"/>
              </a:ext>
            </a:extLst>
          </p:cNvPr>
          <p:cNvGrpSpPr/>
          <p:nvPr/>
        </p:nvGrpSpPr>
        <p:grpSpPr>
          <a:xfrm>
            <a:off x="368376" y="1255276"/>
            <a:ext cx="9375311" cy="2372356"/>
            <a:chOff x="265344" y="1847173"/>
            <a:chExt cx="9375311" cy="2372356"/>
          </a:xfrm>
        </p:grpSpPr>
        <p:pic>
          <p:nvPicPr>
            <p:cNvPr id="6" name="図 5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0803519F-59DE-0504-15C2-E9FF616AFA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166" r="9410"/>
            <a:stretch/>
          </p:blipFill>
          <p:spPr>
            <a:xfrm>
              <a:off x="265344" y="2187935"/>
              <a:ext cx="9375311" cy="1650034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5BA75D6-4D10-C010-5C58-B29010CC4F48}"/>
                </a:ext>
              </a:extLst>
            </p:cNvPr>
            <p:cNvSpPr txBox="1"/>
            <p:nvPr/>
          </p:nvSpPr>
          <p:spPr>
            <a:xfrm>
              <a:off x="2971132" y="1847173"/>
              <a:ext cx="17621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photosynthesis</a:t>
              </a:r>
              <a:endParaRPr kumimoji="1" lang="ja-JP" altLang="en-US" sz="20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D27D5E05-0EF0-BD58-B6A9-E7BDEDE8075E}"/>
                </a:ext>
              </a:extLst>
            </p:cNvPr>
            <p:cNvSpPr txBox="1"/>
            <p:nvPr/>
          </p:nvSpPr>
          <p:spPr>
            <a:xfrm>
              <a:off x="8057360" y="1847173"/>
              <a:ext cx="109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BBBD8D1-41FC-F8BE-62AC-0A34CC526A3B}"/>
                </a:ext>
              </a:extLst>
            </p:cNvPr>
            <p:cNvSpPr txBox="1"/>
            <p:nvPr/>
          </p:nvSpPr>
          <p:spPr>
            <a:xfrm>
              <a:off x="341935" y="1847173"/>
              <a:ext cx="22979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isoprene production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779ED7D-2908-D2B1-574A-0EF8B4B896AE}"/>
                    </a:ext>
                  </a:extLst>
                </p:cNvPr>
                <p:cNvSpPr txBox="1"/>
                <p:nvPr/>
              </p:nvSpPr>
              <p:spPr>
                <a:xfrm>
                  <a:off x="1841679" y="2405902"/>
                  <a:ext cx="627339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7C6DA079-EDB3-1090-7EEA-D3F6009F4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1679" y="2405902"/>
                  <a:ext cx="627339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2D3C49F9-8EFD-EB37-299E-F9428CCCD1B7}"/>
                    </a:ext>
                  </a:extLst>
                </p:cNvPr>
                <p:cNvSpPr txBox="1"/>
                <p:nvPr/>
              </p:nvSpPr>
              <p:spPr>
                <a:xfrm>
                  <a:off x="6381548" y="2408797"/>
                  <a:ext cx="807832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6903AC9-177A-2772-45E4-5BA66036E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1548" y="2408797"/>
                  <a:ext cx="807832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09ED9D72-FDCF-F651-D46D-76CD87C049D3}"/>
                    </a:ext>
                  </a:extLst>
                </p:cNvPr>
                <p:cNvSpPr txBox="1"/>
                <p:nvPr/>
              </p:nvSpPr>
              <p:spPr>
                <a:xfrm>
                  <a:off x="4197882" y="2405902"/>
                  <a:ext cx="627339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25A3212-6722-694F-8347-93F071280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882" y="2405902"/>
                  <a:ext cx="627339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3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D0665FA-22C2-12AC-15A6-35E4DB80DDE5}"/>
                    </a:ext>
                  </a:extLst>
                </p:cNvPr>
                <p:cNvSpPr txBox="1"/>
                <p:nvPr/>
              </p:nvSpPr>
              <p:spPr>
                <a:xfrm>
                  <a:off x="8913319" y="2410396"/>
                  <a:ext cx="627339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0D2FB2A-20B7-1C64-CBA1-7B46D6EF61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19" y="2410396"/>
                  <a:ext cx="627339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D7D0B379-1021-50E1-4A72-C8B9FDA184A4}"/>
                </a:ext>
              </a:extLst>
            </p:cNvPr>
            <p:cNvSpPr txBox="1"/>
            <p:nvPr/>
          </p:nvSpPr>
          <p:spPr>
            <a:xfrm>
              <a:off x="5406479" y="1847173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63D46DD8-A3A0-41DA-2E52-1060A505FFC7}"/>
                    </a:ext>
                  </a:extLst>
                </p:cNvPr>
                <p:cNvSpPr txBox="1"/>
                <p:nvPr/>
              </p:nvSpPr>
              <p:spPr>
                <a:xfrm>
                  <a:off x="1367855" y="3827114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63D46DD8-A3A0-41DA-2E52-1060A505F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855" y="3827114"/>
                  <a:ext cx="293524" cy="39241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8D14721F-51ED-87E4-C810-EDC3604E637B}"/>
                    </a:ext>
                  </a:extLst>
                </p:cNvPr>
                <p:cNvSpPr txBox="1"/>
                <p:nvPr/>
              </p:nvSpPr>
              <p:spPr>
                <a:xfrm>
                  <a:off x="3727939" y="3827114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8D14721F-51ED-87E4-C810-EDC3604E63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939" y="3827114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F64F6E-482B-0C5E-0BF9-4A09D7BF5251}"/>
                    </a:ext>
                  </a:extLst>
                </p:cNvPr>
                <p:cNvSpPr txBox="1"/>
                <p:nvPr/>
              </p:nvSpPr>
              <p:spPr>
                <a:xfrm>
                  <a:off x="6088023" y="3827114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F64F6E-482B-0C5E-0BF9-4A09D7BF52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023" y="3827114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2DA96EFB-F1FA-62DC-DE31-5C710B0390E4}"/>
                    </a:ext>
                  </a:extLst>
                </p:cNvPr>
                <p:cNvSpPr txBox="1"/>
                <p:nvPr/>
              </p:nvSpPr>
              <p:spPr>
                <a:xfrm>
                  <a:off x="8448106" y="3827114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2DA96EFB-F1FA-62DC-DE31-5C710B0390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8106" y="3827114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8CA5A4-084B-B595-AE20-C5793C937C91}"/>
              </a:ext>
            </a:extLst>
          </p:cNvPr>
          <p:cNvSpPr txBox="1"/>
          <p:nvPr/>
        </p:nvSpPr>
        <p:spPr>
          <a:xfrm>
            <a:off x="113538" y="786141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(a)</a:t>
            </a:r>
            <a:endParaRPr kumimoji="1" lang="ja-JP" altLang="en-US" sz="2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717335F-8AFB-73FF-4458-4A8ACD83FBAB}"/>
              </a:ext>
            </a:extLst>
          </p:cNvPr>
          <p:cNvSpPr txBox="1"/>
          <p:nvPr/>
        </p:nvSpPr>
        <p:spPr>
          <a:xfrm>
            <a:off x="113538" y="3563237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(b)</a:t>
            </a:r>
            <a:endParaRPr kumimoji="1" lang="ja-JP" altLang="en-US" sz="240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1BF3E3D-EDB3-E20D-F4DC-77F19533172C}"/>
              </a:ext>
            </a:extLst>
          </p:cNvPr>
          <p:cNvGrpSpPr/>
          <p:nvPr/>
        </p:nvGrpSpPr>
        <p:grpSpPr>
          <a:xfrm>
            <a:off x="358238" y="3915710"/>
            <a:ext cx="9427121" cy="2592050"/>
            <a:chOff x="66295" y="2102679"/>
            <a:chExt cx="9773410" cy="2383295"/>
          </a:xfrm>
        </p:grpSpPr>
        <p:pic>
          <p:nvPicPr>
            <p:cNvPr id="15" name="図 14" descr="グラフ&#10;&#10;自動的に生成された説明">
              <a:extLst>
                <a:ext uri="{FF2B5EF4-FFF2-40B4-BE49-F238E27FC236}">
                  <a16:creationId xmlns:a16="http://schemas.microsoft.com/office/drawing/2014/main" id="{7D6746C3-3895-9597-646E-D4767959BC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10298" r="9206"/>
            <a:stretch/>
          </p:blipFill>
          <p:spPr>
            <a:xfrm>
              <a:off x="66295" y="2377696"/>
              <a:ext cx="9773410" cy="171858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8344D1EA-110E-82EC-9B5E-53ECDB843064}"/>
                    </a:ext>
                  </a:extLst>
                </p:cNvPr>
                <p:cNvSpPr txBox="1"/>
                <p:nvPr/>
              </p:nvSpPr>
              <p:spPr>
                <a:xfrm>
                  <a:off x="1631822" y="2626788"/>
                  <a:ext cx="717997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69943C9-72AB-31AE-DEA7-B9E9261ED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1822" y="2626788"/>
                  <a:ext cx="717997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3F06BB72-9E92-44C4-6A71-3EEE99CE148D}"/>
                    </a:ext>
                  </a:extLst>
                </p:cNvPr>
                <p:cNvSpPr txBox="1"/>
                <p:nvPr/>
              </p:nvSpPr>
              <p:spPr>
                <a:xfrm>
                  <a:off x="6545487" y="2626788"/>
                  <a:ext cx="717997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790D53CD-7C34-44C7-36DE-A7590BE7F8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487" y="2626788"/>
                  <a:ext cx="717997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776EB185-BAFB-A546-4F65-547204FD630A}"/>
                    </a:ext>
                  </a:extLst>
                </p:cNvPr>
                <p:cNvSpPr txBox="1"/>
                <p:nvPr/>
              </p:nvSpPr>
              <p:spPr>
                <a:xfrm>
                  <a:off x="3461686" y="2626788"/>
                  <a:ext cx="71799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AECF7037-1082-5EE9-FE55-B84080D52E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686" y="2626788"/>
                  <a:ext cx="717997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7B2D5BC-ADDC-377D-B8AD-70BB239128D6}"/>
                    </a:ext>
                  </a:extLst>
                </p:cNvPr>
                <p:cNvSpPr txBox="1"/>
                <p:nvPr/>
              </p:nvSpPr>
              <p:spPr>
                <a:xfrm>
                  <a:off x="8998217" y="2628405"/>
                  <a:ext cx="717997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4D7A56A8-F972-E4A1-DDF0-2E37081C0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8217" y="2628405"/>
                  <a:ext cx="717997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8B794704-A000-4582-901B-068D3E6D3AD1}"/>
                </a:ext>
              </a:extLst>
            </p:cNvPr>
            <p:cNvSpPr txBox="1"/>
            <p:nvPr/>
          </p:nvSpPr>
          <p:spPr>
            <a:xfrm>
              <a:off x="2929300" y="2118792"/>
              <a:ext cx="1826878" cy="36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photosynthesis</a:t>
              </a:r>
              <a:endParaRPr kumimoji="1" lang="ja-JP" altLang="en-US" sz="200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0664F291-0216-F8AF-1490-B8A3A4786C5E}"/>
                </a:ext>
              </a:extLst>
            </p:cNvPr>
            <p:cNvSpPr txBox="1"/>
            <p:nvPr/>
          </p:nvSpPr>
          <p:spPr>
            <a:xfrm>
              <a:off x="8057360" y="2102679"/>
              <a:ext cx="109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42E59525-240B-B4DF-4108-812F23980D93}"/>
                </a:ext>
              </a:extLst>
            </p:cNvPr>
            <p:cNvSpPr txBox="1"/>
            <p:nvPr/>
          </p:nvSpPr>
          <p:spPr>
            <a:xfrm>
              <a:off x="128564" y="2118792"/>
              <a:ext cx="2382349" cy="36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isoprene production</a:t>
              </a:r>
              <a:endParaRPr kumimoji="1" lang="ja-JP" altLang="en-US" sz="200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A8D4C3F8-823A-A8E8-DF81-247B974DD420}"/>
                </a:ext>
              </a:extLst>
            </p:cNvPr>
            <p:cNvSpPr txBox="1"/>
            <p:nvPr/>
          </p:nvSpPr>
          <p:spPr>
            <a:xfrm>
              <a:off x="5406479" y="2102679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AC6DC026-7D12-1E0C-E096-A8E1C5A39EA5}"/>
                    </a:ext>
                  </a:extLst>
                </p:cNvPr>
                <p:cNvSpPr txBox="1"/>
                <p:nvPr/>
              </p:nvSpPr>
              <p:spPr>
                <a:xfrm>
                  <a:off x="1204640" y="4093559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AC6DC026-7D12-1E0C-E096-A8E1C5A39E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4640" y="4093559"/>
                  <a:ext cx="293524" cy="39241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6132C236-A36C-176D-C4B0-9C5B3CF9A98B}"/>
                    </a:ext>
                  </a:extLst>
                </p:cNvPr>
                <p:cNvSpPr txBox="1"/>
                <p:nvPr/>
              </p:nvSpPr>
              <p:spPr>
                <a:xfrm>
                  <a:off x="3663463" y="4093559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6132C236-A36C-176D-C4B0-9C5B3CF9A9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3463" y="4093559"/>
                  <a:ext cx="293524" cy="39241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B2BD6236-C86F-6D16-EF39-AD5681061155}"/>
                    </a:ext>
                  </a:extLst>
                </p:cNvPr>
                <p:cNvSpPr txBox="1"/>
                <p:nvPr/>
              </p:nvSpPr>
              <p:spPr>
                <a:xfrm>
                  <a:off x="6122286" y="4093559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B2BD6236-C86F-6D16-EF39-AD56810611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286" y="4093559"/>
                  <a:ext cx="293524" cy="39241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6BC58AB7-777E-2977-DD7F-501D4BE80329}"/>
                    </a:ext>
                  </a:extLst>
                </p:cNvPr>
                <p:cNvSpPr txBox="1"/>
                <p:nvPr/>
              </p:nvSpPr>
              <p:spPr>
                <a:xfrm>
                  <a:off x="8581108" y="4093559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6BC58AB7-777E-2977-DD7F-501D4BE803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1108" y="4093559"/>
                  <a:ext cx="293524" cy="39241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5B00361-838B-7999-72F3-53CB1C415627}"/>
              </a:ext>
            </a:extLst>
          </p:cNvPr>
          <p:cNvSpPr/>
          <p:nvPr/>
        </p:nvSpPr>
        <p:spPr>
          <a:xfrm>
            <a:off x="2833473" y="5644740"/>
            <a:ext cx="600293" cy="26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57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2982</TotalTime>
  <Words>193</Words>
  <Application>Microsoft Macintosh PowerPoint</Application>
  <PresentationFormat>A4 210 x 297 mm</PresentationFormat>
  <Paragraphs>101</Paragraphs>
  <Slides>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Yoh Iwasa</dc:creator>
  <cp:lastModifiedBy>Hayashi Rena</cp:lastModifiedBy>
  <cp:revision>363</cp:revision>
  <cp:lastPrinted>2023-12-23T00:17:08Z</cp:lastPrinted>
  <dcterms:created xsi:type="dcterms:W3CDTF">2023-07-27T06:58:46Z</dcterms:created>
  <dcterms:modified xsi:type="dcterms:W3CDTF">2024-02-08T01:56:21Z</dcterms:modified>
</cp:coreProperties>
</file>