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473" r:id="rId2"/>
    <p:sldId id="475" r:id="rId3"/>
    <p:sldId id="468" r:id="rId4"/>
    <p:sldId id="476" r:id="rId5"/>
    <p:sldId id="477" r:id="rId6"/>
    <p:sldId id="478" r:id="rId7"/>
    <p:sldId id="469" r:id="rId8"/>
    <p:sldId id="288" r:id="rId9"/>
    <p:sldId id="466" r:id="rId10"/>
    <p:sldId id="471" r:id="rId11"/>
    <p:sldId id="472" r:id="rId12"/>
    <p:sldId id="441" r:id="rId13"/>
    <p:sldId id="447" r:id="rId14"/>
    <p:sldId id="287" r:id="rId1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93"/>
    <p:restoredTop sz="94699"/>
  </p:normalViewPr>
  <p:slideViewPr>
    <p:cSldViewPr snapToGrid="0">
      <p:cViewPr varScale="1">
        <p:scale>
          <a:sx n="164" d="100"/>
          <a:sy n="164" d="100"/>
        </p:scale>
        <p:origin x="2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86BFC-A3B3-BA47-92E6-0F248C0B8946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A365C-2AFF-D64C-844A-09B99D1BA8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53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A365C-2AFF-D64C-844A-09B99D1BA82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898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E740-171D-7D4F-AEEC-3806A443014F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A71C-A84F-9642-9715-BF498935B9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09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E740-171D-7D4F-AEEC-3806A443014F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A71C-A84F-9642-9715-BF498935B9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0390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E740-171D-7D4F-AEEC-3806A443014F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A71C-A84F-9642-9715-BF498935B9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35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E740-171D-7D4F-AEEC-3806A443014F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A71C-A84F-9642-9715-BF498935B9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40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E740-171D-7D4F-AEEC-3806A443014F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A71C-A84F-9642-9715-BF498935B9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4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E740-171D-7D4F-AEEC-3806A443014F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A71C-A84F-9642-9715-BF498935B9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44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E740-171D-7D4F-AEEC-3806A443014F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A71C-A84F-9642-9715-BF498935B9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36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E740-171D-7D4F-AEEC-3806A443014F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A71C-A84F-9642-9715-BF498935B9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94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E740-171D-7D4F-AEEC-3806A443014F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A71C-A84F-9642-9715-BF498935B9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8808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E740-171D-7D4F-AEEC-3806A443014F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A71C-A84F-9642-9715-BF498935B9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41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E740-171D-7D4F-AEEC-3806A443014F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A71C-A84F-9642-9715-BF498935B9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646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85E740-171D-7D4F-AEEC-3806A443014F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4FA71C-A84F-9642-9715-BF498935B9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66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220.png"/><Relationship Id="rId7" Type="http://schemas.openxmlformats.org/officeDocument/2006/relationships/image" Target="../media/image3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0.png"/><Relationship Id="rId5" Type="http://schemas.openxmlformats.org/officeDocument/2006/relationships/image" Target="../media/image320.png"/><Relationship Id="rId4" Type="http://schemas.openxmlformats.org/officeDocument/2006/relationships/image" Target="../media/image3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360.png"/><Relationship Id="rId7" Type="http://schemas.openxmlformats.org/officeDocument/2006/relationships/image" Target="../media/image3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0.png"/><Relationship Id="rId5" Type="http://schemas.openxmlformats.org/officeDocument/2006/relationships/image" Target="../media/image320.png"/><Relationship Id="rId4" Type="http://schemas.openxmlformats.org/officeDocument/2006/relationships/image" Target="../media/image3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400.png"/><Relationship Id="rId7" Type="http://schemas.openxmlformats.org/officeDocument/2006/relationships/image" Target="NULL"/><Relationship Id="rId12" Type="http://schemas.openxmlformats.org/officeDocument/2006/relationships/image" Target="../media/image134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500.png"/><Relationship Id="rId5" Type="http://schemas.openxmlformats.org/officeDocument/2006/relationships/image" Target="NULL"/><Relationship Id="rId10" Type="http://schemas.openxmlformats.org/officeDocument/2006/relationships/image" Target="../media/image132.png"/><Relationship Id="rId9" Type="http://schemas.openxmlformats.org/officeDocument/2006/relationships/image" Target="../media/image1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151.png"/><Relationship Id="rId5" Type="http://schemas.openxmlformats.org/officeDocument/2006/relationships/image" Target="../media/image101.png"/><Relationship Id="rId10" Type="http://schemas.openxmlformats.org/officeDocument/2006/relationships/image" Target="../media/image147.png"/><Relationship Id="rId4" Type="http://schemas.openxmlformats.org/officeDocument/2006/relationships/image" Target="../media/image100.png"/><Relationship Id="rId9" Type="http://schemas.openxmlformats.org/officeDocument/2006/relationships/image" Target="../media/image146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3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4.png"/><Relationship Id="rId5" Type="http://schemas.openxmlformats.org/officeDocument/2006/relationships/image" Target="../media/image12.png"/><Relationship Id="rId10" Type="http://schemas.openxmlformats.org/officeDocument/2006/relationships/image" Target="../media/image13.png"/><Relationship Id="rId4" Type="http://schemas.openxmlformats.org/officeDocument/2006/relationships/image" Target="../media/image11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13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171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1.png"/><Relationship Id="rId5" Type="http://schemas.openxmlformats.org/officeDocument/2006/relationships/image" Target="../media/image152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191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1.png"/><Relationship Id="rId4" Type="http://schemas.openxmlformats.org/officeDocument/2006/relationships/image" Target="../media/image271.png"/><Relationship Id="rId9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38.png"/><Relationship Id="rId12" Type="http://schemas.openxmlformats.org/officeDocument/2006/relationships/image" Target="../media/image37.png"/><Relationship Id="rId2" Type="http://schemas.openxmlformats.org/officeDocument/2006/relationships/image" Target="../media/image33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8.png"/><Relationship Id="rId15" Type="http://schemas.openxmlformats.org/officeDocument/2006/relationships/image" Target="../media/image34.png"/><Relationship Id="rId10" Type="http://schemas.openxmlformats.org/officeDocument/2006/relationships/image" Target="../media/image41.png"/><Relationship Id="rId9" Type="http://schemas.openxmlformats.org/officeDocument/2006/relationships/image" Target="../media/image36.png"/><Relationship Id="rId1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170.png"/><Relationship Id="rId5" Type="http://schemas.openxmlformats.org/officeDocument/2006/relationships/image" Target="../media/image101.png"/><Relationship Id="rId10" Type="http://schemas.openxmlformats.org/officeDocument/2006/relationships/image" Target="../media/image147.png"/><Relationship Id="rId4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50.png"/><Relationship Id="rId7" Type="http://schemas.openxmlformats.org/officeDocument/2006/relationships/image" Target="../media/image16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0.pn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2.png"/><Relationship Id="rId10" Type="http://schemas.openxmlformats.org/officeDocument/2006/relationships/image" Target="../media/image190.png"/><Relationship Id="rId4" Type="http://schemas.openxmlformats.org/officeDocument/2006/relationships/image" Target="../media/image230.png"/><Relationship Id="rId9" Type="http://schemas.openxmlformats.org/officeDocument/2006/relationships/image" Target="../media/image2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グラフ, 折れ線グラフ&#10;&#10;自動的に生成された説明">
            <a:extLst>
              <a:ext uri="{FF2B5EF4-FFF2-40B4-BE49-F238E27FC236}">
                <a16:creationId xmlns:a16="http://schemas.microsoft.com/office/drawing/2014/main" id="{729458AC-CE53-ECB1-E3AF-99C2D95234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16" t="11099" r="7834" b="7552"/>
          <a:stretch/>
        </p:blipFill>
        <p:spPr>
          <a:xfrm>
            <a:off x="3114167" y="532259"/>
            <a:ext cx="3728757" cy="537898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F6D8123-123B-B9CD-1024-FFA250697400}"/>
              </a:ext>
            </a:extLst>
          </p:cNvPr>
          <p:cNvSpPr txBox="1"/>
          <p:nvPr/>
        </p:nvSpPr>
        <p:spPr>
          <a:xfrm>
            <a:off x="7613278" y="80529"/>
            <a:ext cx="2220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600" dirty="0" err="1"/>
              <a:t>Iwasa</a:t>
            </a:r>
            <a:r>
              <a:rPr kumimoji="1" lang="en-US" altLang="ja-JP" sz="1600" dirty="0"/>
              <a:t>, Hayashi, </a:t>
            </a:r>
            <a:r>
              <a:rPr kumimoji="1" lang="en-US" altLang="ja-JP" sz="1600" dirty="0" err="1"/>
              <a:t>Satake</a:t>
            </a:r>
            <a:endParaRPr kumimoji="1" lang="en-US" altLang="ja-JP" sz="1600" dirty="0"/>
          </a:p>
          <a:p>
            <a:pPr algn="r"/>
            <a:r>
              <a:rPr kumimoji="1" lang="en-US" altLang="ja-JP" sz="1600" dirty="0"/>
              <a:t>Fig. 1</a:t>
            </a:r>
            <a:endParaRPr kumimoji="1" lang="ja-JP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1787DC3-13F1-F4CA-FB70-00541C0B829B}"/>
                  </a:ext>
                </a:extLst>
              </p:cNvPr>
              <p:cNvSpPr txBox="1"/>
              <p:nvPr/>
            </p:nvSpPr>
            <p:spPr>
              <a:xfrm>
                <a:off x="5904099" y="3431790"/>
                <a:ext cx="8151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2400" i="1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1787DC3-13F1-F4CA-FB70-00541C0B8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099" y="3431790"/>
                <a:ext cx="81516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6D25D54-334B-CC8D-4550-FA838F0EC98E}"/>
                  </a:ext>
                </a:extLst>
              </p:cNvPr>
              <p:cNvSpPr txBox="1"/>
              <p:nvPr/>
            </p:nvSpPr>
            <p:spPr>
              <a:xfrm>
                <a:off x="5862033" y="536759"/>
                <a:ext cx="8404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2400" i="1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6D25D54-334B-CC8D-4550-FA838F0EC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033" y="536759"/>
                <a:ext cx="84048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3DEB9DD-B1AE-E3A1-94B4-BC310BC1580A}"/>
                  </a:ext>
                </a:extLst>
              </p:cNvPr>
              <p:cNvSpPr txBox="1"/>
              <p:nvPr/>
            </p:nvSpPr>
            <p:spPr>
              <a:xfrm>
                <a:off x="6532221" y="5951909"/>
                <a:ext cx="3740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 i="1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3DEB9DD-B1AE-E3A1-94B4-BC310BC15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221" y="5951909"/>
                <a:ext cx="3740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AFAC6E4-4E2A-D71C-150B-FF0D890E4F17}"/>
                  </a:ext>
                </a:extLst>
              </p:cNvPr>
              <p:cNvSpPr txBox="1"/>
              <p:nvPr/>
            </p:nvSpPr>
            <p:spPr>
              <a:xfrm>
                <a:off x="4924780" y="6115752"/>
                <a:ext cx="328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i="1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AFAC6E4-4E2A-D71C-150B-FF0D890E4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780" y="6115752"/>
                <a:ext cx="3281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79BE5AF-9DD4-7D29-57F5-D38FF97F90E6}"/>
                  </a:ext>
                </a:extLst>
              </p:cNvPr>
              <p:cNvSpPr txBox="1"/>
              <p:nvPr/>
            </p:nvSpPr>
            <p:spPr>
              <a:xfrm>
                <a:off x="3829290" y="5790647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i="1" baseline="-25000" dirty="0" err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79BE5AF-9DD4-7D29-57F5-D38FF97F9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290" y="5790647"/>
                <a:ext cx="40748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EF3E7F7-BDF4-02CB-4C1D-83D20A9BB619}"/>
                  </a:ext>
                </a:extLst>
              </p:cNvPr>
              <p:cNvSpPr txBox="1"/>
              <p:nvPr/>
            </p:nvSpPr>
            <p:spPr>
              <a:xfrm>
                <a:off x="4583265" y="5790647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i="1" baseline="-25000" dirty="0" err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EF3E7F7-BDF4-02CB-4C1D-83D20A9BB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265" y="5790647"/>
                <a:ext cx="40748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6350BB7-A33E-19E3-3BFA-C15620F06857}"/>
              </a:ext>
            </a:extLst>
          </p:cNvPr>
          <p:cNvSpPr txBox="1"/>
          <p:nvPr/>
        </p:nvSpPr>
        <p:spPr>
          <a:xfrm rot="16200000">
            <a:off x="1807111" y="1583542"/>
            <a:ext cx="2218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BVOC</a:t>
            </a:r>
            <a:r>
              <a:rPr kumimoji="1" lang="en-US" altLang="ja-JP" dirty="0"/>
              <a:t> concentration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0EE588-B6D3-FD4F-062C-4938B5BED16D}"/>
              </a:ext>
            </a:extLst>
          </p:cNvPr>
          <p:cNvSpPr txBox="1"/>
          <p:nvPr/>
        </p:nvSpPr>
        <p:spPr>
          <a:xfrm rot="16200000">
            <a:off x="1958114" y="4310046"/>
            <a:ext cx="1916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BVOC</a:t>
            </a:r>
            <a:r>
              <a:rPr kumimoji="1" lang="en-US" altLang="ja-JP" dirty="0"/>
              <a:t> production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271AEC20-1E8D-6D4D-6513-0972CD1B0B9A}"/>
                  </a:ext>
                </a:extLst>
              </p:cNvPr>
              <p:cNvSpPr txBox="1"/>
              <p:nvPr/>
            </p:nvSpPr>
            <p:spPr>
              <a:xfrm>
                <a:off x="164285" y="6285078"/>
                <a:ext cx="32305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=16,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=0.01,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=4,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=2 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271AEC20-1E8D-6D4D-6513-0972CD1B0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85" y="6285078"/>
                <a:ext cx="3230564" cy="369332"/>
              </a:xfrm>
              <a:prstGeom prst="rect">
                <a:avLst/>
              </a:prstGeom>
              <a:blipFill>
                <a:blip r:embed="rId10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803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130C6F8-75FF-7764-3034-13920F6BB0C3}"/>
                  </a:ext>
                </a:extLst>
              </p:cNvPr>
              <p:cNvSpPr txBox="1"/>
              <p:nvPr/>
            </p:nvSpPr>
            <p:spPr>
              <a:xfrm>
                <a:off x="8685803" y="2939729"/>
                <a:ext cx="8151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24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130C6F8-75FF-7764-3034-13920F6BB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5803" y="2939729"/>
                <a:ext cx="815160" cy="461665"/>
              </a:xfrm>
              <a:prstGeom prst="rect">
                <a:avLst/>
              </a:prstGeom>
              <a:blipFill>
                <a:blip r:embed="rId3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7857C99-BE3E-B3B1-1B5B-43E7F4EEA855}"/>
                  </a:ext>
                </a:extLst>
              </p:cNvPr>
              <p:cNvSpPr txBox="1"/>
              <p:nvPr/>
            </p:nvSpPr>
            <p:spPr>
              <a:xfrm>
                <a:off x="5258868" y="2939729"/>
                <a:ext cx="9392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2400" i="1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7857C99-BE3E-B3B1-1B5B-43E7F4EEA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868" y="2939729"/>
                <a:ext cx="93929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37CAAC3-3788-33A4-4A9E-F13663850251}"/>
                  </a:ext>
                </a:extLst>
              </p:cNvPr>
              <p:cNvSpPr txBox="1"/>
              <p:nvPr/>
            </p:nvSpPr>
            <p:spPr>
              <a:xfrm>
                <a:off x="3681142" y="2939729"/>
                <a:ext cx="8151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2400" i="1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37CAAC3-3788-33A4-4A9E-F13663850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142" y="2939729"/>
                <a:ext cx="81516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54DD810-BC63-3B5D-6CC2-0386553BEFDA}"/>
                  </a:ext>
                </a:extLst>
              </p:cNvPr>
              <p:cNvSpPr txBox="1"/>
              <p:nvPr/>
            </p:nvSpPr>
            <p:spPr>
              <a:xfrm>
                <a:off x="2103416" y="2939729"/>
                <a:ext cx="8151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2400" i="1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54DD810-BC63-3B5D-6CC2-0386553BE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416" y="2939729"/>
                <a:ext cx="81516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1E0AF0D-1B25-A4A5-0F17-3F2D2F2130CF}"/>
                  </a:ext>
                </a:extLst>
              </p:cNvPr>
              <p:cNvSpPr txBox="1"/>
              <p:nvPr/>
            </p:nvSpPr>
            <p:spPr>
              <a:xfrm>
                <a:off x="500364" y="2939729"/>
                <a:ext cx="8404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2400" i="1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1E0AF0D-1B25-A4A5-0F17-3F2D2F213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64" y="2939729"/>
                <a:ext cx="84048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34ACBBD-BCF8-CD2F-3CEC-9DDB23B8FD66}"/>
                  </a:ext>
                </a:extLst>
              </p:cNvPr>
              <p:cNvSpPr txBox="1"/>
              <p:nvPr/>
            </p:nvSpPr>
            <p:spPr>
              <a:xfrm>
                <a:off x="6960729" y="2939729"/>
                <a:ext cx="9625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2400" i="1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34ACBBD-BCF8-CD2F-3CEC-9DDB23B8F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729" y="2939729"/>
                <a:ext cx="96250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AC9E666-2175-419D-1047-580DF303B1F6}"/>
              </a:ext>
            </a:extLst>
          </p:cNvPr>
          <p:cNvSpPr txBox="1"/>
          <p:nvPr/>
        </p:nvSpPr>
        <p:spPr>
          <a:xfrm>
            <a:off x="7556384" y="97959"/>
            <a:ext cx="2220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600" dirty="0" err="1"/>
              <a:t>Iwasa</a:t>
            </a:r>
            <a:r>
              <a:rPr kumimoji="1" lang="en-US" altLang="ja-JP" sz="1600" dirty="0"/>
              <a:t>, Hayashi, </a:t>
            </a:r>
            <a:r>
              <a:rPr kumimoji="1" lang="en-US" altLang="ja-JP" sz="1600" dirty="0" err="1"/>
              <a:t>Satake</a:t>
            </a:r>
            <a:endParaRPr kumimoji="1" lang="en-US" altLang="ja-JP" sz="1600" dirty="0"/>
          </a:p>
          <a:p>
            <a:pPr algn="r"/>
            <a:r>
              <a:rPr kumimoji="1" lang="en-US" altLang="ja-JP" sz="1600" dirty="0" err="1"/>
              <a:t>Fig.7</a:t>
            </a:r>
            <a:r>
              <a:rPr kumimoji="1" lang="en-US" altLang="ja-JP" sz="1600" dirty="0"/>
              <a:t>(a)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BD585BB-EA98-51DD-D9E1-429683872319}"/>
              </a:ext>
            </a:extLst>
          </p:cNvPr>
          <p:cNvSpPr txBox="1"/>
          <p:nvPr/>
        </p:nvSpPr>
        <p:spPr>
          <a:xfrm>
            <a:off x="354803" y="2230054"/>
            <a:ext cx="44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(a)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603B922-2E36-4EB4-F32D-D5BD2A7DB55C}"/>
              </a:ext>
            </a:extLst>
          </p:cNvPr>
          <p:cNvSpPr txBox="1"/>
          <p:nvPr/>
        </p:nvSpPr>
        <p:spPr>
          <a:xfrm>
            <a:off x="984922" y="37067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作成中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94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130C6F8-75FF-7764-3034-13920F6BB0C3}"/>
                  </a:ext>
                </a:extLst>
              </p:cNvPr>
              <p:cNvSpPr txBox="1"/>
              <p:nvPr/>
            </p:nvSpPr>
            <p:spPr>
              <a:xfrm>
                <a:off x="8685803" y="2939729"/>
                <a:ext cx="8151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kumimoji="1"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2400" i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130C6F8-75FF-7764-3034-13920F6BB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5803" y="2939729"/>
                <a:ext cx="81516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7857C99-BE3E-B3B1-1B5B-43E7F4EEA855}"/>
                  </a:ext>
                </a:extLst>
              </p:cNvPr>
              <p:cNvSpPr txBox="1"/>
              <p:nvPr/>
            </p:nvSpPr>
            <p:spPr>
              <a:xfrm>
                <a:off x="5258868" y="2939729"/>
                <a:ext cx="9392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2400" i="1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7857C99-BE3E-B3B1-1B5B-43E7F4EEA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868" y="2939729"/>
                <a:ext cx="93929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37CAAC3-3788-33A4-4A9E-F13663850251}"/>
                  </a:ext>
                </a:extLst>
              </p:cNvPr>
              <p:cNvSpPr txBox="1"/>
              <p:nvPr/>
            </p:nvSpPr>
            <p:spPr>
              <a:xfrm>
                <a:off x="3681142" y="2939729"/>
                <a:ext cx="8151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2400" i="1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37CAAC3-3788-33A4-4A9E-F13663850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142" y="2939729"/>
                <a:ext cx="81516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54DD810-BC63-3B5D-6CC2-0386553BEFDA}"/>
                  </a:ext>
                </a:extLst>
              </p:cNvPr>
              <p:cNvSpPr txBox="1"/>
              <p:nvPr/>
            </p:nvSpPr>
            <p:spPr>
              <a:xfrm>
                <a:off x="2103416" y="2939729"/>
                <a:ext cx="8151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2400" i="1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54DD810-BC63-3B5D-6CC2-0386553BE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416" y="2939729"/>
                <a:ext cx="81516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1E0AF0D-1B25-A4A5-0F17-3F2D2F2130CF}"/>
                  </a:ext>
                </a:extLst>
              </p:cNvPr>
              <p:cNvSpPr txBox="1"/>
              <p:nvPr/>
            </p:nvSpPr>
            <p:spPr>
              <a:xfrm>
                <a:off x="500364" y="2939729"/>
                <a:ext cx="8404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2400" i="1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1E0AF0D-1B25-A4A5-0F17-3F2D2F213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64" y="2939729"/>
                <a:ext cx="84048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34ACBBD-BCF8-CD2F-3CEC-9DDB23B8FD66}"/>
                  </a:ext>
                </a:extLst>
              </p:cNvPr>
              <p:cNvSpPr txBox="1"/>
              <p:nvPr/>
            </p:nvSpPr>
            <p:spPr>
              <a:xfrm>
                <a:off x="6960729" y="2939729"/>
                <a:ext cx="9625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2400" i="1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34ACBBD-BCF8-CD2F-3CEC-9DDB23B8F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729" y="2939729"/>
                <a:ext cx="96250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AC9E666-2175-419D-1047-580DF303B1F6}"/>
              </a:ext>
            </a:extLst>
          </p:cNvPr>
          <p:cNvSpPr txBox="1"/>
          <p:nvPr/>
        </p:nvSpPr>
        <p:spPr>
          <a:xfrm>
            <a:off x="7556384" y="97959"/>
            <a:ext cx="2220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600" dirty="0" err="1"/>
              <a:t>Iwasa</a:t>
            </a:r>
            <a:r>
              <a:rPr kumimoji="1" lang="en-US" altLang="ja-JP" sz="1600" dirty="0"/>
              <a:t>, Hayashi, </a:t>
            </a:r>
            <a:r>
              <a:rPr kumimoji="1" lang="en-US" altLang="ja-JP" sz="1600" dirty="0" err="1"/>
              <a:t>Satake</a:t>
            </a:r>
            <a:endParaRPr kumimoji="1" lang="en-US" altLang="ja-JP" sz="1600" dirty="0"/>
          </a:p>
          <a:p>
            <a:pPr algn="r"/>
            <a:r>
              <a:rPr kumimoji="1" lang="en-US" altLang="ja-JP" sz="1600" dirty="0" err="1"/>
              <a:t>Fig.7</a:t>
            </a:r>
            <a:r>
              <a:rPr kumimoji="1" lang="en-US" altLang="ja-JP" sz="1600" dirty="0"/>
              <a:t>(b)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22BA4F1-A581-AA69-D962-6E445660CF73}"/>
              </a:ext>
            </a:extLst>
          </p:cNvPr>
          <p:cNvSpPr txBox="1"/>
          <p:nvPr/>
        </p:nvSpPr>
        <p:spPr>
          <a:xfrm>
            <a:off x="354803" y="2230054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(b)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558D411-C726-557E-524A-4BF6524FA104}"/>
              </a:ext>
            </a:extLst>
          </p:cNvPr>
          <p:cNvSpPr txBox="1"/>
          <p:nvPr/>
        </p:nvSpPr>
        <p:spPr>
          <a:xfrm>
            <a:off x="984922" y="37067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作成中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930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04FFE-0A2C-EE74-0165-187389AAF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6B31032-5A18-2177-A542-92D42CC53159}"/>
                  </a:ext>
                </a:extLst>
              </p:cNvPr>
              <p:cNvSpPr txBox="1"/>
              <p:nvPr/>
            </p:nvSpPr>
            <p:spPr>
              <a:xfrm>
                <a:off x="3520880" y="1335356"/>
                <a:ext cx="17283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dirty="0"/>
                  <a:t>Choose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6B31032-5A18-2177-A542-92D42CC53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880" y="1335356"/>
                <a:ext cx="1728358" cy="523220"/>
              </a:xfrm>
              <a:prstGeom prst="rect">
                <a:avLst/>
              </a:prstGeom>
              <a:blipFill>
                <a:blip r:embed="rId2"/>
                <a:stretch>
                  <a:fillRect l="-7299" t="-14286" r="-3650" b="-309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下矢印 7">
            <a:extLst>
              <a:ext uri="{FF2B5EF4-FFF2-40B4-BE49-F238E27FC236}">
                <a16:creationId xmlns:a16="http://schemas.microsoft.com/office/drawing/2014/main" id="{12D81E65-AD6B-BEFD-8D28-D94B9C87B7C7}"/>
              </a:ext>
            </a:extLst>
          </p:cNvPr>
          <p:cNvSpPr/>
          <p:nvPr/>
        </p:nvSpPr>
        <p:spPr>
          <a:xfrm>
            <a:off x="4076874" y="1870986"/>
            <a:ext cx="598306" cy="485775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7C85F46-EE74-32C7-A59A-E091C06535EF}"/>
                  </a:ext>
                </a:extLst>
              </p:cNvPr>
              <p:cNvSpPr txBox="1"/>
              <p:nvPr/>
            </p:nvSpPr>
            <p:spPr>
              <a:xfrm>
                <a:off x="2395330" y="2381261"/>
                <a:ext cx="48382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dirty="0"/>
                  <a:t>Calculate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en-US" altLang="ja-JP" sz="2800" dirty="0"/>
                  <a:t> and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kumimoji="1"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en-US" altLang="ja-JP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ja-JP" sz="2800" dirty="0"/>
                  <a:t> </a:t>
                </a:r>
                <a:endParaRPr kumimoji="1" lang="ja-JP" altLang="en-US" sz="28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7C85F46-EE74-32C7-A59A-E091C0653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330" y="2381261"/>
                <a:ext cx="4838248" cy="523220"/>
              </a:xfrm>
              <a:prstGeom prst="rect">
                <a:avLst/>
              </a:prstGeom>
              <a:blipFill>
                <a:blip r:embed="rId3"/>
                <a:stretch>
                  <a:fillRect l="-2618" t="-11905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029C604-FE5B-EBC8-2542-2AA439729344}"/>
              </a:ext>
            </a:extLst>
          </p:cNvPr>
          <p:cNvSpPr txBox="1"/>
          <p:nvPr/>
        </p:nvSpPr>
        <p:spPr>
          <a:xfrm>
            <a:off x="6326180" y="1678900"/>
            <a:ext cx="3269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[1] use </a:t>
            </a:r>
            <a:r>
              <a:rPr kumimoji="1" lang="en-US" altLang="ja-JP" sz="2000" dirty="0" err="1"/>
              <a:t>dV</a:t>
            </a:r>
            <a:r>
              <a:rPr kumimoji="1" lang="en-US" altLang="ja-JP" sz="2000" dirty="0"/>
              <a:t>/dt obtained before</a:t>
            </a:r>
            <a:endParaRPr kumimoji="1" lang="ja-JP" altLang="en-US" sz="2000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2E5AFE05-9D79-34E0-8943-629EEB0CAA5C}"/>
              </a:ext>
            </a:extLst>
          </p:cNvPr>
          <p:cNvCxnSpPr/>
          <p:nvPr/>
        </p:nvCxnSpPr>
        <p:spPr>
          <a:xfrm flipH="1">
            <a:off x="4802182" y="1909375"/>
            <a:ext cx="1435098" cy="2140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54C390F-5CEC-F729-9163-52D3C9FD4DE2}"/>
              </a:ext>
            </a:extLst>
          </p:cNvPr>
          <p:cNvSpPr/>
          <p:nvPr/>
        </p:nvSpPr>
        <p:spPr>
          <a:xfrm>
            <a:off x="3131331" y="1285771"/>
            <a:ext cx="2327016" cy="572805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A03805BA-4E02-E008-61CE-CE3C2E25AB8F}"/>
              </a:ext>
            </a:extLst>
          </p:cNvPr>
          <p:cNvSpPr/>
          <p:nvPr/>
        </p:nvSpPr>
        <p:spPr>
          <a:xfrm>
            <a:off x="2135634" y="2352168"/>
            <a:ext cx="4967978" cy="572805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00277EB0-F4BF-588C-0CDE-11145FC3A7C4}"/>
              </a:ext>
            </a:extLst>
          </p:cNvPr>
          <p:cNvGrpSpPr/>
          <p:nvPr/>
        </p:nvGrpSpPr>
        <p:grpSpPr>
          <a:xfrm>
            <a:off x="897041" y="2923646"/>
            <a:ext cx="8529759" cy="1187882"/>
            <a:chOff x="1111361" y="2966510"/>
            <a:chExt cx="8529759" cy="1187882"/>
          </a:xfrm>
        </p:grpSpPr>
        <p:sp>
          <p:nvSpPr>
            <p:cNvPr id="10" name="下矢印 9">
              <a:extLst>
                <a:ext uri="{FF2B5EF4-FFF2-40B4-BE49-F238E27FC236}">
                  <a16:creationId xmlns:a16="http://schemas.microsoft.com/office/drawing/2014/main" id="{F85D255C-E3CC-3818-3081-4F399DEF9274}"/>
                </a:ext>
              </a:extLst>
            </p:cNvPr>
            <p:cNvSpPr/>
            <p:nvPr/>
          </p:nvSpPr>
          <p:spPr>
            <a:xfrm rot="1823620">
              <a:off x="3487682" y="3081804"/>
              <a:ext cx="598306" cy="485775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4C370EFE-4951-8874-C849-EA5C3602384E}"/>
                    </a:ext>
                  </a:extLst>
                </p:cNvPr>
                <p:cNvSpPr txBox="1"/>
                <p:nvPr/>
              </p:nvSpPr>
              <p:spPr>
                <a:xfrm>
                  <a:off x="2074811" y="3532884"/>
                  <a:ext cx="232390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2800" dirty="0"/>
                    <a:t>Calculate </a:t>
                  </a:r>
                  <a14:m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kumimoji="1" lang="en-US" altLang="ja-JP" sz="2800" dirty="0"/>
                    <a:t> </a:t>
                  </a:r>
                  <a:endParaRPr kumimoji="1" lang="ja-JP" altLang="en-US" sz="28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4C370EFE-4951-8874-C849-EA5C360238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4811" y="3532884"/>
                  <a:ext cx="2323906" cy="523220"/>
                </a:xfrm>
                <a:prstGeom prst="rect">
                  <a:avLst/>
                </a:prstGeom>
                <a:blipFill>
                  <a:blip r:embed="rId5"/>
                  <a:stretch>
                    <a:fillRect l="-5435" t="-11905" b="-309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9B766BC-4C52-CCA9-34F4-7C03CEF448FB}"/>
                    </a:ext>
                  </a:extLst>
                </p:cNvPr>
                <p:cNvSpPr txBox="1"/>
                <p:nvPr/>
              </p:nvSpPr>
              <p:spPr>
                <a:xfrm>
                  <a:off x="5021667" y="3529024"/>
                  <a:ext cx="416037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2800" dirty="0"/>
                    <a:t>Calculate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kumimoji="1" lang="en-US" altLang="ja-JP" sz="2800" dirty="0"/>
                    <a:t> in phase III </a:t>
                  </a:r>
                  <a:endParaRPr kumimoji="1" lang="ja-JP" altLang="en-US" sz="28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9B766BC-4C52-CCA9-34F4-7C03CEF44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1667" y="3529024"/>
                  <a:ext cx="4160370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3049" t="-11628" r="-2439" b="-279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下矢印 12">
              <a:extLst>
                <a:ext uri="{FF2B5EF4-FFF2-40B4-BE49-F238E27FC236}">
                  <a16:creationId xmlns:a16="http://schemas.microsoft.com/office/drawing/2014/main" id="{BDCC18FF-12EB-7732-45C7-6BAD88284826}"/>
                </a:ext>
              </a:extLst>
            </p:cNvPr>
            <p:cNvSpPr/>
            <p:nvPr/>
          </p:nvSpPr>
          <p:spPr>
            <a:xfrm rot="19753605">
              <a:off x="5234463" y="3034182"/>
              <a:ext cx="598306" cy="485775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219CA06E-E95C-3792-1A98-D13E9A558212}"/>
                    </a:ext>
                  </a:extLst>
                </p:cNvPr>
                <p:cNvSpPr txBox="1"/>
                <p:nvPr/>
              </p:nvSpPr>
              <p:spPr>
                <a:xfrm>
                  <a:off x="6636900" y="2966510"/>
                  <a:ext cx="300422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2000" dirty="0"/>
                    <a:t>[3] use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kumimoji="1" lang="en-US" altLang="ja-JP" sz="2000" dirty="0"/>
                    <a:t>/dt and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kumimoji="1" lang="en-US" altLang="ja-JP" sz="2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kumimoji="1" lang="en-US" altLang="ja-JP" sz="2000" dirty="0"/>
                    <a:t>/dt</a:t>
                  </a:r>
                  <a:endParaRPr kumimoji="1" lang="ja-JP" altLang="en-US" sz="2000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219CA06E-E95C-3792-1A98-D13E9A5582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6900" y="2966510"/>
                  <a:ext cx="3004220" cy="400110"/>
                </a:xfrm>
                <a:prstGeom prst="rect">
                  <a:avLst/>
                </a:prstGeom>
                <a:blipFill>
                  <a:blip r:embed="rId7"/>
                  <a:stretch>
                    <a:fillRect l="-2101" t="-9375" r="-840" b="-2812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01169455-20E2-2052-690A-956439B280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14920" y="3196985"/>
              <a:ext cx="633080" cy="839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F4EC06A3-C364-6732-5C43-58538B78933F}"/>
                    </a:ext>
                  </a:extLst>
                </p:cNvPr>
                <p:cNvSpPr txBox="1"/>
                <p:nvPr/>
              </p:nvSpPr>
              <p:spPr>
                <a:xfrm>
                  <a:off x="1111361" y="3025387"/>
                  <a:ext cx="15476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2000" dirty="0"/>
                    <a:t>[2] use d</a:t>
                  </a:r>
                  <a14:m>
                    <m:oMath xmlns:m="http://schemas.openxmlformats.org/officeDocument/2006/math">
                      <m:r>
                        <a:rPr kumimoji="1" lang="en-US" altLang="ja-JP" sz="200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a14:m>
                  <a:r>
                    <a:rPr kumimoji="1" lang="en-US" altLang="ja-JP" sz="2000" dirty="0"/>
                    <a:t>/dt</a:t>
                  </a:r>
                  <a:endParaRPr kumimoji="1" lang="ja-JP" altLang="en-US" sz="2000"/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F4EC06A3-C364-6732-5C43-58538B7893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361" y="3025387"/>
                  <a:ext cx="1547668" cy="400110"/>
                </a:xfrm>
                <a:prstGeom prst="rect">
                  <a:avLst/>
                </a:prstGeom>
                <a:blipFill>
                  <a:blip r:embed="rId8"/>
                  <a:stretch>
                    <a:fillRect l="-4065" t="-9375" r="-3252" b="-2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2737087E-E740-2489-6722-76714C70DF50}"/>
                </a:ext>
              </a:extLst>
            </p:cNvPr>
            <p:cNvCxnSpPr>
              <a:cxnSpLocks/>
            </p:cNvCxnSpPr>
            <p:nvPr/>
          </p:nvCxnSpPr>
          <p:spPr>
            <a:xfrm>
              <a:off x="2712571" y="3249596"/>
              <a:ext cx="633080" cy="839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角丸四角形 4">
              <a:extLst>
                <a:ext uri="{FF2B5EF4-FFF2-40B4-BE49-F238E27FC236}">
                  <a16:creationId xmlns:a16="http://schemas.microsoft.com/office/drawing/2014/main" id="{A786ADFA-DF0E-67B5-2688-C515FEACE94A}"/>
                </a:ext>
              </a:extLst>
            </p:cNvPr>
            <p:cNvSpPr/>
            <p:nvPr/>
          </p:nvSpPr>
          <p:spPr>
            <a:xfrm>
              <a:off x="2009587" y="3581587"/>
              <a:ext cx="2327016" cy="572805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角丸四角形 5">
              <a:extLst>
                <a:ext uri="{FF2B5EF4-FFF2-40B4-BE49-F238E27FC236}">
                  <a16:creationId xmlns:a16="http://schemas.microsoft.com/office/drawing/2014/main" id="{DCAD10C7-881E-9B51-BA19-3517A2FDF7F1}"/>
                </a:ext>
              </a:extLst>
            </p:cNvPr>
            <p:cNvSpPr/>
            <p:nvPr/>
          </p:nvSpPr>
          <p:spPr>
            <a:xfrm>
              <a:off x="4914420" y="3549451"/>
              <a:ext cx="4318416" cy="572805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F889D6D8-4159-A2BB-1F8B-7730A14E1514}"/>
              </a:ext>
            </a:extLst>
          </p:cNvPr>
          <p:cNvGrpSpPr/>
          <p:nvPr/>
        </p:nvGrpSpPr>
        <p:grpSpPr>
          <a:xfrm>
            <a:off x="697176" y="1230350"/>
            <a:ext cx="8728123" cy="5192567"/>
            <a:chOff x="911496" y="1009969"/>
            <a:chExt cx="8728123" cy="5192567"/>
          </a:xfrm>
        </p:grpSpPr>
        <p:sp>
          <p:nvSpPr>
            <p:cNvPr id="18" name="U ターン矢印 17">
              <a:extLst>
                <a:ext uri="{FF2B5EF4-FFF2-40B4-BE49-F238E27FC236}">
                  <a16:creationId xmlns:a16="http://schemas.microsoft.com/office/drawing/2014/main" id="{2EC843AE-3045-30CF-E397-F1D92DD931D6}"/>
                </a:ext>
              </a:extLst>
            </p:cNvPr>
            <p:cNvSpPr/>
            <p:nvPr/>
          </p:nvSpPr>
          <p:spPr>
            <a:xfrm rot="16200000">
              <a:off x="163901" y="1757564"/>
              <a:ext cx="4587256" cy="3092065"/>
            </a:xfrm>
            <a:prstGeom prst="uturnArrow">
              <a:avLst>
                <a:gd name="adj1" fmla="val 4738"/>
                <a:gd name="adj2" fmla="val 11446"/>
                <a:gd name="adj3" fmla="val 13630"/>
                <a:gd name="adj4" fmla="val 43750"/>
                <a:gd name="adj5" fmla="val 75000"/>
              </a:avLst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8A75349D-9C3D-2769-38EF-749B76458CCF}"/>
                    </a:ext>
                  </a:extLst>
                </p:cNvPr>
                <p:cNvSpPr txBox="1"/>
                <p:nvPr/>
              </p:nvSpPr>
              <p:spPr>
                <a:xfrm>
                  <a:off x="5296833" y="4280814"/>
                  <a:ext cx="16290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+0</m:t>
                            </m:r>
                          </m:e>
                        </m:d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8A75349D-9C3D-2769-38EF-749B76458C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6833" y="4280814"/>
                  <a:ext cx="1629099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41C414CE-C41A-2819-13E9-CE6B49772963}"/>
                    </a:ext>
                  </a:extLst>
                </p:cNvPr>
                <p:cNvSpPr txBox="1"/>
                <p:nvPr/>
              </p:nvSpPr>
              <p:spPr>
                <a:xfrm>
                  <a:off x="1524477" y="4280814"/>
                  <a:ext cx="28651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−0</m:t>
                            </m:r>
                          </m:e>
                        </m:d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41C414CE-C41A-2819-13E9-CE6B497729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477" y="4280814"/>
                  <a:ext cx="2865143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上下矢印 15">
              <a:extLst>
                <a:ext uri="{FF2B5EF4-FFF2-40B4-BE49-F238E27FC236}">
                  <a16:creationId xmlns:a16="http://schemas.microsoft.com/office/drawing/2014/main" id="{6205A7AF-6B64-906B-F474-F16CAA9BC8E6}"/>
                </a:ext>
              </a:extLst>
            </p:cNvPr>
            <p:cNvSpPr/>
            <p:nvPr/>
          </p:nvSpPr>
          <p:spPr>
            <a:xfrm rot="16200000">
              <a:off x="4526439" y="4028915"/>
              <a:ext cx="523221" cy="1017568"/>
            </a:xfrm>
            <a:prstGeom prst="upDown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7" name="角丸四角形 6">
              <a:extLst>
                <a:ext uri="{FF2B5EF4-FFF2-40B4-BE49-F238E27FC236}">
                  <a16:creationId xmlns:a16="http://schemas.microsoft.com/office/drawing/2014/main" id="{63838C5E-C02F-59FF-0148-DC952562CE72}"/>
                </a:ext>
              </a:extLst>
            </p:cNvPr>
            <p:cNvSpPr/>
            <p:nvPr/>
          </p:nvSpPr>
          <p:spPr>
            <a:xfrm>
              <a:off x="1462798" y="4242531"/>
              <a:ext cx="5513736" cy="572805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4311CE72-F8A5-648E-A338-A2B2D2C14387}"/>
                </a:ext>
              </a:extLst>
            </p:cNvPr>
            <p:cNvSpPr/>
            <p:nvPr/>
          </p:nvSpPr>
          <p:spPr>
            <a:xfrm>
              <a:off x="2711249" y="4809119"/>
              <a:ext cx="3938350" cy="139341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4F7D0F6-5B76-BD6A-FA6A-B4FB1A3763EE}"/>
                    </a:ext>
                  </a:extLst>
                </p:cNvPr>
                <p:cNvSpPr txBox="1"/>
                <p:nvPr/>
              </p:nvSpPr>
              <p:spPr>
                <a:xfrm>
                  <a:off x="3598329" y="5001512"/>
                  <a:ext cx="2430995" cy="95410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800" dirty="0"/>
                    <a:t>If they differ, </a:t>
                  </a:r>
                </a:p>
                <a:p>
                  <a:r>
                    <a:rPr kumimoji="1" lang="en-US" altLang="ja-JP" sz="2800" dirty="0"/>
                    <a:t>try another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1" lang="en-US" altLang="ja-JP" sz="2800" dirty="0"/>
                    <a:t> </a:t>
                  </a:r>
                  <a:endParaRPr kumimoji="1" lang="ja-JP" altLang="en-US" sz="28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4F7D0F6-5B76-BD6A-FA6A-B4FB1A3763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8329" y="5001512"/>
                  <a:ext cx="2430995" cy="954107"/>
                </a:xfrm>
                <a:prstGeom prst="rect">
                  <a:avLst/>
                </a:prstGeom>
                <a:blipFill>
                  <a:blip r:embed="rId11"/>
                  <a:stretch>
                    <a:fillRect l="-5208" t="-6579" b="-1842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8D9D4230-746E-A855-541C-34A719959EA1}"/>
                    </a:ext>
                  </a:extLst>
                </p:cNvPr>
                <p:cNvSpPr txBox="1"/>
                <p:nvPr/>
              </p:nvSpPr>
              <p:spPr>
                <a:xfrm>
                  <a:off x="6689581" y="4895772"/>
                  <a:ext cx="2950038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2400" dirty="0">
                      <a:solidFill>
                        <a:srgbClr val="009051"/>
                      </a:solidFill>
                    </a:rPr>
                    <a:t>If they are close, </a:t>
                  </a:r>
                </a:p>
                <a:p>
                  <a:r>
                    <a:rPr kumimoji="1" lang="en-US" altLang="ja-JP" sz="2400" dirty="0">
                      <a:solidFill>
                        <a:srgbClr val="009051"/>
                      </a:solidFill>
                    </a:rPr>
                    <a:t>then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rgbClr val="00905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rgbClr val="00905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00905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1" lang="en-US" altLang="ja-JP" sz="2400" dirty="0">
                      <a:solidFill>
                        <a:srgbClr val="009051"/>
                      </a:solidFill>
                    </a:rPr>
                    <a:t> is the optimal</a:t>
                  </a:r>
                </a:p>
                <a:p>
                  <a:r>
                    <a:rPr kumimoji="1" lang="en-US" altLang="ja-JP" sz="2400" dirty="0">
                      <a:solidFill>
                        <a:srgbClr val="009051"/>
                      </a:solidFill>
                    </a:rPr>
                    <a:t>value.</a:t>
                  </a:r>
                  <a:endParaRPr kumimoji="1" lang="ja-JP" altLang="en-US" sz="2400">
                    <a:solidFill>
                      <a:srgbClr val="00905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8D9D4230-746E-A855-541C-34A719959E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9581" y="4895772"/>
                  <a:ext cx="2950038" cy="1200329"/>
                </a:xfrm>
                <a:prstGeom prst="rect">
                  <a:avLst/>
                </a:prstGeom>
                <a:blipFill>
                  <a:blip r:embed="rId12"/>
                  <a:stretch>
                    <a:fillRect l="-3004" t="-4211" b="-105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3CE0FA8-51A5-6338-97FE-931E0BE62E91}"/>
              </a:ext>
            </a:extLst>
          </p:cNvPr>
          <p:cNvSpPr txBox="1"/>
          <p:nvPr/>
        </p:nvSpPr>
        <p:spPr>
          <a:xfrm>
            <a:off x="7556384" y="97959"/>
            <a:ext cx="2220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600" dirty="0" err="1"/>
              <a:t>Iwasa</a:t>
            </a:r>
            <a:r>
              <a:rPr kumimoji="1" lang="en-US" altLang="ja-JP" sz="1600" dirty="0"/>
              <a:t>, Hayashi, </a:t>
            </a:r>
            <a:r>
              <a:rPr kumimoji="1" lang="en-US" altLang="ja-JP" sz="1600" dirty="0" err="1"/>
              <a:t>Satake</a:t>
            </a:r>
            <a:endParaRPr kumimoji="1" lang="en-US" altLang="ja-JP" sz="1600" dirty="0"/>
          </a:p>
          <a:p>
            <a:pPr algn="r"/>
            <a:r>
              <a:rPr kumimoji="1" lang="en-US" altLang="ja-JP" sz="1600" dirty="0" err="1"/>
              <a:t>Fig.S1</a:t>
            </a:r>
            <a:r>
              <a:rPr kumimoji="1" lang="en-US" altLang="ja-JP" sz="1600" dirty="0"/>
              <a:t>(a)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FA53D4C-1CC9-8272-6C57-A08DF7AEFD95}"/>
              </a:ext>
            </a:extLst>
          </p:cNvPr>
          <p:cNvSpPr txBox="1"/>
          <p:nvPr/>
        </p:nvSpPr>
        <p:spPr>
          <a:xfrm>
            <a:off x="1104900" y="85090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(a)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68E5A50-F952-8057-D216-A334C66B62A9}"/>
              </a:ext>
            </a:extLst>
          </p:cNvPr>
          <p:cNvSpPr txBox="1"/>
          <p:nvPr/>
        </p:nvSpPr>
        <p:spPr>
          <a:xfrm>
            <a:off x="888642" y="206062"/>
            <a:ext cx="625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この図は</a:t>
            </a:r>
            <a:r>
              <a:rPr kumimoji="1" lang="en-US" altLang="ja-JP" dirty="0">
                <a:solidFill>
                  <a:srgbClr val="FF0000"/>
                </a:solidFill>
              </a:rPr>
              <a:t>supplementary material</a:t>
            </a:r>
            <a:r>
              <a:rPr kumimoji="1" lang="ja-JP" altLang="en-US">
                <a:solidFill>
                  <a:srgbClr val="FF0000"/>
                </a:solidFill>
              </a:rPr>
              <a:t>にある</a:t>
            </a:r>
            <a:r>
              <a:rPr kumimoji="1" lang="en-US" altLang="ja-JP" dirty="0">
                <a:solidFill>
                  <a:srgbClr val="FF0000"/>
                </a:solidFill>
              </a:rPr>
              <a:t>appendix</a:t>
            </a:r>
            <a:r>
              <a:rPr kumimoji="1" lang="ja-JP" altLang="en-US">
                <a:solidFill>
                  <a:srgbClr val="FF0000"/>
                </a:solidFill>
              </a:rPr>
              <a:t>にいれます</a:t>
            </a:r>
          </a:p>
        </p:txBody>
      </p:sp>
    </p:spTree>
    <p:extLst>
      <p:ext uri="{BB962C8B-B14F-4D97-AF65-F5344CB8AC3E}">
        <p14:creationId xmlns:p14="http://schemas.microsoft.com/office/powerpoint/2010/main" val="4085589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A743741-9A6D-4383-1098-C307347B0F35}"/>
              </a:ext>
            </a:extLst>
          </p:cNvPr>
          <p:cNvCxnSpPr/>
          <p:nvPr/>
        </p:nvCxnSpPr>
        <p:spPr>
          <a:xfrm>
            <a:off x="615792" y="3292650"/>
            <a:ext cx="25574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F26A698-7027-CC94-2FA7-9E2637B2A46E}"/>
              </a:ext>
            </a:extLst>
          </p:cNvPr>
          <p:cNvCxnSpPr>
            <a:cxnSpLocks/>
          </p:cNvCxnSpPr>
          <p:nvPr/>
        </p:nvCxnSpPr>
        <p:spPr>
          <a:xfrm flipH="1">
            <a:off x="3147060" y="1161908"/>
            <a:ext cx="26194" cy="2130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0C2CF08-C71B-C8A9-D124-20FF994D6AF1}"/>
              </a:ext>
            </a:extLst>
          </p:cNvPr>
          <p:cNvCxnSpPr>
            <a:cxnSpLocks/>
          </p:cNvCxnSpPr>
          <p:nvPr/>
        </p:nvCxnSpPr>
        <p:spPr>
          <a:xfrm rot="5400000">
            <a:off x="506254" y="2013919"/>
            <a:ext cx="2557462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4B72B37-ED23-2EE2-AAFD-22277F44D051}"/>
              </a:ext>
            </a:extLst>
          </p:cNvPr>
          <p:cNvSpPr txBox="1"/>
          <p:nvPr/>
        </p:nvSpPr>
        <p:spPr>
          <a:xfrm>
            <a:off x="2998622" y="336033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/>
              <a:t>T</a:t>
            </a:r>
            <a:endParaRPr kumimoji="1" lang="ja-JP" altLang="en-US" i="1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3512ED49-010A-AF94-54F3-F06EB3528EFE}"/>
              </a:ext>
            </a:extLst>
          </p:cNvPr>
          <p:cNvGrpSpPr/>
          <p:nvPr/>
        </p:nvGrpSpPr>
        <p:grpSpPr>
          <a:xfrm>
            <a:off x="1668041" y="3318671"/>
            <a:ext cx="382936" cy="410992"/>
            <a:chOff x="2209537" y="4509022"/>
            <a:chExt cx="382936" cy="410992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2ACFEA8-C8E9-4E69-B037-1A357DC80B29}"/>
                </a:ext>
              </a:extLst>
            </p:cNvPr>
            <p:cNvSpPr txBox="1"/>
            <p:nvPr/>
          </p:nvSpPr>
          <p:spPr>
            <a:xfrm>
              <a:off x="2209537" y="4509022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/>
                <a:t>t</a:t>
              </a:r>
              <a:endParaRPr kumimoji="1" lang="ja-JP" altLang="en-US" i="1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949F0D8C-0333-6C22-5A6F-0FF38F904B6E}"/>
                </a:ext>
              </a:extLst>
            </p:cNvPr>
            <p:cNvSpPr txBox="1"/>
            <p:nvPr/>
          </p:nvSpPr>
          <p:spPr>
            <a:xfrm>
              <a:off x="2303611" y="458146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i="1" dirty="0"/>
                <a:t>2</a:t>
              </a:r>
              <a:endParaRPr kumimoji="1" lang="ja-JP" altLang="en-US" sz="1600" i="1"/>
            </a:p>
          </p:txBody>
        </p:sp>
      </p:grpSp>
      <p:sp>
        <p:nvSpPr>
          <p:cNvPr id="13" name="フリーフォーム 12">
            <a:extLst>
              <a:ext uri="{FF2B5EF4-FFF2-40B4-BE49-F238E27FC236}">
                <a16:creationId xmlns:a16="http://schemas.microsoft.com/office/drawing/2014/main" id="{85B8D1AE-CBBD-EFE5-128D-A7C1CBE148CC}"/>
              </a:ext>
            </a:extLst>
          </p:cNvPr>
          <p:cNvSpPr/>
          <p:nvPr/>
        </p:nvSpPr>
        <p:spPr>
          <a:xfrm>
            <a:off x="1797844" y="1615297"/>
            <a:ext cx="1356360" cy="1668780"/>
          </a:xfrm>
          <a:custGeom>
            <a:avLst/>
            <a:gdLst>
              <a:gd name="connsiteX0" fmla="*/ 0 w 1356360"/>
              <a:gd name="connsiteY0" fmla="*/ 0 h 1668780"/>
              <a:gd name="connsiteX1" fmla="*/ 129540 w 1356360"/>
              <a:gd name="connsiteY1" fmla="*/ 350520 h 1668780"/>
              <a:gd name="connsiteX2" fmla="*/ 320040 w 1356360"/>
              <a:gd name="connsiteY2" fmla="*/ 754380 h 1668780"/>
              <a:gd name="connsiteX3" fmla="*/ 472440 w 1356360"/>
              <a:gd name="connsiteY3" fmla="*/ 1051560 h 1668780"/>
              <a:gd name="connsiteX4" fmla="*/ 617220 w 1356360"/>
              <a:gd name="connsiteY4" fmla="*/ 1325880 h 1668780"/>
              <a:gd name="connsiteX5" fmla="*/ 746760 w 1356360"/>
              <a:gd name="connsiteY5" fmla="*/ 1501140 h 1668780"/>
              <a:gd name="connsiteX6" fmla="*/ 891540 w 1356360"/>
              <a:gd name="connsiteY6" fmla="*/ 1607820 h 1668780"/>
              <a:gd name="connsiteX7" fmla="*/ 1082040 w 1356360"/>
              <a:gd name="connsiteY7" fmla="*/ 1653540 h 1668780"/>
              <a:gd name="connsiteX8" fmla="*/ 1356360 w 1356360"/>
              <a:gd name="connsiteY8" fmla="*/ 1668780 h 1668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6360" h="1668780">
                <a:moveTo>
                  <a:pt x="0" y="0"/>
                </a:moveTo>
                <a:cubicBezTo>
                  <a:pt x="38100" y="112395"/>
                  <a:pt x="76200" y="224790"/>
                  <a:pt x="129540" y="350520"/>
                </a:cubicBezTo>
                <a:cubicBezTo>
                  <a:pt x="182880" y="476250"/>
                  <a:pt x="262890" y="637540"/>
                  <a:pt x="320040" y="754380"/>
                </a:cubicBezTo>
                <a:cubicBezTo>
                  <a:pt x="377190" y="871220"/>
                  <a:pt x="422910" y="956310"/>
                  <a:pt x="472440" y="1051560"/>
                </a:cubicBezTo>
                <a:cubicBezTo>
                  <a:pt x="521970" y="1146810"/>
                  <a:pt x="571500" y="1250950"/>
                  <a:pt x="617220" y="1325880"/>
                </a:cubicBezTo>
                <a:cubicBezTo>
                  <a:pt x="662940" y="1400810"/>
                  <a:pt x="701040" y="1454150"/>
                  <a:pt x="746760" y="1501140"/>
                </a:cubicBezTo>
                <a:cubicBezTo>
                  <a:pt x="792480" y="1548130"/>
                  <a:pt x="835660" y="1582420"/>
                  <a:pt x="891540" y="1607820"/>
                </a:cubicBezTo>
                <a:cubicBezTo>
                  <a:pt x="947420" y="1633220"/>
                  <a:pt x="1004570" y="1643380"/>
                  <a:pt x="1082040" y="1653540"/>
                </a:cubicBezTo>
                <a:cubicBezTo>
                  <a:pt x="1159510" y="1663700"/>
                  <a:pt x="1257935" y="1666240"/>
                  <a:pt x="1356360" y="166878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 13">
            <a:extLst>
              <a:ext uri="{FF2B5EF4-FFF2-40B4-BE49-F238E27FC236}">
                <a16:creationId xmlns:a16="http://schemas.microsoft.com/office/drawing/2014/main" id="{4905803C-8FEC-17E7-809D-11A274C6E886}"/>
              </a:ext>
            </a:extLst>
          </p:cNvPr>
          <p:cNvSpPr/>
          <p:nvPr/>
        </p:nvSpPr>
        <p:spPr>
          <a:xfrm>
            <a:off x="578644" y="1735142"/>
            <a:ext cx="1211580" cy="426720"/>
          </a:xfrm>
          <a:custGeom>
            <a:avLst/>
            <a:gdLst>
              <a:gd name="connsiteX0" fmla="*/ 0 w 1211580"/>
              <a:gd name="connsiteY0" fmla="*/ 0 h 426720"/>
              <a:gd name="connsiteX1" fmla="*/ 259080 w 1211580"/>
              <a:gd name="connsiteY1" fmla="*/ 152400 h 426720"/>
              <a:gd name="connsiteX2" fmla="*/ 571500 w 1211580"/>
              <a:gd name="connsiteY2" fmla="*/ 304800 h 426720"/>
              <a:gd name="connsiteX3" fmla="*/ 914400 w 1211580"/>
              <a:gd name="connsiteY3" fmla="*/ 381000 h 426720"/>
              <a:gd name="connsiteX4" fmla="*/ 1211580 w 1211580"/>
              <a:gd name="connsiteY4" fmla="*/ 426720 h 42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1580" h="426720">
                <a:moveTo>
                  <a:pt x="0" y="0"/>
                </a:moveTo>
                <a:cubicBezTo>
                  <a:pt x="81915" y="50800"/>
                  <a:pt x="163830" y="101600"/>
                  <a:pt x="259080" y="152400"/>
                </a:cubicBezTo>
                <a:cubicBezTo>
                  <a:pt x="354330" y="203200"/>
                  <a:pt x="462280" y="266700"/>
                  <a:pt x="571500" y="304800"/>
                </a:cubicBezTo>
                <a:cubicBezTo>
                  <a:pt x="680720" y="342900"/>
                  <a:pt x="807720" y="360680"/>
                  <a:pt x="914400" y="381000"/>
                </a:cubicBezTo>
                <a:cubicBezTo>
                  <a:pt x="1021080" y="401320"/>
                  <a:pt x="1116330" y="414020"/>
                  <a:pt x="1211580" y="42672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A8BF940-C1DE-76E3-00AD-D670A81D777D}"/>
              </a:ext>
            </a:extLst>
          </p:cNvPr>
          <p:cNvCxnSpPr/>
          <p:nvPr/>
        </p:nvCxnSpPr>
        <p:spPr>
          <a:xfrm>
            <a:off x="6019421" y="3271484"/>
            <a:ext cx="25574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DD632147-1337-D091-7FEB-2538397D3330}"/>
              </a:ext>
            </a:extLst>
          </p:cNvPr>
          <p:cNvCxnSpPr>
            <a:cxnSpLocks/>
          </p:cNvCxnSpPr>
          <p:nvPr/>
        </p:nvCxnSpPr>
        <p:spPr>
          <a:xfrm flipH="1">
            <a:off x="8550689" y="1179838"/>
            <a:ext cx="33335" cy="20916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21F05753-FB65-9F67-C720-0361F3113676}"/>
              </a:ext>
            </a:extLst>
          </p:cNvPr>
          <p:cNvCxnSpPr>
            <a:cxnSpLocks/>
          </p:cNvCxnSpPr>
          <p:nvPr/>
        </p:nvCxnSpPr>
        <p:spPr>
          <a:xfrm rot="5400000">
            <a:off x="5909883" y="1992753"/>
            <a:ext cx="2557462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24EE842-1DD6-0536-F9DC-809472BE32D8}"/>
              </a:ext>
            </a:extLst>
          </p:cNvPr>
          <p:cNvSpPr txBox="1"/>
          <p:nvPr/>
        </p:nvSpPr>
        <p:spPr>
          <a:xfrm>
            <a:off x="8402251" y="333916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/>
              <a:t>T</a:t>
            </a:r>
            <a:endParaRPr kumimoji="1" lang="ja-JP" altLang="en-US" i="1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CD3C9A7C-154D-AEA9-B397-61498973BDF7}"/>
              </a:ext>
            </a:extLst>
          </p:cNvPr>
          <p:cNvGrpSpPr/>
          <p:nvPr/>
        </p:nvGrpSpPr>
        <p:grpSpPr>
          <a:xfrm>
            <a:off x="7071670" y="3297505"/>
            <a:ext cx="382936" cy="410992"/>
            <a:chOff x="2209537" y="4509022"/>
            <a:chExt cx="382936" cy="410992"/>
          </a:xfrm>
        </p:grpSpPr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926F6C89-A275-A9B7-95AF-61EB8E292378}"/>
                </a:ext>
              </a:extLst>
            </p:cNvPr>
            <p:cNvSpPr txBox="1"/>
            <p:nvPr/>
          </p:nvSpPr>
          <p:spPr>
            <a:xfrm>
              <a:off x="2209537" y="4509022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/>
                <a:t>t</a:t>
              </a:r>
              <a:endParaRPr kumimoji="1" lang="ja-JP" altLang="en-US" i="1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841736D6-8178-CF31-5AD1-6145B87BC066}"/>
                </a:ext>
              </a:extLst>
            </p:cNvPr>
            <p:cNvSpPr txBox="1"/>
            <p:nvPr/>
          </p:nvSpPr>
          <p:spPr>
            <a:xfrm>
              <a:off x="2303611" y="458146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i="1" dirty="0"/>
                <a:t>2</a:t>
              </a:r>
              <a:endParaRPr kumimoji="1" lang="ja-JP" altLang="en-US" sz="1600" i="1"/>
            </a:p>
          </p:txBody>
        </p:sp>
      </p:grpSp>
      <p:sp>
        <p:nvSpPr>
          <p:cNvPr id="22" name="フリーフォーム 21">
            <a:extLst>
              <a:ext uri="{FF2B5EF4-FFF2-40B4-BE49-F238E27FC236}">
                <a16:creationId xmlns:a16="http://schemas.microsoft.com/office/drawing/2014/main" id="{5FFB7561-3922-4257-DB49-96417969E78D}"/>
              </a:ext>
            </a:extLst>
          </p:cNvPr>
          <p:cNvSpPr/>
          <p:nvPr/>
        </p:nvSpPr>
        <p:spPr>
          <a:xfrm>
            <a:off x="7195757" y="2142169"/>
            <a:ext cx="1362076" cy="1120742"/>
          </a:xfrm>
          <a:custGeom>
            <a:avLst/>
            <a:gdLst>
              <a:gd name="connsiteX0" fmla="*/ 0 w 1356360"/>
              <a:gd name="connsiteY0" fmla="*/ 0 h 1668780"/>
              <a:gd name="connsiteX1" fmla="*/ 129540 w 1356360"/>
              <a:gd name="connsiteY1" fmla="*/ 350520 h 1668780"/>
              <a:gd name="connsiteX2" fmla="*/ 320040 w 1356360"/>
              <a:gd name="connsiteY2" fmla="*/ 754380 h 1668780"/>
              <a:gd name="connsiteX3" fmla="*/ 472440 w 1356360"/>
              <a:gd name="connsiteY3" fmla="*/ 1051560 h 1668780"/>
              <a:gd name="connsiteX4" fmla="*/ 617220 w 1356360"/>
              <a:gd name="connsiteY4" fmla="*/ 1325880 h 1668780"/>
              <a:gd name="connsiteX5" fmla="*/ 746760 w 1356360"/>
              <a:gd name="connsiteY5" fmla="*/ 1501140 h 1668780"/>
              <a:gd name="connsiteX6" fmla="*/ 891540 w 1356360"/>
              <a:gd name="connsiteY6" fmla="*/ 1607820 h 1668780"/>
              <a:gd name="connsiteX7" fmla="*/ 1082040 w 1356360"/>
              <a:gd name="connsiteY7" fmla="*/ 1653540 h 1668780"/>
              <a:gd name="connsiteX8" fmla="*/ 1356360 w 1356360"/>
              <a:gd name="connsiteY8" fmla="*/ 1668780 h 1668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6360" h="1668780">
                <a:moveTo>
                  <a:pt x="0" y="0"/>
                </a:moveTo>
                <a:cubicBezTo>
                  <a:pt x="38100" y="112395"/>
                  <a:pt x="76200" y="224790"/>
                  <a:pt x="129540" y="350520"/>
                </a:cubicBezTo>
                <a:cubicBezTo>
                  <a:pt x="182880" y="476250"/>
                  <a:pt x="262890" y="637540"/>
                  <a:pt x="320040" y="754380"/>
                </a:cubicBezTo>
                <a:cubicBezTo>
                  <a:pt x="377190" y="871220"/>
                  <a:pt x="422910" y="956310"/>
                  <a:pt x="472440" y="1051560"/>
                </a:cubicBezTo>
                <a:cubicBezTo>
                  <a:pt x="521970" y="1146810"/>
                  <a:pt x="571500" y="1250950"/>
                  <a:pt x="617220" y="1325880"/>
                </a:cubicBezTo>
                <a:cubicBezTo>
                  <a:pt x="662940" y="1400810"/>
                  <a:pt x="701040" y="1454150"/>
                  <a:pt x="746760" y="1501140"/>
                </a:cubicBezTo>
                <a:cubicBezTo>
                  <a:pt x="792480" y="1548130"/>
                  <a:pt x="835660" y="1582420"/>
                  <a:pt x="891540" y="1607820"/>
                </a:cubicBezTo>
                <a:cubicBezTo>
                  <a:pt x="947420" y="1633220"/>
                  <a:pt x="1004570" y="1643380"/>
                  <a:pt x="1082040" y="1653540"/>
                </a:cubicBezTo>
                <a:cubicBezTo>
                  <a:pt x="1159510" y="1663700"/>
                  <a:pt x="1257935" y="1666240"/>
                  <a:pt x="1356360" y="166878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 22">
            <a:extLst>
              <a:ext uri="{FF2B5EF4-FFF2-40B4-BE49-F238E27FC236}">
                <a16:creationId xmlns:a16="http://schemas.microsoft.com/office/drawing/2014/main" id="{3BB8C46A-B612-C8CD-8A36-342A3CD87F67}"/>
              </a:ext>
            </a:extLst>
          </p:cNvPr>
          <p:cNvSpPr/>
          <p:nvPr/>
        </p:nvSpPr>
        <p:spPr>
          <a:xfrm>
            <a:off x="5982273" y="1326036"/>
            <a:ext cx="1211580" cy="426720"/>
          </a:xfrm>
          <a:custGeom>
            <a:avLst/>
            <a:gdLst>
              <a:gd name="connsiteX0" fmla="*/ 0 w 1211580"/>
              <a:gd name="connsiteY0" fmla="*/ 0 h 426720"/>
              <a:gd name="connsiteX1" fmla="*/ 259080 w 1211580"/>
              <a:gd name="connsiteY1" fmla="*/ 152400 h 426720"/>
              <a:gd name="connsiteX2" fmla="*/ 571500 w 1211580"/>
              <a:gd name="connsiteY2" fmla="*/ 304800 h 426720"/>
              <a:gd name="connsiteX3" fmla="*/ 914400 w 1211580"/>
              <a:gd name="connsiteY3" fmla="*/ 381000 h 426720"/>
              <a:gd name="connsiteX4" fmla="*/ 1211580 w 1211580"/>
              <a:gd name="connsiteY4" fmla="*/ 426720 h 42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1580" h="426720">
                <a:moveTo>
                  <a:pt x="0" y="0"/>
                </a:moveTo>
                <a:cubicBezTo>
                  <a:pt x="81915" y="50800"/>
                  <a:pt x="163830" y="101600"/>
                  <a:pt x="259080" y="152400"/>
                </a:cubicBezTo>
                <a:cubicBezTo>
                  <a:pt x="354330" y="203200"/>
                  <a:pt x="462280" y="266700"/>
                  <a:pt x="571500" y="304800"/>
                </a:cubicBezTo>
                <a:cubicBezTo>
                  <a:pt x="680720" y="342900"/>
                  <a:pt x="807720" y="360680"/>
                  <a:pt x="914400" y="381000"/>
                </a:cubicBezTo>
                <a:cubicBezTo>
                  <a:pt x="1021080" y="401320"/>
                  <a:pt x="1116330" y="414020"/>
                  <a:pt x="1211580" y="42672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4FAC654-C927-281E-8A8A-2B54731EDA83}"/>
              </a:ext>
            </a:extLst>
          </p:cNvPr>
          <p:cNvCxnSpPr/>
          <p:nvPr/>
        </p:nvCxnSpPr>
        <p:spPr>
          <a:xfrm>
            <a:off x="3495628" y="5726243"/>
            <a:ext cx="25574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67D89222-6C31-9D04-0338-553F4F0EAD3F}"/>
              </a:ext>
            </a:extLst>
          </p:cNvPr>
          <p:cNvCxnSpPr>
            <a:cxnSpLocks/>
          </p:cNvCxnSpPr>
          <p:nvPr/>
        </p:nvCxnSpPr>
        <p:spPr>
          <a:xfrm>
            <a:off x="6026896" y="3527317"/>
            <a:ext cx="0" cy="21989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22CFC932-CF46-8607-353E-EFD708518A3E}"/>
              </a:ext>
            </a:extLst>
          </p:cNvPr>
          <p:cNvCxnSpPr>
            <a:cxnSpLocks/>
          </p:cNvCxnSpPr>
          <p:nvPr/>
        </p:nvCxnSpPr>
        <p:spPr>
          <a:xfrm rot="5400000">
            <a:off x="3386090" y="4447512"/>
            <a:ext cx="255746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211376C-47CE-630A-882A-AB8FABE081A5}"/>
              </a:ext>
            </a:extLst>
          </p:cNvPr>
          <p:cNvSpPr txBox="1"/>
          <p:nvPr/>
        </p:nvSpPr>
        <p:spPr>
          <a:xfrm>
            <a:off x="5878458" y="579392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/>
              <a:t>T</a:t>
            </a:r>
            <a:endParaRPr kumimoji="1" lang="ja-JP" altLang="en-US" i="1"/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28F6A81A-9A7B-381D-A9D3-6DC22AE3E041}"/>
              </a:ext>
            </a:extLst>
          </p:cNvPr>
          <p:cNvGrpSpPr/>
          <p:nvPr/>
        </p:nvGrpSpPr>
        <p:grpSpPr>
          <a:xfrm>
            <a:off x="4547877" y="5752264"/>
            <a:ext cx="382936" cy="410992"/>
            <a:chOff x="2209537" y="4509022"/>
            <a:chExt cx="382936" cy="410992"/>
          </a:xfrm>
        </p:grpSpPr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9AAE2A32-1B45-7569-41F7-170C47C0FE1A}"/>
                </a:ext>
              </a:extLst>
            </p:cNvPr>
            <p:cNvSpPr txBox="1"/>
            <p:nvPr/>
          </p:nvSpPr>
          <p:spPr>
            <a:xfrm>
              <a:off x="2209537" y="4509022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/>
                <a:t>t</a:t>
              </a:r>
              <a:endParaRPr kumimoji="1" lang="ja-JP" altLang="en-US" i="1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7DCC0B05-DCDC-AED3-EE9B-F324B30222B1}"/>
                </a:ext>
              </a:extLst>
            </p:cNvPr>
            <p:cNvSpPr txBox="1"/>
            <p:nvPr/>
          </p:nvSpPr>
          <p:spPr>
            <a:xfrm>
              <a:off x="2303611" y="458146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i="1" dirty="0"/>
                <a:t>2</a:t>
              </a:r>
              <a:endParaRPr kumimoji="1" lang="ja-JP" altLang="en-US" sz="1600" i="1"/>
            </a:p>
          </p:txBody>
        </p:sp>
      </p:grpSp>
      <p:sp>
        <p:nvSpPr>
          <p:cNvPr id="31" name="フリーフォーム 30">
            <a:extLst>
              <a:ext uri="{FF2B5EF4-FFF2-40B4-BE49-F238E27FC236}">
                <a16:creationId xmlns:a16="http://schemas.microsoft.com/office/drawing/2014/main" id="{1B827618-B5D7-F1A3-574E-DEABE1A343E3}"/>
              </a:ext>
            </a:extLst>
          </p:cNvPr>
          <p:cNvSpPr/>
          <p:nvPr/>
        </p:nvSpPr>
        <p:spPr>
          <a:xfrm>
            <a:off x="4677699" y="4445202"/>
            <a:ext cx="1356340" cy="1272467"/>
          </a:xfrm>
          <a:custGeom>
            <a:avLst/>
            <a:gdLst>
              <a:gd name="connsiteX0" fmla="*/ 0 w 1356360"/>
              <a:gd name="connsiteY0" fmla="*/ 0 h 1668780"/>
              <a:gd name="connsiteX1" fmla="*/ 129540 w 1356360"/>
              <a:gd name="connsiteY1" fmla="*/ 350520 h 1668780"/>
              <a:gd name="connsiteX2" fmla="*/ 320040 w 1356360"/>
              <a:gd name="connsiteY2" fmla="*/ 754380 h 1668780"/>
              <a:gd name="connsiteX3" fmla="*/ 472440 w 1356360"/>
              <a:gd name="connsiteY3" fmla="*/ 1051560 h 1668780"/>
              <a:gd name="connsiteX4" fmla="*/ 617220 w 1356360"/>
              <a:gd name="connsiteY4" fmla="*/ 1325880 h 1668780"/>
              <a:gd name="connsiteX5" fmla="*/ 746760 w 1356360"/>
              <a:gd name="connsiteY5" fmla="*/ 1501140 h 1668780"/>
              <a:gd name="connsiteX6" fmla="*/ 891540 w 1356360"/>
              <a:gd name="connsiteY6" fmla="*/ 1607820 h 1668780"/>
              <a:gd name="connsiteX7" fmla="*/ 1082040 w 1356360"/>
              <a:gd name="connsiteY7" fmla="*/ 1653540 h 1668780"/>
              <a:gd name="connsiteX8" fmla="*/ 1356360 w 1356360"/>
              <a:gd name="connsiteY8" fmla="*/ 1668780 h 1668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6360" h="1668780">
                <a:moveTo>
                  <a:pt x="0" y="0"/>
                </a:moveTo>
                <a:cubicBezTo>
                  <a:pt x="38100" y="112395"/>
                  <a:pt x="76200" y="224790"/>
                  <a:pt x="129540" y="350520"/>
                </a:cubicBezTo>
                <a:cubicBezTo>
                  <a:pt x="182880" y="476250"/>
                  <a:pt x="262890" y="637540"/>
                  <a:pt x="320040" y="754380"/>
                </a:cubicBezTo>
                <a:cubicBezTo>
                  <a:pt x="377190" y="871220"/>
                  <a:pt x="422910" y="956310"/>
                  <a:pt x="472440" y="1051560"/>
                </a:cubicBezTo>
                <a:cubicBezTo>
                  <a:pt x="521970" y="1146810"/>
                  <a:pt x="571500" y="1250950"/>
                  <a:pt x="617220" y="1325880"/>
                </a:cubicBezTo>
                <a:cubicBezTo>
                  <a:pt x="662940" y="1400810"/>
                  <a:pt x="701040" y="1454150"/>
                  <a:pt x="746760" y="1501140"/>
                </a:cubicBezTo>
                <a:cubicBezTo>
                  <a:pt x="792480" y="1548130"/>
                  <a:pt x="835660" y="1582420"/>
                  <a:pt x="891540" y="1607820"/>
                </a:cubicBezTo>
                <a:cubicBezTo>
                  <a:pt x="947420" y="1633220"/>
                  <a:pt x="1004570" y="1643380"/>
                  <a:pt x="1082040" y="1653540"/>
                </a:cubicBezTo>
                <a:cubicBezTo>
                  <a:pt x="1159510" y="1663700"/>
                  <a:pt x="1257935" y="1666240"/>
                  <a:pt x="1356360" y="166878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フリーフォーム 31">
            <a:extLst>
              <a:ext uri="{FF2B5EF4-FFF2-40B4-BE49-F238E27FC236}">
                <a16:creationId xmlns:a16="http://schemas.microsoft.com/office/drawing/2014/main" id="{D931187F-7D08-0E93-8B8E-B413C35BB391}"/>
              </a:ext>
            </a:extLst>
          </p:cNvPr>
          <p:cNvSpPr/>
          <p:nvPr/>
        </p:nvSpPr>
        <p:spPr>
          <a:xfrm>
            <a:off x="3458480" y="4018482"/>
            <a:ext cx="1211580" cy="426720"/>
          </a:xfrm>
          <a:custGeom>
            <a:avLst/>
            <a:gdLst>
              <a:gd name="connsiteX0" fmla="*/ 0 w 1211580"/>
              <a:gd name="connsiteY0" fmla="*/ 0 h 426720"/>
              <a:gd name="connsiteX1" fmla="*/ 259080 w 1211580"/>
              <a:gd name="connsiteY1" fmla="*/ 152400 h 426720"/>
              <a:gd name="connsiteX2" fmla="*/ 571500 w 1211580"/>
              <a:gd name="connsiteY2" fmla="*/ 304800 h 426720"/>
              <a:gd name="connsiteX3" fmla="*/ 914400 w 1211580"/>
              <a:gd name="connsiteY3" fmla="*/ 381000 h 426720"/>
              <a:gd name="connsiteX4" fmla="*/ 1211580 w 1211580"/>
              <a:gd name="connsiteY4" fmla="*/ 426720 h 42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1580" h="426720">
                <a:moveTo>
                  <a:pt x="0" y="0"/>
                </a:moveTo>
                <a:cubicBezTo>
                  <a:pt x="81915" y="50800"/>
                  <a:pt x="163830" y="101600"/>
                  <a:pt x="259080" y="152400"/>
                </a:cubicBezTo>
                <a:cubicBezTo>
                  <a:pt x="354330" y="203200"/>
                  <a:pt x="462280" y="266700"/>
                  <a:pt x="571500" y="304800"/>
                </a:cubicBezTo>
                <a:cubicBezTo>
                  <a:pt x="680720" y="342900"/>
                  <a:pt x="807720" y="360680"/>
                  <a:pt x="914400" y="381000"/>
                </a:cubicBezTo>
                <a:cubicBezTo>
                  <a:pt x="1021080" y="401320"/>
                  <a:pt x="1116330" y="414020"/>
                  <a:pt x="1211580" y="42672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BBDA557E-17B7-B160-743C-22726F6B7787}"/>
              </a:ext>
            </a:extLst>
          </p:cNvPr>
          <p:cNvSpPr/>
          <p:nvPr/>
        </p:nvSpPr>
        <p:spPr>
          <a:xfrm>
            <a:off x="2813537" y="3168780"/>
            <a:ext cx="4062047" cy="328420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E9ED2DA-2316-FC2F-1336-BC20FE2475B4}"/>
              </a:ext>
            </a:extLst>
          </p:cNvPr>
          <p:cNvSpPr txBox="1"/>
          <p:nvPr/>
        </p:nvSpPr>
        <p:spPr>
          <a:xfrm>
            <a:off x="6914980" y="4463315"/>
            <a:ext cx="1375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optimal</a:t>
            </a:r>
            <a:endParaRPr kumimoji="1" lang="ja-JP" altLang="en-US" sz="2800">
              <a:solidFill>
                <a:srgbClr val="FF0000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5E44334-CB2D-86B5-7237-AE9FA5F9A624}"/>
              </a:ext>
            </a:extLst>
          </p:cNvPr>
          <p:cNvSpPr txBox="1"/>
          <p:nvPr/>
        </p:nvSpPr>
        <p:spPr>
          <a:xfrm>
            <a:off x="8238422" y="450057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i="1" dirty="0" err="1">
                <a:solidFill>
                  <a:srgbClr val="FF0000"/>
                </a:solidFill>
              </a:rPr>
              <a:t>t</a:t>
            </a:r>
            <a:r>
              <a:rPr kumimoji="1" lang="en-US" altLang="ja-JP" sz="2400" baseline="-25000" dirty="0" err="1">
                <a:solidFill>
                  <a:srgbClr val="FF0000"/>
                </a:solidFill>
              </a:rPr>
              <a:t>1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646124B-4C5B-249C-173E-29CDC47065D4}"/>
              </a:ext>
            </a:extLst>
          </p:cNvPr>
          <p:cNvSpPr txBox="1"/>
          <p:nvPr/>
        </p:nvSpPr>
        <p:spPr>
          <a:xfrm>
            <a:off x="7571110" y="73032"/>
            <a:ext cx="2220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600" dirty="0" err="1"/>
              <a:t>Iwasa</a:t>
            </a:r>
            <a:r>
              <a:rPr kumimoji="1" lang="en-US" altLang="ja-JP" sz="1600" dirty="0"/>
              <a:t>, Hayashi, </a:t>
            </a:r>
            <a:r>
              <a:rPr kumimoji="1" lang="en-US" altLang="ja-JP" sz="1600" dirty="0" err="1"/>
              <a:t>Satake</a:t>
            </a:r>
            <a:endParaRPr kumimoji="1" lang="en-US" altLang="ja-JP" sz="1600" dirty="0"/>
          </a:p>
          <a:p>
            <a:pPr algn="r"/>
            <a:r>
              <a:rPr kumimoji="1" lang="en-US" altLang="ja-JP" sz="1600" dirty="0" err="1"/>
              <a:t>Fig.S1</a:t>
            </a:r>
            <a:r>
              <a:rPr kumimoji="1" lang="en-US" altLang="ja-JP" sz="1600" dirty="0"/>
              <a:t>(b)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A9D3002-2EB4-41B7-BE55-23825E027E99}"/>
              </a:ext>
            </a:extLst>
          </p:cNvPr>
          <p:cNvSpPr txBox="1"/>
          <p:nvPr/>
        </p:nvSpPr>
        <p:spPr>
          <a:xfrm>
            <a:off x="672911" y="529356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(b)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5538D76-E544-94C8-C7D8-10FFAFAD8B8C}"/>
              </a:ext>
            </a:extLst>
          </p:cNvPr>
          <p:cNvSpPr txBox="1"/>
          <p:nvPr/>
        </p:nvSpPr>
        <p:spPr>
          <a:xfrm>
            <a:off x="888642" y="206062"/>
            <a:ext cx="625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この図は</a:t>
            </a:r>
            <a:r>
              <a:rPr kumimoji="1" lang="en-US" altLang="ja-JP" dirty="0">
                <a:solidFill>
                  <a:srgbClr val="FF0000"/>
                </a:solidFill>
              </a:rPr>
              <a:t>supplementary material</a:t>
            </a:r>
            <a:r>
              <a:rPr kumimoji="1" lang="ja-JP" altLang="en-US">
                <a:solidFill>
                  <a:srgbClr val="FF0000"/>
                </a:solidFill>
              </a:rPr>
              <a:t>にある</a:t>
            </a:r>
            <a:r>
              <a:rPr kumimoji="1" lang="en-US" altLang="ja-JP" dirty="0">
                <a:solidFill>
                  <a:srgbClr val="FF0000"/>
                </a:solidFill>
              </a:rPr>
              <a:t>appendix</a:t>
            </a:r>
            <a:r>
              <a:rPr kumimoji="1" lang="ja-JP" altLang="en-US">
                <a:solidFill>
                  <a:srgbClr val="FF0000"/>
                </a:solidFill>
              </a:rPr>
              <a:t>にいれます</a:t>
            </a:r>
          </a:p>
        </p:txBody>
      </p:sp>
    </p:spTree>
    <p:extLst>
      <p:ext uri="{BB962C8B-B14F-4D97-AF65-F5344CB8AC3E}">
        <p14:creationId xmlns:p14="http://schemas.microsoft.com/office/powerpoint/2010/main" val="250762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4884CC9E-D3F8-613C-530E-21722B573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23" r="36356"/>
          <a:stretch/>
        </p:blipFill>
        <p:spPr>
          <a:xfrm>
            <a:off x="2274647" y="1626774"/>
            <a:ext cx="6042198" cy="274042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8E46A9C-6AA2-F757-8E65-5221C70DCF9C}"/>
              </a:ext>
            </a:extLst>
          </p:cNvPr>
          <p:cNvSpPr txBox="1"/>
          <p:nvPr/>
        </p:nvSpPr>
        <p:spPr>
          <a:xfrm>
            <a:off x="7556384" y="97959"/>
            <a:ext cx="2220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600" dirty="0" err="1"/>
              <a:t>Iwasa</a:t>
            </a:r>
            <a:r>
              <a:rPr kumimoji="1" lang="en-US" altLang="ja-JP" sz="1600" dirty="0"/>
              <a:t>, Hayashi, </a:t>
            </a:r>
            <a:r>
              <a:rPr kumimoji="1" lang="en-US" altLang="ja-JP" sz="1600" dirty="0" err="1"/>
              <a:t>Satake</a:t>
            </a:r>
            <a:endParaRPr kumimoji="1" lang="en-US" altLang="ja-JP" sz="1600" dirty="0"/>
          </a:p>
          <a:p>
            <a:pPr algn="r"/>
            <a:r>
              <a:rPr kumimoji="1" lang="en-US" altLang="ja-JP" sz="1600" dirty="0" err="1"/>
              <a:t>Fig.5</a:t>
            </a:r>
            <a:r>
              <a:rPr kumimoji="1" lang="en-US" altLang="ja-JP" sz="1600" dirty="0"/>
              <a:t>(a)(b)</a:t>
            </a:r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08469C06-E1CD-98A2-7C7D-C14DD1831F0D}"/>
              </a:ext>
            </a:extLst>
          </p:cNvPr>
          <p:cNvGrpSpPr/>
          <p:nvPr/>
        </p:nvGrpSpPr>
        <p:grpSpPr>
          <a:xfrm>
            <a:off x="1474024" y="1356550"/>
            <a:ext cx="5872015" cy="3781221"/>
            <a:chOff x="266044" y="1356550"/>
            <a:chExt cx="5872015" cy="3781221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BEE902DA-8B25-A732-1C3B-1A137B6953AE}"/>
                </a:ext>
              </a:extLst>
            </p:cNvPr>
            <p:cNvGrpSpPr/>
            <p:nvPr/>
          </p:nvGrpSpPr>
          <p:grpSpPr>
            <a:xfrm>
              <a:off x="266044" y="1531186"/>
              <a:ext cx="5872015" cy="3606585"/>
              <a:chOff x="266044" y="2089114"/>
              <a:chExt cx="5872015" cy="36065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テキスト ボックス 6">
                    <a:extLst>
                      <a:ext uri="{FF2B5EF4-FFF2-40B4-BE49-F238E27FC236}">
                        <a16:creationId xmlns:a16="http://schemas.microsoft.com/office/drawing/2014/main" id="{93A23113-EE44-1171-0142-4DD54E172647}"/>
                      </a:ext>
                    </a:extLst>
                  </p:cNvPr>
                  <p:cNvSpPr txBox="1"/>
                  <p:nvPr/>
                </p:nvSpPr>
                <p:spPr>
                  <a:xfrm>
                    <a:off x="2295434" y="2089114"/>
                    <a:ext cx="351663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400"/>
                  </a:p>
                </p:txBody>
              </p:sp>
            </mc:Choice>
            <mc:Fallback xmlns="">
              <p:sp>
                <p:nvSpPr>
                  <p:cNvPr id="7" name="テキスト ボックス 6">
                    <a:extLst>
                      <a:ext uri="{FF2B5EF4-FFF2-40B4-BE49-F238E27FC236}">
                        <a16:creationId xmlns:a16="http://schemas.microsoft.com/office/drawing/2014/main" id="{93A23113-EE44-1171-0142-4DD54E1726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95434" y="2089114"/>
                    <a:ext cx="35166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345" r="-3448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テキスト ボックス 7">
                    <a:extLst>
                      <a:ext uri="{FF2B5EF4-FFF2-40B4-BE49-F238E27FC236}">
                        <a16:creationId xmlns:a16="http://schemas.microsoft.com/office/drawing/2014/main" id="{5D9E0736-B4F3-AE7E-AD36-1F170425868E}"/>
                      </a:ext>
                    </a:extLst>
                  </p:cNvPr>
                  <p:cNvSpPr txBox="1"/>
                  <p:nvPr/>
                </p:nvSpPr>
                <p:spPr>
                  <a:xfrm>
                    <a:off x="5153301" y="2089114"/>
                    <a:ext cx="351663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400"/>
                  </a:p>
                </p:txBody>
              </p:sp>
            </mc:Choice>
            <mc:Fallback xmlns="">
              <p:sp>
                <p:nvSpPr>
                  <p:cNvPr id="8" name="テキスト ボックス 7">
                    <a:extLst>
                      <a:ext uri="{FF2B5EF4-FFF2-40B4-BE49-F238E27FC236}">
                        <a16:creationId xmlns:a16="http://schemas.microsoft.com/office/drawing/2014/main" id="{5D9E0736-B4F3-AE7E-AD36-1F17042586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3301" y="2089114"/>
                    <a:ext cx="35166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0345" r="-3448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295431CF-7571-146C-2106-07F6A509161D}"/>
                      </a:ext>
                    </a:extLst>
                  </p:cNvPr>
                  <p:cNvSpPr txBox="1"/>
                  <p:nvPr/>
                </p:nvSpPr>
                <p:spPr>
                  <a:xfrm>
                    <a:off x="2256498" y="4925122"/>
                    <a:ext cx="43255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kumimoji="1" lang="ja-JP" altLang="en-US" sz="2400"/>
                  </a:p>
                </p:txBody>
              </p:sp>
            </mc:Choice>
            <mc:Fallback xmlns=""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295431CF-7571-146C-2106-07F6A50916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6498" y="4925122"/>
                    <a:ext cx="432554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9AB2E65A-19AD-7B60-D2E2-D557F34D1BB7}"/>
                      </a:ext>
                    </a:extLst>
                  </p:cNvPr>
                  <p:cNvSpPr txBox="1"/>
                  <p:nvPr/>
                </p:nvSpPr>
                <p:spPr>
                  <a:xfrm>
                    <a:off x="605001" y="3342807"/>
                    <a:ext cx="43261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ja-JP" altLang="en-US" sz="2400"/>
                  </a:p>
                </p:txBody>
              </p:sp>
            </mc:Choice>
            <mc:Fallback xmlns=""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9AB2E65A-19AD-7B60-D2E2-D557F34D1B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001" y="3342807"/>
                    <a:ext cx="432619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098A6717-D599-E102-EFE5-E212FBCCDA41}"/>
                      </a:ext>
                    </a:extLst>
                  </p:cNvPr>
                  <p:cNvSpPr txBox="1"/>
                  <p:nvPr/>
                </p:nvSpPr>
                <p:spPr>
                  <a:xfrm>
                    <a:off x="5234448" y="4925122"/>
                    <a:ext cx="43255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kumimoji="1" lang="ja-JP" altLang="en-US" sz="2400"/>
                  </a:p>
                </p:txBody>
              </p:sp>
            </mc:Choice>
            <mc:Fallback xmlns=""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098A6717-D599-E102-EFE5-E212FBCCDA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4448" y="4925122"/>
                    <a:ext cx="432554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6DBFA88-774A-3E34-AF3A-2DB676A00650}"/>
                  </a:ext>
                </a:extLst>
              </p:cNvPr>
              <p:cNvSpPr txBox="1"/>
              <p:nvPr/>
            </p:nvSpPr>
            <p:spPr>
              <a:xfrm>
                <a:off x="4661308" y="5229423"/>
                <a:ext cx="14767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dirty="0"/>
                  <a:t>decay rate</a:t>
                </a:r>
                <a:endParaRPr kumimoji="1" lang="ja-JP" altLang="en-US" sz="2400"/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16944B8-2E0E-9AD6-2CE3-5D38CC451E45}"/>
                  </a:ext>
                </a:extLst>
              </p:cNvPr>
              <p:cNvSpPr txBox="1"/>
              <p:nvPr/>
            </p:nvSpPr>
            <p:spPr>
              <a:xfrm rot="16200000">
                <a:off x="-411994" y="3427216"/>
                <a:ext cx="18177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dirty="0"/>
                  <a:t>effectiveness</a:t>
                </a:r>
                <a:endParaRPr kumimoji="1" lang="ja-JP" altLang="en-US" sz="2400"/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55FB5385-BCDB-6560-CB2F-2FC7D3C016EF}"/>
                  </a:ext>
                </a:extLst>
              </p:cNvPr>
              <p:cNvSpPr txBox="1"/>
              <p:nvPr/>
            </p:nvSpPr>
            <p:spPr>
              <a:xfrm>
                <a:off x="2099301" y="4137408"/>
                <a:ext cx="1007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no </a:t>
                </a:r>
                <a:r>
                  <a:rPr kumimoji="1" lang="en-US" altLang="ja-JP" dirty="0" err="1"/>
                  <a:t>BVOC</a:t>
                </a:r>
                <a:endParaRPr kumimoji="1" lang="ja-JP" altLang="en-US"/>
              </a:p>
            </p:txBody>
          </p: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11281891-1E59-C5FE-C5D2-624CFDC5F547}"/>
                  </a:ext>
                </a:extLst>
              </p:cNvPr>
              <p:cNvSpPr txBox="1"/>
              <p:nvPr/>
            </p:nvSpPr>
            <p:spPr>
              <a:xfrm>
                <a:off x="5024874" y="4137408"/>
                <a:ext cx="1007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no </a:t>
                </a:r>
                <a:r>
                  <a:rPr kumimoji="1" lang="en-US" altLang="ja-JP" dirty="0" err="1"/>
                  <a:t>BVOC</a:t>
                </a:r>
                <a:endParaRPr kumimoji="1" lang="ja-JP" altLang="en-US"/>
              </a:p>
            </p:txBody>
          </p:sp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153FC15E-9B14-B527-2882-2177B6E5F3EB}"/>
                  </a:ext>
                </a:extLst>
              </p:cNvPr>
              <p:cNvSpPr txBox="1"/>
              <p:nvPr/>
            </p:nvSpPr>
            <p:spPr>
              <a:xfrm>
                <a:off x="1661557" y="5234034"/>
                <a:ext cx="14767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dirty="0"/>
                  <a:t>decay rate</a:t>
                </a:r>
                <a:endParaRPr kumimoji="1" lang="ja-JP" altLang="en-US" sz="2400"/>
              </a:p>
            </p:txBody>
          </p:sp>
        </p:grp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985075D2-897F-9323-DE14-F7FD5B3625FF}"/>
                </a:ext>
              </a:extLst>
            </p:cNvPr>
            <p:cNvSpPr txBox="1"/>
            <p:nvPr/>
          </p:nvSpPr>
          <p:spPr>
            <a:xfrm>
              <a:off x="1087596" y="1356550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(a)</a:t>
              </a:r>
              <a:endParaRPr kumimoji="1" lang="ja-JP" altLang="en-US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291189E8-3D1C-D868-4F3F-E2D6B775E976}"/>
                </a:ext>
              </a:extLst>
            </p:cNvPr>
            <p:cNvSpPr txBox="1"/>
            <p:nvPr/>
          </p:nvSpPr>
          <p:spPr>
            <a:xfrm>
              <a:off x="4049373" y="1356550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(b)</a:t>
              </a:r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2F1EBFE-D7C5-07AC-9EF3-64BCAC4AE43C}"/>
                  </a:ext>
                </a:extLst>
              </p:cNvPr>
              <p:cNvSpPr txBox="1"/>
              <p:nvPr/>
            </p:nvSpPr>
            <p:spPr>
              <a:xfrm>
                <a:off x="622253" y="781543"/>
                <a:ext cx="1703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>
                    <a:solidFill>
                      <a:srgbClr val="FF0000"/>
                    </a:solidFill>
                  </a:rPr>
                  <a:t>縦軸が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ja-JP" altLang="en-US" b="0" dirty="0">
                    <a:solidFill>
                      <a:srgbClr val="FF0000"/>
                    </a:solidFill>
                  </a:rPr>
                  <a:t>の場合</a:t>
                </a:r>
                <a:endParaRPr kumimoji="1" lang="en-US" altLang="ja-JP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2F1EBFE-D7C5-07AC-9EF3-64BCAC4AE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53" y="781543"/>
                <a:ext cx="1703543" cy="369332"/>
              </a:xfrm>
              <a:prstGeom prst="rect">
                <a:avLst/>
              </a:prstGeom>
              <a:blipFill>
                <a:blip r:embed="rId11"/>
                <a:stretch>
                  <a:fillRect l="-2206" t="-6667" r="-1471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519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&#10;&#10;自動的に生成された説明">
            <a:extLst>
              <a:ext uri="{FF2B5EF4-FFF2-40B4-BE49-F238E27FC236}">
                <a16:creationId xmlns:a16="http://schemas.microsoft.com/office/drawing/2014/main" id="{F4FCB162-5C2D-D69F-EEE1-A72847F1CF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08" t="10439" r="9671" b="2014"/>
          <a:stretch/>
        </p:blipFill>
        <p:spPr>
          <a:xfrm>
            <a:off x="143509" y="2243589"/>
            <a:ext cx="9457691" cy="225785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F6D8123-123B-B9CD-1024-FFA250697400}"/>
              </a:ext>
            </a:extLst>
          </p:cNvPr>
          <p:cNvSpPr txBox="1"/>
          <p:nvPr/>
        </p:nvSpPr>
        <p:spPr>
          <a:xfrm>
            <a:off x="7603653" y="70904"/>
            <a:ext cx="2220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600" dirty="0" err="1"/>
              <a:t>Iwasa</a:t>
            </a:r>
            <a:r>
              <a:rPr kumimoji="1" lang="en-US" altLang="ja-JP" sz="1600" dirty="0"/>
              <a:t>, Hayashi, </a:t>
            </a:r>
            <a:r>
              <a:rPr kumimoji="1" lang="en-US" altLang="ja-JP" sz="1600" dirty="0" err="1"/>
              <a:t>Satake</a:t>
            </a:r>
            <a:endParaRPr kumimoji="1" lang="en-US" altLang="ja-JP" sz="1600" dirty="0"/>
          </a:p>
          <a:p>
            <a:pPr algn="r"/>
            <a:r>
              <a:rPr kumimoji="1" lang="en-US" altLang="ja-JP" sz="1600" dirty="0"/>
              <a:t>Fig. 2</a:t>
            </a:r>
            <a:endParaRPr kumimoji="1" lang="ja-JP" altLang="en-US" sz="1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EA54E4F-6AC3-450A-04E8-441201EC88D0}"/>
              </a:ext>
            </a:extLst>
          </p:cNvPr>
          <p:cNvSpPr txBox="1"/>
          <p:nvPr/>
        </p:nvSpPr>
        <p:spPr>
          <a:xfrm>
            <a:off x="3450686" y="1883927"/>
            <a:ext cx="44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(b)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5820A7-46A0-301B-E108-B728F24A80A1}"/>
              </a:ext>
            </a:extLst>
          </p:cNvPr>
          <p:cNvSpPr txBox="1"/>
          <p:nvPr/>
        </p:nvSpPr>
        <p:spPr>
          <a:xfrm>
            <a:off x="6669765" y="18902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(c)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AB1B9B0-5E8A-0E50-7951-6EBBFCCB8C39}"/>
              </a:ext>
            </a:extLst>
          </p:cNvPr>
          <p:cNvSpPr txBox="1"/>
          <p:nvPr/>
        </p:nvSpPr>
        <p:spPr>
          <a:xfrm>
            <a:off x="238597" y="1879092"/>
            <a:ext cx="44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(a)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A2B5C83F-A235-5D5D-AB4A-A8025E513626}"/>
                  </a:ext>
                </a:extLst>
              </p:cNvPr>
              <p:cNvSpPr txBox="1"/>
              <p:nvPr/>
            </p:nvSpPr>
            <p:spPr>
              <a:xfrm>
                <a:off x="754500" y="2497120"/>
                <a:ext cx="912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A2B5C83F-A235-5D5D-AB4A-A8025E513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00" y="2497120"/>
                <a:ext cx="9125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E35AC05-9447-4B3B-A073-CC18ED6FE265}"/>
                  </a:ext>
                </a:extLst>
              </p:cNvPr>
              <p:cNvSpPr txBox="1"/>
              <p:nvPr/>
            </p:nvSpPr>
            <p:spPr>
              <a:xfrm>
                <a:off x="2700062" y="3806883"/>
                <a:ext cx="483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E35AC05-9447-4B3B-A073-CC18ED6FE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062" y="3806883"/>
                <a:ext cx="48301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3B571C6-4CE3-AF80-E031-8EC8B37B64BE}"/>
                  </a:ext>
                </a:extLst>
              </p:cNvPr>
              <p:cNvSpPr txBox="1"/>
              <p:nvPr/>
            </p:nvSpPr>
            <p:spPr>
              <a:xfrm>
                <a:off x="2700062" y="2497120"/>
                <a:ext cx="365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3B571C6-4CE3-AF80-E031-8EC8B37B6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062" y="2497120"/>
                <a:ext cx="36574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3AE0DB1-352E-3518-BD1D-D797BB206887}"/>
                  </a:ext>
                </a:extLst>
              </p:cNvPr>
              <p:cNvSpPr txBox="1"/>
              <p:nvPr/>
            </p:nvSpPr>
            <p:spPr>
              <a:xfrm>
                <a:off x="4713442" y="2693074"/>
                <a:ext cx="456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3AE0DB1-352E-3518-BD1D-D797BB206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442" y="2693074"/>
                <a:ext cx="45679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B0AE952D-D6F0-3A32-E6E7-12696C76A3BE}"/>
                  </a:ext>
                </a:extLst>
              </p:cNvPr>
              <p:cNvSpPr txBox="1"/>
              <p:nvPr/>
            </p:nvSpPr>
            <p:spPr>
              <a:xfrm>
                <a:off x="7590193" y="2693074"/>
                <a:ext cx="363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B0AE952D-D6F0-3A32-E6E7-12696C76A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193" y="2693074"/>
                <a:ext cx="36336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5FA46A9-C351-CC50-250A-BAA92E79FAF4}"/>
                  </a:ext>
                </a:extLst>
              </p:cNvPr>
              <p:cNvSpPr txBox="1"/>
              <p:nvPr/>
            </p:nvSpPr>
            <p:spPr>
              <a:xfrm>
                <a:off x="3065803" y="4200978"/>
                <a:ext cx="3740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 i="1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5FA46A9-C351-CC50-250A-BAA92E79F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803" y="4200978"/>
                <a:ext cx="37407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104A51E-DE8D-A8DA-C557-37A2312DB596}"/>
                  </a:ext>
                </a:extLst>
              </p:cNvPr>
              <p:cNvSpPr txBox="1"/>
              <p:nvPr/>
            </p:nvSpPr>
            <p:spPr>
              <a:xfrm>
                <a:off x="1502974" y="4385644"/>
                <a:ext cx="328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i="1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104A51E-DE8D-A8DA-C557-37A2312DB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974" y="4385644"/>
                <a:ext cx="32816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11BD881-489D-8DB6-F094-FBF1757DDD59}"/>
                  </a:ext>
                </a:extLst>
              </p:cNvPr>
              <p:cNvSpPr txBox="1"/>
              <p:nvPr/>
            </p:nvSpPr>
            <p:spPr>
              <a:xfrm>
                <a:off x="6237371" y="4200978"/>
                <a:ext cx="3740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 i="1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11BD881-489D-8DB6-F094-FBF1757DD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371" y="4200978"/>
                <a:ext cx="37407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B0C0DF5-B928-9226-37D7-2E4D7CF73879}"/>
                  </a:ext>
                </a:extLst>
              </p:cNvPr>
              <p:cNvSpPr txBox="1"/>
              <p:nvPr/>
            </p:nvSpPr>
            <p:spPr>
              <a:xfrm>
                <a:off x="4674542" y="4385644"/>
                <a:ext cx="328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i="1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B0C0DF5-B928-9226-37D7-2E4D7CF73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42" y="4385644"/>
                <a:ext cx="32816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C985FF31-7CD7-2145-ED5B-3B4F1D71D622}"/>
                  </a:ext>
                </a:extLst>
              </p:cNvPr>
              <p:cNvSpPr txBox="1"/>
              <p:nvPr/>
            </p:nvSpPr>
            <p:spPr>
              <a:xfrm>
                <a:off x="9450505" y="4200978"/>
                <a:ext cx="3740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 i="1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C985FF31-7CD7-2145-ED5B-3B4F1D71D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0505" y="4200978"/>
                <a:ext cx="37407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B7883B3B-146E-07C7-5AB4-E2BDD86804B8}"/>
                  </a:ext>
                </a:extLst>
              </p:cNvPr>
              <p:cNvSpPr txBox="1"/>
              <p:nvPr/>
            </p:nvSpPr>
            <p:spPr>
              <a:xfrm>
                <a:off x="7887676" y="4385644"/>
                <a:ext cx="328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i="1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B7883B3B-146E-07C7-5AB4-E2BDD8680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676" y="4385644"/>
                <a:ext cx="32816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332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ヒストグラム&#10;&#10;自動的に生成された説明">
            <a:extLst>
              <a:ext uri="{FF2B5EF4-FFF2-40B4-BE49-F238E27FC236}">
                <a16:creationId xmlns:a16="http://schemas.microsoft.com/office/drawing/2014/main" id="{6F65E161-1E31-E41A-38F8-E6C5C226D8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40" t="7563" r="7494" b="2186"/>
          <a:stretch/>
        </p:blipFill>
        <p:spPr>
          <a:xfrm>
            <a:off x="601870" y="2040858"/>
            <a:ext cx="4545509" cy="2530023"/>
          </a:xfrm>
          <a:prstGeom prst="rect">
            <a:avLst/>
          </a:prstGeom>
        </p:spPr>
      </p:pic>
      <p:pic>
        <p:nvPicPr>
          <p:cNvPr id="3" name="図 2" descr="グラフ&#10;&#10;自動的に生成された説明">
            <a:extLst>
              <a:ext uri="{FF2B5EF4-FFF2-40B4-BE49-F238E27FC236}">
                <a16:creationId xmlns:a16="http://schemas.microsoft.com/office/drawing/2014/main" id="{6B936D05-FAEA-0028-DF57-930F61717D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18" t="10849" r="8215" b="6523"/>
          <a:stretch/>
        </p:blipFill>
        <p:spPr>
          <a:xfrm>
            <a:off x="5400600" y="1602039"/>
            <a:ext cx="3872796" cy="5196367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0FD92AC-B587-1F0D-7F40-BA47E0866B93}"/>
              </a:ext>
            </a:extLst>
          </p:cNvPr>
          <p:cNvSpPr txBox="1"/>
          <p:nvPr/>
        </p:nvSpPr>
        <p:spPr>
          <a:xfrm>
            <a:off x="7556384" y="97959"/>
            <a:ext cx="2220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600" dirty="0" err="1"/>
              <a:t>Iwasa</a:t>
            </a:r>
            <a:r>
              <a:rPr kumimoji="1" lang="en-US" altLang="ja-JP" sz="1600" dirty="0"/>
              <a:t>, Hayashi, </a:t>
            </a:r>
            <a:r>
              <a:rPr kumimoji="1" lang="en-US" altLang="ja-JP" sz="1600" dirty="0" err="1"/>
              <a:t>Satake</a:t>
            </a:r>
            <a:endParaRPr kumimoji="1" lang="en-US" altLang="ja-JP" sz="1600" dirty="0"/>
          </a:p>
          <a:p>
            <a:pPr algn="r"/>
            <a:r>
              <a:rPr kumimoji="1" lang="en-US" altLang="ja-JP" sz="1600" dirty="0" err="1"/>
              <a:t>Fig.3</a:t>
            </a:r>
            <a:endParaRPr kumimoji="1" lang="en-US" altLang="ja-JP" sz="16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493D461-9FB0-AE0A-67B3-971E89B121BB}"/>
              </a:ext>
            </a:extLst>
          </p:cNvPr>
          <p:cNvSpPr txBox="1"/>
          <p:nvPr/>
        </p:nvSpPr>
        <p:spPr>
          <a:xfrm>
            <a:off x="516817" y="1602039"/>
            <a:ext cx="44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(a)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69162C1-347E-57E4-7D52-73E3BE161527}"/>
              </a:ext>
            </a:extLst>
          </p:cNvPr>
          <p:cNvSpPr txBox="1"/>
          <p:nvPr/>
        </p:nvSpPr>
        <p:spPr>
          <a:xfrm>
            <a:off x="5048599" y="1167484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(b)</a:t>
            </a:r>
            <a:endParaRPr kumimoji="1" lang="ja-JP" altLang="en-US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72F2EE9B-C2A2-EBD7-C107-BA56FD846F09}"/>
              </a:ext>
            </a:extLst>
          </p:cNvPr>
          <p:cNvSpPr txBox="1"/>
          <p:nvPr/>
        </p:nvSpPr>
        <p:spPr>
          <a:xfrm>
            <a:off x="5048599" y="397926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(c)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E0AC1B1-D5D7-BEDA-6246-DFFE372223BB}"/>
                  </a:ext>
                </a:extLst>
              </p:cNvPr>
              <p:cNvSpPr txBox="1"/>
              <p:nvPr/>
            </p:nvSpPr>
            <p:spPr>
              <a:xfrm>
                <a:off x="9282346" y="3802635"/>
                <a:ext cx="364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E0AC1B1-D5D7-BEDA-6246-DFFE37222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2346" y="3802635"/>
                <a:ext cx="36452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F1E2365-D60F-F208-BE4A-65B6FBCFE907}"/>
                  </a:ext>
                </a:extLst>
              </p:cNvPr>
              <p:cNvSpPr txBox="1"/>
              <p:nvPr/>
            </p:nvSpPr>
            <p:spPr>
              <a:xfrm>
                <a:off x="9282346" y="6421707"/>
                <a:ext cx="364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F1E2365-D60F-F208-BE4A-65B6FBCF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2346" y="6421707"/>
                <a:ext cx="36452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D84F5CB-6AEF-8893-33DC-B56F44140281}"/>
                  </a:ext>
                </a:extLst>
              </p:cNvPr>
              <p:cNvSpPr txBox="1"/>
              <p:nvPr/>
            </p:nvSpPr>
            <p:spPr>
              <a:xfrm>
                <a:off x="5476264" y="1232707"/>
                <a:ext cx="328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D84F5CB-6AEF-8893-33DC-B56F44140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264" y="1232707"/>
                <a:ext cx="3281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B38F783-BE5D-2FC3-C238-B03958DEAEBC}"/>
                  </a:ext>
                </a:extLst>
              </p:cNvPr>
              <p:cNvSpPr txBox="1"/>
              <p:nvPr/>
            </p:nvSpPr>
            <p:spPr>
              <a:xfrm>
                <a:off x="8512199" y="4321368"/>
                <a:ext cx="7701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B38F783-BE5D-2FC3-C238-B03958DEA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2199" y="4321368"/>
                <a:ext cx="77014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2349559D-3B8C-CCBC-13F7-A737F6F3426A}"/>
                  </a:ext>
                </a:extLst>
              </p:cNvPr>
              <p:cNvSpPr txBox="1"/>
              <p:nvPr/>
            </p:nvSpPr>
            <p:spPr>
              <a:xfrm>
                <a:off x="6173577" y="1721079"/>
                <a:ext cx="426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2349559D-3B8C-CCBC-13F7-A737F6F34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577" y="1721079"/>
                <a:ext cx="42646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01E6B2A7-679B-3631-C83D-331FE301F73D}"/>
                  </a:ext>
                </a:extLst>
              </p:cNvPr>
              <p:cNvSpPr txBox="1"/>
              <p:nvPr/>
            </p:nvSpPr>
            <p:spPr>
              <a:xfrm>
                <a:off x="6178899" y="2825050"/>
                <a:ext cx="421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01E6B2A7-679B-3631-C83D-331FE301F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899" y="2825050"/>
                <a:ext cx="42114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812B4DD2-0F3D-FC47-9382-350272324A8F}"/>
                  </a:ext>
                </a:extLst>
              </p:cNvPr>
              <p:cNvSpPr txBox="1"/>
              <p:nvPr/>
            </p:nvSpPr>
            <p:spPr>
              <a:xfrm>
                <a:off x="2721035" y="4506034"/>
                <a:ext cx="328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812B4DD2-0F3D-FC47-9382-350272324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035" y="4506034"/>
                <a:ext cx="3281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0FDF7137-8FAF-105A-FBEA-50AEC7F9A231}"/>
                  </a:ext>
                </a:extLst>
              </p:cNvPr>
              <p:cNvSpPr txBox="1"/>
              <p:nvPr/>
            </p:nvSpPr>
            <p:spPr>
              <a:xfrm>
                <a:off x="1536838" y="2234955"/>
                <a:ext cx="6094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0FDF7137-8FAF-105A-FBEA-50AEC7F9A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838" y="2234955"/>
                <a:ext cx="609462" cy="276999"/>
              </a:xfrm>
              <a:prstGeom prst="rect">
                <a:avLst/>
              </a:prstGeom>
              <a:blipFill>
                <a:blip r:embed="rId11"/>
                <a:stretch>
                  <a:fillRect l="-8163" r="-10204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DBD768C2-186D-A95A-E08B-4AA1C81240C9}"/>
                  </a:ext>
                </a:extLst>
              </p:cNvPr>
              <p:cNvSpPr txBox="1"/>
              <p:nvPr/>
            </p:nvSpPr>
            <p:spPr>
              <a:xfrm>
                <a:off x="1817523" y="3003479"/>
                <a:ext cx="7857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DBD768C2-186D-A95A-E08B-4AA1C8124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523" y="3003479"/>
                <a:ext cx="785793" cy="276999"/>
              </a:xfrm>
              <a:prstGeom prst="rect">
                <a:avLst/>
              </a:prstGeom>
              <a:blipFill>
                <a:blip r:embed="rId12"/>
                <a:stretch>
                  <a:fillRect l="-8065" r="-8065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7740C6A-B99A-93C4-327D-595829ECCA04}"/>
                  </a:ext>
                </a:extLst>
              </p:cNvPr>
              <p:cNvSpPr txBox="1"/>
              <p:nvPr/>
            </p:nvSpPr>
            <p:spPr>
              <a:xfrm>
                <a:off x="2111573" y="3425947"/>
                <a:ext cx="6094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7740C6A-B99A-93C4-327D-595829ECC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573" y="3425947"/>
                <a:ext cx="609462" cy="276999"/>
              </a:xfrm>
              <a:prstGeom prst="rect">
                <a:avLst/>
              </a:prstGeom>
              <a:blipFill>
                <a:blip r:embed="rId13"/>
                <a:stretch>
                  <a:fillRect l="-10204" r="-8163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73C48C41-A42E-B2F3-51B5-342ACDF17FEC}"/>
                  </a:ext>
                </a:extLst>
              </p:cNvPr>
              <p:cNvSpPr txBox="1"/>
              <p:nvPr/>
            </p:nvSpPr>
            <p:spPr>
              <a:xfrm>
                <a:off x="2410988" y="3709915"/>
                <a:ext cx="6094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73C48C41-A42E-B2F3-51B5-342ACDF17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988" y="3709915"/>
                <a:ext cx="609462" cy="276999"/>
              </a:xfrm>
              <a:prstGeom prst="rect">
                <a:avLst/>
              </a:prstGeom>
              <a:blipFill>
                <a:blip r:embed="rId14"/>
                <a:stretch>
                  <a:fillRect l="-10417" r="-8333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E8D1DF5-199B-6AA3-6F56-D600880BB434}"/>
                  </a:ext>
                </a:extLst>
              </p:cNvPr>
              <p:cNvSpPr txBox="1"/>
              <p:nvPr/>
            </p:nvSpPr>
            <p:spPr>
              <a:xfrm>
                <a:off x="6173577" y="2183971"/>
                <a:ext cx="630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𝑏𝑎𝑟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E8D1DF5-199B-6AA3-6F56-D600880BB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577" y="2183971"/>
                <a:ext cx="63055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9C51163-BE98-9FC6-41B6-AB4D12E9DAC8}"/>
                  </a:ext>
                </a:extLst>
              </p:cNvPr>
              <p:cNvSpPr txBox="1"/>
              <p:nvPr/>
            </p:nvSpPr>
            <p:spPr>
              <a:xfrm>
                <a:off x="1689283" y="2612959"/>
                <a:ext cx="9140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9C51163-BE98-9FC6-41B6-AB4D12E9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283" y="2612959"/>
                <a:ext cx="914033" cy="276999"/>
              </a:xfrm>
              <a:prstGeom prst="rect">
                <a:avLst/>
              </a:prstGeom>
              <a:blipFill>
                <a:blip r:embed="rId16"/>
                <a:stretch>
                  <a:fillRect l="-5479" r="-6849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2D9D5A4-935D-5806-53AF-995D41FE0802}"/>
                  </a:ext>
                </a:extLst>
              </p:cNvPr>
              <p:cNvSpPr txBox="1"/>
              <p:nvPr/>
            </p:nvSpPr>
            <p:spPr>
              <a:xfrm>
                <a:off x="2715719" y="4014108"/>
                <a:ext cx="6094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2D9D5A4-935D-5806-53AF-995D41FE0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719" y="4014108"/>
                <a:ext cx="609462" cy="276999"/>
              </a:xfrm>
              <a:prstGeom prst="rect">
                <a:avLst/>
              </a:prstGeom>
              <a:blipFill>
                <a:blip r:embed="rId17"/>
                <a:stretch>
                  <a:fillRect l="-8163" r="-8163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37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&#10;&#10;自動的に生成された説明">
            <a:extLst>
              <a:ext uri="{FF2B5EF4-FFF2-40B4-BE49-F238E27FC236}">
                <a16:creationId xmlns:a16="http://schemas.microsoft.com/office/drawing/2014/main" id="{4BFCD580-0FDD-D387-DFF5-E72250C141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77" t="10961" r="7705" b="6893"/>
          <a:stretch/>
        </p:blipFill>
        <p:spPr>
          <a:xfrm>
            <a:off x="5520319" y="1362620"/>
            <a:ext cx="3801912" cy="5068652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0FD92AC-B587-1F0D-7F40-BA47E0866B93}"/>
              </a:ext>
            </a:extLst>
          </p:cNvPr>
          <p:cNvSpPr txBox="1"/>
          <p:nvPr/>
        </p:nvSpPr>
        <p:spPr>
          <a:xfrm>
            <a:off x="7556384" y="97959"/>
            <a:ext cx="2220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600" dirty="0" err="1"/>
              <a:t>Iwasa</a:t>
            </a:r>
            <a:r>
              <a:rPr kumimoji="1" lang="en-US" altLang="ja-JP" sz="1600" dirty="0"/>
              <a:t>, Hayashi, </a:t>
            </a:r>
            <a:r>
              <a:rPr kumimoji="1" lang="en-US" altLang="ja-JP" sz="1600" dirty="0" err="1"/>
              <a:t>Satake</a:t>
            </a:r>
            <a:endParaRPr kumimoji="1" lang="en-US" altLang="ja-JP" sz="1600" dirty="0"/>
          </a:p>
          <a:p>
            <a:pPr algn="r"/>
            <a:r>
              <a:rPr kumimoji="1" lang="en-US" altLang="ja-JP" sz="1600" dirty="0" err="1"/>
              <a:t>Fig.4</a:t>
            </a:r>
            <a:r>
              <a:rPr kumimoji="1" lang="en-US" altLang="ja-JP" sz="1600" dirty="0"/>
              <a:t>(a)(b)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493D461-9FB0-AE0A-67B3-971E89B121BB}"/>
              </a:ext>
            </a:extLst>
          </p:cNvPr>
          <p:cNvSpPr txBox="1"/>
          <p:nvPr/>
        </p:nvSpPr>
        <p:spPr>
          <a:xfrm>
            <a:off x="516817" y="1602039"/>
            <a:ext cx="44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(a)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69162C1-347E-57E4-7D52-73E3BE161527}"/>
              </a:ext>
            </a:extLst>
          </p:cNvPr>
          <p:cNvSpPr txBox="1"/>
          <p:nvPr/>
        </p:nvSpPr>
        <p:spPr>
          <a:xfrm>
            <a:off x="5071157" y="103325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(b)</a:t>
            </a:r>
            <a:endParaRPr kumimoji="1" lang="ja-JP" altLang="en-US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72F2EE9B-C2A2-EBD7-C107-BA56FD846F09}"/>
              </a:ext>
            </a:extLst>
          </p:cNvPr>
          <p:cNvSpPr txBox="1"/>
          <p:nvPr/>
        </p:nvSpPr>
        <p:spPr>
          <a:xfrm>
            <a:off x="5154980" y="398643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(c)</a:t>
            </a:r>
            <a:endParaRPr kumimoji="1" lang="ja-JP" altLang="en-US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1613DBFB-4A08-DA0D-9668-CF200EFD24E0}"/>
              </a:ext>
            </a:extLst>
          </p:cNvPr>
          <p:cNvSpPr txBox="1"/>
          <p:nvPr/>
        </p:nvSpPr>
        <p:spPr>
          <a:xfrm>
            <a:off x="9251313" y="59807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kumimoji="1" lang="ja-JP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06FD9C4-4077-F674-12D0-CA943BC1D7DB}"/>
              </a:ext>
            </a:extLst>
          </p:cNvPr>
          <p:cNvSpPr txBox="1"/>
          <p:nvPr/>
        </p:nvSpPr>
        <p:spPr>
          <a:xfrm>
            <a:off x="9247410" y="3429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kumimoji="1" lang="ja-JP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317D9E0-199F-B910-2149-192EEED669CE}"/>
                  </a:ext>
                </a:extLst>
              </p:cNvPr>
              <p:cNvSpPr txBox="1"/>
              <p:nvPr/>
            </p:nvSpPr>
            <p:spPr>
              <a:xfrm>
                <a:off x="5520319" y="1071725"/>
                <a:ext cx="328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317D9E0-199F-B910-2149-192EEED66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319" y="1071725"/>
                <a:ext cx="3281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F9DA1E56-FB2D-D213-B020-E3B26D7484E1}"/>
                  </a:ext>
                </a:extLst>
              </p:cNvPr>
              <p:cNvSpPr txBox="1"/>
              <p:nvPr/>
            </p:nvSpPr>
            <p:spPr>
              <a:xfrm>
                <a:off x="5908634" y="4087117"/>
                <a:ext cx="7701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F9DA1E56-FB2D-D213-B020-E3B26D748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634" y="4087117"/>
                <a:ext cx="7701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D0AADC72-1A5B-3B69-BA77-88BFC431218E}"/>
                  </a:ext>
                </a:extLst>
              </p:cNvPr>
              <p:cNvSpPr txBox="1"/>
              <p:nvPr/>
            </p:nvSpPr>
            <p:spPr>
              <a:xfrm>
                <a:off x="7991965" y="1607753"/>
                <a:ext cx="426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D0AADC72-1A5B-3B69-BA77-88BFC4312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965" y="1607753"/>
                <a:ext cx="42646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DBBBCA88-3BDA-3300-90F3-4614E41A1C2F}"/>
                  </a:ext>
                </a:extLst>
              </p:cNvPr>
              <p:cNvSpPr txBox="1"/>
              <p:nvPr/>
            </p:nvSpPr>
            <p:spPr>
              <a:xfrm>
                <a:off x="7994627" y="2907849"/>
                <a:ext cx="421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DBBBCA88-3BDA-3300-90F3-4614E41A1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627" y="2907849"/>
                <a:ext cx="42114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917179A-C241-D584-2F21-EE5D593CAE07}"/>
                  </a:ext>
                </a:extLst>
              </p:cNvPr>
              <p:cNvSpPr txBox="1"/>
              <p:nvPr/>
            </p:nvSpPr>
            <p:spPr>
              <a:xfrm>
                <a:off x="1830895" y="2324085"/>
                <a:ext cx="6071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917179A-C241-D584-2F21-EE5D593CA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895" y="2324085"/>
                <a:ext cx="607153" cy="276999"/>
              </a:xfrm>
              <a:prstGeom prst="rect">
                <a:avLst/>
              </a:prstGeom>
              <a:blipFill>
                <a:blip r:embed="rId8"/>
                <a:stretch>
                  <a:fillRect l="-10417" r="-10417" b="-260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97B46F2D-D647-6F94-C1C0-0BCE89B60A9C}"/>
                  </a:ext>
                </a:extLst>
              </p:cNvPr>
              <p:cNvSpPr txBox="1"/>
              <p:nvPr/>
            </p:nvSpPr>
            <p:spPr>
              <a:xfrm>
                <a:off x="1933031" y="2691876"/>
                <a:ext cx="607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97B46F2D-D647-6F94-C1C0-0BCE89B60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031" y="2691876"/>
                <a:ext cx="607154" cy="276999"/>
              </a:xfrm>
              <a:prstGeom prst="rect">
                <a:avLst/>
              </a:prstGeom>
              <a:blipFill>
                <a:blip r:embed="rId9"/>
                <a:stretch>
                  <a:fillRect l="-10204" r="-8163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5BBBDB2-7B29-55F5-F611-4698C813768F}"/>
                  </a:ext>
                </a:extLst>
              </p:cNvPr>
              <p:cNvSpPr txBox="1"/>
              <p:nvPr/>
            </p:nvSpPr>
            <p:spPr>
              <a:xfrm>
                <a:off x="7989305" y="2139419"/>
                <a:ext cx="630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𝑏𝑎𝑟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5BBBDB2-7B29-55F5-F611-4698C8137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305" y="2139419"/>
                <a:ext cx="63055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6038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グラフ, ヒストグラム&#10;&#10;自動的に生成された説明">
            <a:extLst>
              <a:ext uri="{FF2B5EF4-FFF2-40B4-BE49-F238E27FC236}">
                <a16:creationId xmlns:a16="http://schemas.microsoft.com/office/drawing/2014/main" id="{B76E5104-C284-202F-23A0-7B07610923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6" t="10099" r="7546" b="7406"/>
          <a:stretch/>
        </p:blipFill>
        <p:spPr>
          <a:xfrm>
            <a:off x="567191" y="1364887"/>
            <a:ext cx="3818491" cy="5068652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0FD92AC-B587-1F0D-7F40-BA47E0866B93}"/>
              </a:ext>
            </a:extLst>
          </p:cNvPr>
          <p:cNvSpPr txBox="1"/>
          <p:nvPr/>
        </p:nvSpPr>
        <p:spPr>
          <a:xfrm>
            <a:off x="7556384" y="97959"/>
            <a:ext cx="2220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600" dirty="0" err="1"/>
              <a:t>Iwasa</a:t>
            </a:r>
            <a:r>
              <a:rPr kumimoji="1" lang="en-US" altLang="ja-JP" sz="1600" dirty="0"/>
              <a:t>, Hayashi, </a:t>
            </a:r>
            <a:r>
              <a:rPr kumimoji="1" lang="en-US" altLang="ja-JP" sz="1600" dirty="0" err="1"/>
              <a:t>Satake</a:t>
            </a:r>
            <a:endParaRPr kumimoji="1" lang="en-US" altLang="ja-JP" sz="1600" dirty="0"/>
          </a:p>
          <a:p>
            <a:pPr algn="r"/>
            <a:r>
              <a:rPr kumimoji="1" lang="en-US" altLang="ja-JP" sz="1600" dirty="0" err="1"/>
              <a:t>Fig.4</a:t>
            </a:r>
            <a:r>
              <a:rPr kumimoji="1" lang="en-US" altLang="ja-JP" sz="1600" dirty="0"/>
              <a:t>(c)(d)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493D461-9FB0-AE0A-67B3-971E89B121BB}"/>
              </a:ext>
            </a:extLst>
          </p:cNvPr>
          <p:cNvSpPr txBox="1"/>
          <p:nvPr/>
        </p:nvSpPr>
        <p:spPr>
          <a:xfrm>
            <a:off x="516817" y="10332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(c)</a:t>
            </a:r>
            <a:endParaRPr kumimoji="1" lang="ja-JP" altLang="en-US"/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8C648BE6-A550-56E1-D51E-D9854841D174}"/>
              </a:ext>
            </a:extLst>
          </p:cNvPr>
          <p:cNvSpPr txBox="1"/>
          <p:nvPr/>
        </p:nvSpPr>
        <p:spPr>
          <a:xfrm>
            <a:off x="4344464" y="579603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1" lang="en-US" altLang="ja-JP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endParaRPr kumimoji="1" lang="ja-JP" altLang="en-US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C149DBDD-B0D7-F738-8A15-8826FE9C4AC7}"/>
              </a:ext>
            </a:extLst>
          </p:cNvPr>
          <p:cNvSpPr txBox="1"/>
          <p:nvPr/>
        </p:nvSpPr>
        <p:spPr>
          <a:xfrm>
            <a:off x="4344464" y="328388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1" lang="en-US" altLang="ja-JP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endParaRPr kumimoji="1" lang="ja-JP" altLang="en-US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0FC7235-778C-DEBB-CB99-DA728D8CCFF8}"/>
              </a:ext>
            </a:extLst>
          </p:cNvPr>
          <p:cNvSpPr txBox="1"/>
          <p:nvPr/>
        </p:nvSpPr>
        <p:spPr>
          <a:xfrm>
            <a:off x="5071157" y="103325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(b)</a:t>
            </a:r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2840DCF-804E-E282-793D-AC8ECEC792ED}"/>
              </a:ext>
            </a:extLst>
          </p:cNvPr>
          <p:cNvSpPr txBox="1"/>
          <p:nvPr/>
        </p:nvSpPr>
        <p:spPr>
          <a:xfrm>
            <a:off x="5067511" y="368492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(c)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F46792A6-ECA9-3C23-2DAF-604F9C66415E}"/>
                  </a:ext>
                </a:extLst>
              </p:cNvPr>
              <p:cNvSpPr txBox="1"/>
              <p:nvPr/>
            </p:nvSpPr>
            <p:spPr>
              <a:xfrm>
                <a:off x="1096226" y="4087117"/>
                <a:ext cx="7701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F46792A6-ECA9-3C23-2DAF-604F9C664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226" y="4087117"/>
                <a:ext cx="77014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6336E78D-7B7D-5B6B-227C-3A10DD14A926}"/>
                  </a:ext>
                </a:extLst>
              </p:cNvPr>
              <p:cNvSpPr txBox="1"/>
              <p:nvPr/>
            </p:nvSpPr>
            <p:spPr>
              <a:xfrm>
                <a:off x="2962581" y="1939908"/>
                <a:ext cx="426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6336E78D-7B7D-5B6B-227C-3A10DD14A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581" y="1939908"/>
                <a:ext cx="42646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7D585858-8975-B80B-01B9-DD37857B8A7C}"/>
                  </a:ext>
                </a:extLst>
              </p:cNvPr>
              <p:cNvSpPr txBox="1"/>
              <p:nvPr/>
            </p:nvSpPr>
            <p:spPr>
              <a:xfrm>
                <a:off x="2965243" y="3092515"/>
                <a:ext cx="421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4" name="テキスト ボックス 133">
                <a:extLst>
                  <a:ext uri="{FF2B5EF4-FFF2-40B4-BE49-F238E27FC236}">
                    <a16:creationId xmlns:a16="http://schemas.microsoft.com/office/drawing/2014/main" id="{7D585858-8975-B80B-01B9-DD37857B8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243" y="3092515"/>
                <a:ext cx="42114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図 2" descr="グラフ&#10;&#10;自動的に生成された説明">
            <a:extLst>
              <a:ext uri="{FF2B5EF4-FFF2-40B4-BE49-F238E27FC236}">
                <a16:creationId xmlns:a16="http://schemas.microsoft.com/office/drawing/2014/main" id="{E99A4A44-98AC-02EB-B5C5-F884ECBA53D9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877" t="10961" r="7705" b="6893"/>
          <a:stretch/>
        </p:blipFill>
        <p:spPr>
          <a:xfrm>
            <a:off x="5520319" y="1362620"/>
            <a:ext cx="3801912" cy="5068652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6D2C9A5-8FAE-B06C-60DA-63A51B372496}"/>
              </a:ext>
            </a:extLst>
          </p:cNvPr>
          <p:cNvSpPr txBox="1"/>
          <p:nvPr/>
        </p:nvSpPr>
        <p:spPr>
          <a:xfrm>
            <a:off x="9251313" y="59807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kumimoji="1" lang="ja-JP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224CD0-C7B8-B746-EF9F-5097F29C7514}"/>
              </a:ext>
            </a:extLst>
          </p:cNvPr>
          <p:cNvSpPr txBox="1"/>
          <p:nvPr/>
        </p:nvSpPr>
        <p:spPr>
          <a:xfrm>
            <a:off x="9247410" y="3429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kumimoji="1" lang="ja-JP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C56B14C-DCFA-2CD7-01B1-C64C0BD4D292}"/>
                  </a:ext>
                </a:extLst>
              </p:cNvPr>
              <p:cNvSpPr txBox="1"/>
              <p:nvPr/>
            </p:nvSpPr>
            <p:spPr>
              <a:xfrm>
                <a:off x="5520319" y="1071725"/>
                <a:ext cx="328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C56B14C-DCFA-2CD7-01B1-C64C0BD4D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319" y="1071725"/>
                <a:ext cx="32816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5DE405F-0D3A-A2E2-0080-C92ACC112D37}"/>
                  </a:ext>
                </a:extLst>
              </p:cNvPr>
              <p:cNvSpPr txBox="1"/>
              <p:nvPr/>
            </p:nvSpPr>
            <p:spPr>
              <a:xfrm>
                <a:off x="5908634" y="4087117"/>
                <a:ext cx="7701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5DE405F-0D3A-A2E2-0080-C92ACC112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634" y="4087117"/>
                <a:ext cx="77014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4535C11-D28F-5C07-C26D-55173B628E16}"/>
                  </a:ext>
                </a:extLst>
              </p:cNvPr>
              <p:cNvSpPr txBox="1"/>
              <p:nvPr/>
            </p:nvSpPr>
            <p:spPr>
              <a:xfrm>
                <a:off x="7991965" y="1607753"/>
                <a:ext cx="426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4535C11-D28F-5C07-C26D-55173B628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965" y="1607753"/>
                <a:ext cx="42646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42D0E27-1DC7-1940-AF25-4B9FA9CF1EBD}"/>
                  </a:ext>
                </a:extLst>
              </p:cNvPr>
              <p:cNvSpPr txBox="1"/>
              <p:nvPr/>
            </p:nvSpPr>
            <p:spPr>
              <a:xfrm>
                <a:off x="7994627" y="2907849"/>
                <a:ext cx="421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42D0E27-1DC7-1940-AF25-4B9FA9CF1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627" y="2907849"/>
                <a:ext cx="42114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5215C6A-6067-61BD-E512-2C2D5A23C3A7}"/>
                  </a:ext>
                </a:extLst>
              </p:cNvPr>
              <p:cNvSpPr txBox="1"/>
              <p:nvPr/>
            </p:nvSpPr>
            <p:spPr>
              <a:xfrm>
                <a:off x="7989305" y="2139419"/>
                <a:ext cx="630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𝑏𝑎𝑟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5215C6A-6067-61BD-E512-2C2D5A23C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305" y="2139419"/>
                <a:ext cx="63055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9DAA8D1-91E8-5EC6-9485-665CB6D0943A}"/>
                  </a:ext>
                </a:extLst>
              </p:cNvPr>
              <p:cNvSpPr txBox="1"/>
              <p:nvPr/>
            </p:nvSpPr>
            <p:spPr>
              <a:xfrm>
                <a:off x="2938316" y="2538517"/>
                <a:ext cx="630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𝑏𝑎𝑟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9DAA8D1-91E8-5EC6-9485-665CB6D09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316" y="2538517"/>
                <a:ext cx="63055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260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 descr="図形&#10;&#10;低い精度で自動的に生成された説明">
            <a:extLst>
              <a:ext uri="{FF2B5EF4-FFF2-40B4-BE49-F238E27FC236}">
                <a16:creationId xmlns:a16="http://schemas.microsoft.com/office/drawing/2014/main" id="{9FBF630B-782A-ED97-3060-78C17414D0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73" r="36275"/>
          <a:stretch/>
        </p:blipFill>
        <p:spPr>
          <a:xfrm>
            <a:off x="2157217" y="1725882"/>
            <a:ext cx="6117610" cy="2798402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8E46A9C-6AA2-F757-8E65-5221C70DCF9C}"/>
              </a:ext>
            </a:extLst>
          </p:cNvPr>
          <p:cNvSpPr txBox="1"/>
          <p:nvPr/>
        </p:nvSpPr>
        <p:spPr>
          <a:xfrm>
            <a:off x="7556384" y="97959"/>
            <a:ext cx="2220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600" dirty="0" err="1"/>
              <a:t>Iwasa</a:t>
            </a:r>
            <a:r>
              <a:rPr kumimoji="1" lang="en-US" altLang="ja-JP" sz="1600" dirty="0"/>
              <a:t>, Hayashi, </a:t>
            </a:r>
            <a:r>
              <a:rPr kumimoji="1" lang="en-US" altLang="ja-JP" sz="1600" dirty="0" err="1"/>
              <a:t>Satake</a:t>
            </a:r>
            <a:endParaRPr kumimoji="1" lang="en-US" altLang="ja-JP" sz="1600" dirty="0"/>
          </a:p>
          <a:p>
            <a:pPr algn="r"/>
            <a:r>
              <a:rPr kumimoji="1" lang="en-US" altLang="ja-JP" sz="1600" dirty="0" err="1"/>
              <a:t>Fig.5</a:t>
            </a:r>
            <a:r>
              <a:rPr kumimoji="1" lang="en-US" altLang="ja-JP" sz="1600" dirty="0"/>
              <a:t>(a)(b)</a:t>
            </a:r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08469C06-E1CD-98A2-7C7D-C14DD1831F0D}"/>
              </a:ext>
            </a:extLst>
          </p:cNvPr>
          <p:cNvGrpSpPr/>
          <p:nvPr/>
        </p:nvGrpSpPr>
        <p:grpSpPr>
          <a:xfrm>
            <a:off x="2254245" y="1356550"/>
            <a:ext cx="5370713" cy="3781221"/>
            <a:chOff x="1087596" y="1356550"/>
            <a:chExt cx="5370713" cy="3781221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BEE902DA-8B25-A732-1C3B-1A137B6953AE}"/>
                </a:ext>
              </a:extLst>
            </p:cNvPr>
            <p:cNvGrpSpPr/>
            <p:nvPr/>
          </p:nvGrpSpPr>
          <p:grpSpPr>
            <a:xfrm>
              <a:off x="1661557" y="1531186"/>
              <a:ext cx="4796752" cy="3606585"/>
              <a:chOff x="1661557" y="2089114"/>
              <a:chExt cx="4796752" cy="36065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テキスト ボックス 6">
                    <a:extLst>
                      <a:ext uri="{FF2B5EF4-FFF2-40B4-BE49-F238E27FC236}">
                        <a16:creationId xmlns:a16="http://schemas.microsoft.com/office/drawing/2014/main" id="{93A23113-EE44-1171-0142-4DD54E172647}"/>
                      </a:ext>
                    </a:extLst>
                  </p:cNvPr>
                  <p:cNvSpPr txBox="1"/>
                  <p:nvPr/>
                </p:nvSpPr>
                <p:spPr>
                  <a:xfrm>
                    <a:off x="2295434" y="2089114"/>
                    <a:ext cx="351663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400"/>
                  </a:p>
                </p:txBody>
              </p:sp>
            </mc:Choice>
            <mc:Fallback xmlns="">
              <p:sp>
                <p:nvSpPr>
                  <p:cNvPr id="7" name="テキスト ボックス 6">
                    <a:extLst>
                      <a:ext uri="{FF2B5EF4-FFF2-40B4-BE49-F238E27FC236}">
                        <a16:creationId xmlns:a16="http://schemas.microsoft.com/office/drawing/2014/main" id="{93A23113-EE44-1171-0142-4DD54E1726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95434" y="2089114"/>
                    <a:ext cx="35166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345" r="-3448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テキスト ボックス 7">
                    <a:extLst>
                      <a:ext uri="{FF2B5EF4-FFF2-40B4-BE49-F238E27FC236}">
                        <a16:creationId xmlns:a16="http://schemas.microsoft.com/office/drawing/2014/main" id="{5D9E0736-B4F3-AE7E-AD36-1F170425868E}"/>
                      </a:ext>
                    </a:extLst>
                  </p:cNvPr>
                  <p:cNvSpPr txBox="1"/>
                  <p:nvPr/>
                </p:nvSpPr>
                <p:spPr>
                  <a:xfrm>
                    <a:off x="5153301" y="2089114"/>
                    <a:ext cx="351663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400"/>
                  </a:p>
                </p:txBody>
              </p:sp>
            </mc:Choice>
            <mc:Fallback xmlns="">
              <p:sp>
                <p:nvSpPr>
                  <p:cNvPr id="8" name="テキスト ボックス 7">
                    <a:extLst>
                      <a:ext uri="{FF2B5EF4-FFF2-40B4-BE49-F238E27FC236}">
                        <a16:creationId xmlns:a16="http://schemas.microsoft.com/office/drawing/2014/main" id="{5D9E0736-B4F3-AE7E-AD36-1F17042586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3301" y="2089114"/>
                    <a:ext cx="35166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0345" r="-3448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295431CF-7571-146C-2106-07F6A509161D}"/>
                      </a:ext>
                    </a:extLst>
                  </p:cNvPr>
                  <p:cNvSpPr txBox="1"/>
                  <p:nvPr/>
                </p:nvSpPr>
                <p:spPr>
                  <a:xfrm>
                    <a:off x="2256498" y="4925122"/>
                    <a:ext cx="43255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kumimoji="1" lang="ja-JP" altLang="en-US" sz="2400"/>
                  </a:p>
                </p:txBody>
              </p:sp>
            </mc:Choice>
            <mc:Fallback xmlns="">
              <p:sp>
                <p:nvSpPr>
                  <p:cNvPr id="4" name="テキスト ボックス 3">
                    <a:extLst>
                      <a:ext uri="{FF2B5EF4-FFF2-40B4-BE49-F238E27FC236}">
                        <a16:creationId xmlns:a16="http://schemas.microsoft.com/office/drawing/2014/main" id="{295431CF-7571-146C-2106-07F6A50916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6498" y="4925122"/>
                    <a:ext cx="432554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098A6717-D599-E102-EFE5-E212FBCCDA41}"/>
                      </a:ext>
                    </a:extLst>
                  </p:cNvPr>
                  <p:cNvSpPr txBox="1"/>
                  <p:nvPr/>
                </p:nvSpPr>
                <p:spPr>
                  <a:xfrm>
                    <a:off x="5234448" y="4925122"/>
                    <a:ext cx="43255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kumimoji="1" lang="ja-JP" altLang="en-US" sz="2400"/>
                  </a:p>
                </p:txBody>
              </p:sp>
            </mc:Choice>
            <mc:Fallback xmlns=""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098A6717-D599-E102-EFE5-E212FBCCDA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4448" y="4925122"/>
                    <a:ext cx="432554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6DBFA88-774A-3E34-AF3A-2DB676A00650}"/>
                  </a:ext>
                </a:extLst>
              </p:cNvPr>
              <p:cNvSpPr txBox="1"/>
              <p:nvPr/>
            </p:nvSpPr>
            <p:spPr>
              <a:xfrm>
                <a:off x="4661308" y="5229423"/>
                <a:ext cx="14767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dirty="0"/>
                  <a:t>decay rate</a:t>
                </a:r>
                <a:endParaRPr kumimoji="1" lang="ja-JP" altLang="en-US" sz="2400"/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55FB5385-BCDB-6560-CB2F-2FC7D3C016EF}"/>
                  </a:ext>
                </a:extLst>
              </p:cNvPr>
              <p:cNvSpPr txBox="1"/>
              <p:nvPr/>
            </p:nvSpPr>
            <p:spPr>
              <a:xfrm>
                <a:off x="2408982" y="4381154"/>
                <a:ext cx="1007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no </a:t>
                </a:r>
                <a:r>
                  <a:rPr kumimoji="1" lang="en-US" altLang="ja-JP" dirty="0" err="1"/>
                  <a:t>BVOC</a:t>
                </a:r>
                <a:endParaRPr kumimoji="1" lang="ja-JP" altLang="en-US"/>
              </a:p>
            </p:txBody>
          </p: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11281891-1E59-C5FE-C5D2-624CFDC5F547}"/>
                  </a:ext>
                </a:extLst>
              </p:cNvPr>
              <p:cNvSpPr txBox="1"/>
              <p:nvPr/>
            </p:nvSpPr>
            <p:spPr>
              <a:xfrm>
                <a:off x="5450725" y="4381154"/>
                <a:ext cx="1007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no </a:t>
                </a:r>
                <a:r>
                  <a:rPr kumimoji="1" lang="en-US" altLang="ja-JP" dirty="0" err="1"/>
                  <a:t>BVOC</a:t>
                </a:r>
                <a:endParaRPr kumimoji="1" lang="ja-JP" altLang="en-US"/>
              </a:p>
            </p:txBody>
          </p:sp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153FC15E-9B14-B527-2882-2177B6E5F3EB}"/>
                  </a:ext>
                </a:extLst>
              </p:cNvPr>
              <p:cNvSpPr txBox="1"/>
              <p:nvPr/>
            </p:nvSpPr>
            <p:spPr>
              <a:xfrm>
                <a:off x="1661557" y="5234034"/>
                <a:ext cx="14767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dirty="0"/>
                  <a:t>decay rate</a:t>
                </a:r>
                <a:endParaRPr kumimoji="1" lang="ja-JP" altLang="en-US" sz="2400"/>
              </a:p>
            </p:txBody>
          </p:sp>
        </p:grp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985075D2-897F-9323-DE14-F7FD5B3625FF}"/>
                </a:ext>
              </a:extLst>
            </p:cNvPr>
            <p:cNvSpPr txBox="1"/>
            <p:nvPr/>
          </p:nvSpPr>
          <p:spPr>
            <a:xfrm>
              <a:off x="1087596" y="1356550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(a)</a:t>
              </a:r>
              <a:endParaRPr kumimoji="1" lang="ja-JP" altLang="en-US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291189E8-3D1C-D868-4F3F-E2D6B775E976}"/>
                </a:ext>
              </a:extLst>
            </p:cNvPr>
            <p:cNvSpPr txBox="1"/>
            <p:nvPr/>
          </p:nvSpPr>
          <p:spPr>
            <a:xfrm>
              <a:off x="4049373" y="1356550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(b)</a:t>
              </a:r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6845F62-C70B-7830-EC73-D62A44E865D0}"/>
                  </a:ext>
                </a:extLst>
              </p:cNvPr>
              <p:cNvSpPr txBox="1"/>
              <p:nvPr/>
            </p:nvSpPr>
            <p:spPr>
              <a:xfrm>
                <a:off x="1842096" y="3078019"/>
                <a:ext cx="422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6845F62-C70B-7830-EC73-D62A44E86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096" y="3078019"/>
                <a:ext cx="422487" cy="461665"/>
              </a:xfrm>
              <a:prstGeom prst="rect">
                <a:avLst/>
              </a:prstGeom>
              <a:blipFill>
                <a:blip r:embed="rId11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32011BC-D4BE-8FD7-DD53-8B76ABB5BCB4}"/>
              </a:ext>
            </a:extLst>
          </p:cNvPr>
          <p:cNvSpPr txBox="1"/>
          <p:nvPr/>
        </p:nvSpPr>
        <p:spPr>
          <a:xfrm rot="16200000">
            <a:off x="136122" y="2976790"/>
            <a:ext cx="296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photosynthetic rate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777890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グラフ&#10;&#10;自動的に生成された説明">
            <a:extLst>
              <a:ext uri="{FF2B5EF4-FFF2-40B4-BE49-F238E27FC236}">
                <a16:creationId xmlns:a16="http://schemas.microsoft.com/office/drawing/2014/main" id="{D89BACB9-6F80-E349-C055-D6EFFE09F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56" y="1588513"/>
            <a:ext cx="7973183" cy="3189273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8E46A9C-6AA2-F757-8E65-5221C70DCF9C}"/>
              </a:ext>
            </a:extLst>
          </p:cNvPr>
          <p:cNvSpPr txBox="1"/>
          <p:nvPr/>
        </p:nvSpPr>
        <p:spPr>
          <a:xfrm>
            <a:off x="7556384" y="97959"/>
            <a:ext cx="2220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600" dirty="0" err="1"/>
              <a:t>Iwasa</a:t>
            </a:r>
            <a:r>
              <a:rPr kumimoji="1" lang="en-US" altLang="ja-JP" sz="1600" dirty="0"/>
              <a:t>, Hayashi, </a:t>
            </a:r>
            <a:r>
              <a:rPr kumimoji="1" lang="en-US" altLang="ja-JP" sz="1600" dirty="0" err="1"/>
              <a:t>Satake</a:t>
            </a:r>
            <a:endParaRPr kumimoji="1" lang="en-US" altLang="ja-JP" sz="1600" dirty="0"/>
          </a:p>
          <a:p>
            <a:pPr algn="r"/>
            <a:r>
              <a:rPr kumimoji="1" lang="en-US" altLang="ja-JP" sz="1600" dirty="0" err="1"/>
              <a:t>Fig.5</a:t>
            </a:r>
            <a:r>
              <a:rPr kumimoji="1" lang="en-US" altLang="ja-JP" sz="1600" dirty="0"/>
              <a:t>(c)(d)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5D9E0736-B4F3-AE7E-AD36-1F170425868E}"/>
                  </a:ext>
                </a:extLst>
              </p:cNvPr>
              <p:cNvSpPr txBox="1"/>
              <p:nvPr/>
            </p:nvSpPr>
            <p:spPr>
              <a:xfrm>
                <a:off x="3871522" y="1578483"/>
                <a:ext cx="35166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𝑏𝑎𝑟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5D9E0736-B4F3-AE7E-AD36-1F1704258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522" y="1578483"/>
                <a:ext cx="351663" cy="369332"/>
              </a:xfrm>
              <a:prstGeom prst="rect">
                <a:avLst/>
              </a:prstGeom>
              <a:blipFill>
                <a:blip r:embed="rId3"/>
                <a:stretch>
                  <a:fillRect l="-24138" r="-62069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54CC0530-749A-F683-3451-0DD812AD9F53}"/>
                  </a:ext>
                </a:extLst>
              </p:cNvPr>
              <p:cNvSpPr txBox="1"/>
              <p:nvPr/>
            </p:nvSpPr>
            <p:spPr>
              <a:xfrm>
                <a:off x="6729388" y="1578483"/>
                <a:ext cx="35166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54CC0530-749A-F683-3451-0DD812AD9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388" y="1578483"/>
                <a:ext cx="351663" cy="369332"/>
              </a:xfrm>
              <a:prstGeom prst="rect">
                <a:avLst/>
              </a:prstGeom>
              <a:blipFill>
                <a:blip r:embed="rId4"/>
                <a:stretch>
                  <a:fillRect l="-27586" r="-113793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98A6717-D599-E102-EFE5-E212FBCCDA41}"/>
                  </a:ext>
                </a:extLst>
              </p:cNvPr>
              <p:cNvSpPr txBox="1"/>
              <p:nvPr/>
            </p:nvSpPr>
            <p:spPr>
              <a:xfrm>
                <a:off x="3096387" y="4718791"/>
                <a:ext cx="432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98A6717-D599-E102-EFE5-E212FBCCD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387" y="4718791"/>
                <a:ext cx="43255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B40E353D-55B0-A8BF-5DCD-21957F2FD01C}"/>
                  </a:ext>
                </a:extLst>
              </p:cNvPr>
              <p:cNvSpPr txBox="1"/>
              <p:nvPr/>
            </p:nvSpPr>
            <p:spPr>
              <a:xfrm>
                <a:off x="6470863" y="4718790"/>
                <a:ext cx="432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B40E353D-55B0-A8BF-5DCD-21957F2FD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863" y="4718790"/>
                <a:ext cx="43255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6DBFA88-774A-3E34-AF3A-2DB676A00650}"/>
              </a:ext>
            </a:extLst>
          </p:cNvPr>
          <p:cNvSpPr txBox="1"/>
          <p:nvPr/>
        </p:nvSpPr>
        <p:spPr>
          <a:xfrm>
            <a:off x="3379529" y="4718792"/>
            <a:ext cx="1476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decay rate</a:t>
            </a:r>
            <a:endParaRPr kumimoji="1" lang="ja-JP" altLang="en-US" sz="240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1281891-1E59-C5FE-C5D2-624CFDC5F547}"/>
              </a:ext>
            </a:extLst>
          </p:cNvPr>
          <p:cNvSpPr txBox="1"/>
          <p:nvPr/>
        </p:nvSpPr>
        <p:spPr>
          <a:xfrm>
            <a:off x="4013603" y="3973584"/>
            <a:ext cx="100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no </a:t>
            </a:r>
            <a:r>
              <a:rPr kumimoji="1" lang="en-US" altLang="ja-JP" dirty="0" err="1"/>
              <a:t>BVOC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6E61E9C-2CF5-44C1-21E5-1227603A7416}"/>
              </a:ext>
            </a:extLst>
          </p:cNvPr>
          <p:cNvSpPr txBox="1"/>
          <p:nvPr/>
        </p:nvSpPr>
        <p:spPr>
          <a:xfrm>
            <a:off x="7026260" y="3973584"/>
            <a:ext cx="100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no </a:t>
            </a:r>
            <a:r>
              <a:rPr kumimoji="1" lang="en-US" altLang="ja-JP" dirty="0" err="1"/>
              <a:t>BVOC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91189E8-3D1C-D868-4F3F-E2D6B775E976}"/>
              </a:ext>
            </a:extLst>
          </p:cNvPr>
          <p:cNvSpPr txBox="1"/>
          <p:nvPr/>
        </p:nvSpPr>
        <p:spPr>
          <a:xfrm>
            <a:off x="2767594" y="14038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(c)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BCBD614-434F-68E0-663D-106FBC0BDA0E}"/>
              </a:ext>
            </a:extLst>
          </p:cNvPr>
          <p:cNvSpPr txBox="1"/>
          <p:nvPr/>
        </p:nvSpPr>
        <p:spPr>
          <a:xfrm>
            <a:off x="5729371" y="1403847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(d)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29C96EA-B965-4E83-17B5-E24A0861B1E5}"/>
              </a:ext>
            </a:extLst>
          </p:cNvPr>
          <p:cNvSpPr txBox="1"/>
          <p:nvPr/>
        </p:nvSpPr>
        <p:spPr>
          <a:xfrm>
            <a:off x="6922002" y="4716704"/>
            <a:ext cx="1476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decay rate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5D0A611-D29F-F560-831F-C18284B52379}"/>
                  </a:ext>
                </a:extLst>
              </p:cNvPr>
              <p:cNvSpPr txBox="1"/>
              <p:nvPr/>
            </p:nvSpPr>
            <p:spPr>
              <a:xfrm>
                <a:off x="2170340" y="3034952"/>
                <a:ext cx="422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5D0A611-D29F-F560-831F-C18284B52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340" y="3034952"/>
                <a:ext cx="422487" cy="461665"/>
              </a:xfrm>
              <a:prstGeom prst="rect">
                <a:avLst/>
              </a:prstGeom>
              <a:blipFill>
                <a:blip r:embed="rId7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1B9D7B0-96FF-CF4A-0502-00EE6CC512F1}"/>
              </a:ext>
            </a:extLst>
          </p:cNvPr>
          <p:cNvSpPr txBox="1"/>
          <p:nvPr/>
        </p:nvSpPr>
        <p:spPr>
          <a:xfrm rot="16200000">
            <a:off x="524336" y="2932750"/>
            <a:ext cx="296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photosynthetic rate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76121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グラフ, ヒストグラム, ウォーターフォール図&#10;&#10;自動的に生成された説明">
            <a:extLst>
              <a:ext uri="{FF2B5EF4-FFF2-40B4-BE49-F238E27FC236}">
                <a16:creationId xmlns:a16="http://schemas.microsoft.com/office/drawing/2014/main" id="{1EE8C083-B622-F6D4-BB97-6787D38F8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874" y="1871633"/>
            <a:ext cx="7772400" cy="310896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0885884-9E7B-BD19-71A2-DDCFF8847630}"/>
              </a:ext>
            </a:extLst>
          </p:cNvPr>
          <p:cNvSpPr txBox="1"/>
          <p:nvPr/>
        </p:nvSpPr>
        <p:spPr>
          <a:xfrm>
            <a:off x="7556384" y="97959"/>
            <a:ext cx="2220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600" dirty="0" err="1"/>
              <a:t>Iwasa</a:t>
            </a:r>
            <a:r>
              <a:rPr kumimoji="1" lang="en-US" altLang="ja-JP" sz="1600" dirty="0"/>
              <a:t>, Hayashi, </a:t>
            </a:r>
            <a:r>
              <a:rPr kumimoji="1" lang="en-US" altLang="ja-JP" sz="1600" dirty="0" err="1"/>
              <a:t>Satake</a:t>
            </a:r>
            <a:endParaRPr kumimoji="1" lang="en-US" altLang="ja-JP" sz="1600" dirty="0"/>
          </a:p>
          <a:p>
            <a:pPr algn="r"/>
            <a:r>
              <a:rPr kumimoji="1" lang="en-US" altLang="ja-JP" sz="1600" dirty="0" err="1"/>
              <a:t>Fig.6</a:t>
            </a:r>
            <a:r>
              <a:rPr kumimoji="1" lang="en-US" altLang="ja-JP" sz="1600" dirty="0"/>
              <a:t>(a)(b)</a:t>
            </a: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4BE8A0D-0C73-832D-3BC0-6F1EABAB2E72}"/>
              </a:ext>
            </a:extLst>
          </p:cNvPr>
          <p:cNvGrpSpPr/>
          <p:nvPr/>
        </p:nvGrpSpPr>
        <p:grpSpPr>
          <a:xfrm>
            <a:off x="1448460" y="1560779"/>
            <a:ext cx="6096522" cy="4792763"/>
            <a:chOff x="266047" y="1592310"/>
            <a:chExt cx="6096522" cy="47927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191FE0BB-F0F3-F53F-174E-0011664F28A6}"/>
                    </a:ext>
                  </a:extLst>
                </p:cNvPr>
                <p:cNvSpPr txBox="1"/>
                <p:nvPr/>
              </p:nvSpPr>
              <p:spPr>
                <a:xfrm>
                  <a:off x="2295434" y="1887640"/>
                  <a:ext cx="35166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 xmlns="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191FE0BB-F0F3-F53F-174E-0011664F28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5434" y="1887640"/>
                  <a:ext cx="35166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4286" r="-3571" b="-96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85CB03AA-7FCB-6B1C-7153-A6CF2C51EE95}"/>
                    </a:ext>
                  </a:extLst>
                </p:cNvPr>
                <p:cNvSpPr txBox="1"/>
                <p:nvPr/>
              </p:nvSpPr>
              <p:spPr>
                <a:xfrm>
                  <a:off x="5588094" y="1883978"/>
                  <a:ext cx="35166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85CB03AA-7FCB-6B1C-7153-A6CF2C51EE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8094" y="1883978"/>
                  <a:ext cx="35166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4286" r="-3571" b="-1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7FCCCD4-8918-AB40-7B0D-302B3ADA1634}"/>
                    </a:ext>
                  </a:extLst>
                </p:cNvPr>
                <p:cNvSpPr txBox="1"/>
                <p:nvPr/>
              </p:nvSpPr>
              <p:spPr>
                <a:xfrm>
                  <a:off x="2115912" y="4882163"/>
                  <a:ext cx="915764" cy="4531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kumimoji="1" lang="en-US" altLang="ja-JP" sz="2400" b="0" i="1" baseline="-25000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oMath>
                    </m:oMathPara>
                  </a14:m>
                  <a:endParaRPr kumimoji="1" lang="ja-JP" altLang="en-US" sz="2400" baseline="-2500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7FCCCD4-8918-AB40-7B0D-302B3ADA16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5912" y="4882163"/>
                  <a:ext cx="915764" cy="453137"/>
                </a:xfrm>
                <a:prstGeom prst="rect">
                  <a:avLst/>
                </a:prstGeom>
                <a:blipFill>
                  <a:blip r:embed="rId6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3FFF0245-2E0C-AF57-2631-5FE500E542F1}"/>
                    </a:ext>
                  </a:extLst>
                </p:cNvPr>
                <p:cNvSpPr txBox="1"/>
                <p:nvPr/>
              </p:nvSpPr>
              <p:spPr>
                <a:xfrm>
                  <a:off x="721113" y="3313779"/>
                  <a:ext cx="4224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3FFF0245-2E0C-AF57-2631-5FE500E542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113" y="3313779"/>
                  <a:ext cx="422487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E5CA28D0-BB05-B4AD-ADDC-DE09A207006B}"/>
                </a:ext>
              </a:extLst>
            </p:cNvPr>
            <p:cNvSpPr txBox="1"/>
            <p:nvPr/>
          </p:nvSpPr>
          <p:spPr>
            <a:xfrm>
              <a:off x="4813619" y="5373493"/>
              <a:ext cx="15489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total stress</a:t>
              </a:r>
              <a:endParaRPr kumimoji="1" lang="ja-JP" altLang="en-US" sz="2400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E63B4FAC-4BF2-DE88-1843-3DE83253299E}"/>
                </a:ext>
              </a:extLst>
            </p:cNvPr>
            <p:cNvSpPr txBox="1"/>
            <p:nvPr/>
          </p:nvSpPr>
          <p:spPr>
            <a:xfrm rot="16200000">
              <a:off x="-984861" y="3212550"/>
              <a:ext cx="29634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/>
                <a:t>photosynthetic rate</a:t>
              </a:r>
              <a:endParaRPr kumimoji="1" lang="ja-JP" alt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C59071D3-D163-2952-1157-BACEAFE81A69}"/>
                    </a:ext>
                  </a:extLst>
                </p:cNvPr>
                <p:cNvSpPr txBox="1"/>
                <p:nvPr/>
              </p:nvSpPr>
              <p:spPr>
                <a:xfrm>
                  <a:off x="5122187" y="4882163"/>
                  <a:ext cx="915764" cy="4531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kumimoji="1" lang="en-US" altLang="ja-JP" sz="2400" b="0" i="1" baseline="-25000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oMath>
                    </m:oMathPara>
                  </a14:m>
                  <a:endParaRPr kumimoji="1" lang="ja-JP" altLang="en-US" sz="2400" baseline="-2500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C59071D3-D163-2952-1157-BACEAFE81A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2187" y="4882163"/>
                  <a:ext cx="915764" cy="453137"/>
                </a:xfrm>
                <a:prstGeom prst="rect">
                  <a:avLst/>
                </a:prstGeom>
                <a:blipFill>
                  <a:blip r:embed="rId8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E1AF3279-16F3-0098-F880-0B2304DBD6F8}"/>
                </a:ext>
              </a:extLst>
            </p:cNvPr>
            <p:cNvSpPr txBox="1"/>
            <p:nvPr/>
          </p:nvSpPr>
          <p:spPr>
            <a:xfrm>
              <a:off x="1253154" y="5923408"/>
              <a:ext cx="4100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FF0000"/>
                  </a:solidFill>
                </a:rPr>
                <a:t>no </a:t>
              </a:r>
              <a:r>
                <a:rPr kumimoji="1" lang="en-US" altLang="ja-JP" sz="2400" dirty="0" err="1">
                  <a:solidFill>
                    <a:srgbClr val="FF0000"/>
                  </a:solidFill>
                </a:rPr>
                <a:t>BVOC</a:t>
              </a:r>
              <a:r>
                <a:rPr kumimoji="1" lang="en-US" altLang="ja-JP" sz="2400" dirty="0">
                  <a:solidFill>
                    <a:srgbClr val="FF0000"/>
                  </a:solidFill>
                </a:rPr>
                <a:t> production for small </a:t>
              </a:r>
              <a:r>
                <a:rPr kumimoji="1" lang="en-US" altLang="ja-JP" sz="2400" i="1" dirty="0">
                  <a:solidFill>
                    <a:srgbClr val="FF0000"/>
                  </a:solidFill>
                </a:rPr>
                <a:t>p</a:t>
              </a:r>
              <a:endParaRPr kumimoji="1" lang="ja-JP" altLang="en-US" sz="2400" i="1">
                <a:solidFill>
                  <a:srgbClr val="FF0000"/>
                </a:solidFill>
              </a:endParaRPr>
            </a:p>
          </p:txBody>
        </p: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F5A97626-2B22-DE7B-6340-3659DE085F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6529" y="4498182"/>
              <a:ext cx="767769" cy="16560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6D54F69A-D28A-E55B-5A2B-EBC24F845712}"/>
                </a:ext>
              </a:extLst>
            </p:cNvPr>
            <p:cNvSpPr txBox="1"/>
            <p:nvPr/>
          </p:nvSpPr>
          <p:spPr>
            <a:xfrm>
              <a:off x="1135117" y="1592310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(a)</a:t>
              </a:r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3CE36ABF-5992-DE70-8CF1-003B7DEE3BCF}"/>
                </a:ext>
              </a:extLst>
            </p:cNvPr>
            <p:cNvSpPr txBox="1"/>
            <p:nvPr/>
          </p:nvSpPr>
          <p:spPr>
            <a:xfrm>
              <a:off x="4117568" y="1594667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(b)</a:t>
              </a:r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A99BF0EE-DABF-FBFD-34D3-FB7606ADEE8E}"/>
                </a:ext>
              </a:extLst>
            </p:cNvPr>
            <p:cNvSpPr txBox="1"/>
            <p:nvPr/>
          </p:nvSpPr>
          <p:spPr>
            <a:xfrm>
              <a:off x="1678584" y="5335300"/>
              <a:ext cx="15489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total stress</a:t>
              </a:r>
              <a:endParaRPr kumimoji="1" lang="ja-JP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430764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グラフ&#10;&#10;自動的に生成された説明">
            <a:extLst>
              <a:ext uri="{FF2B5EF4-FFF2-40B4-BE49-F238E27FC236}">
                <a16:creationId xmlns:a16="http://schemas.microsoft.com/office/drawing/2014/main" id="{9C033D9B-9FAB-7AC2-29B0-4DFE7C339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834" y="1756077"/>
            <a:ext cx="7772400" cy="310896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A4E0AAE-DA27-F3D7-FD86-72F88D4C54EF}"/>
              </a:ext>
            </a:extLst>
          </p:cNvPr>
          <p:cNvSpPr txBox="1"/>
          <p:nvPr/>
        </p:nvSpPr>
        <p:spPr>
          <a:xfrm>
            <a:off x="7556384" y="97959"/>
            <a:ext cx="2220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600" dirty="0" err="1"/>
              <a:t>Iwasa</a:t>
            </a:r>
            <a:r>
              <a:rPr kumimoji="1" lang="en-US" altLang="ja-JP" sz="1600" dirty="0"/>
              <a:t>, Hayashi, </a:t>
            </a:r>
            <a:r>
              <a:rPr kumimoji="1" lang="en-US" altLang="ja-JP" sz="1600" dirty="0" err="1"/>
              <a:t>Satake</a:t>
            </a:r>
            <a:endParaRPr kumimoji="1" lang="en-US" altLang="ja-JP" sz="1600" dirty="0"/>
          </a:p>
          <a:p>
            <a:pPr algn="r"/>
            <a:r>
              <a:rPr kumimoji="1" lang="en-US" altLang="ja-JP" sz="1600" dirty="0" err="1"/>
              <a:t>Fig.6</a:t>
            </a:r>
            <a:r>
              <a:rPr kumimoji="1" lang="en-US" altLang="ja-JP" sz="1600" dirty="0"/>
              <a:t>(c)(d)</a:t>
            </a: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F40C0BBE-3AE8-BDFB-1620-65859F02EAD0}"/>
              </a:ext>
            </a:extLst>
          </p:cNvPr>
          <p:cNvGrpSpPr/>
          <p:nvPr/>
        </p:nvGrpSpPr>
        <p:grpSpPr>
          <a:xfrm>
            <a:off x="1799853" y="1356235"/>
            <a:ext cx="5825477" cy="4821126"/>
            <a:chOff x="3218749" y="1513890"/>
            <a:chExt cx="5825477" cy="48211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85CB03AA-7FCB-6B1C-7153-A6CF2C51EE95}"/>
                    </a:ext>
                  </a:extLst>
                </p:cNvPr>
                <p:cNvSpPr txBox="1"/>
                <p:nvPr/>
              </p:nvSpPr>
              <p:spPr>
                <a:xfrm>
                  <a:off x="5153301" y="1887640"/>
                  <a:ext cx="35166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𝑏𝑎𝑟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85CB03AA-7FCB-6B1C-7153-A6CF2C51EE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3301" y="1887640"/>
                  <a:ext cx="35166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5000" r="-67857" b="-1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C8870BB9-8ED0-658B-AB95-7BE5CB541464}"/>
                    </a:ext>
                  </a:extLst>
                </p:cNvPr>
                <p:cNvSpPr txBox="1"/>
                <p:nvPr/>
              </p:nvSpPr>
              <p:spPr>
                <a:xfrm>
                  <a:off x="8410512" y="1912772"/>
                  <a:ext cx="35166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ja-JP" sz="2400" i="1"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C8870BB9-8ED0-658B-AB95-7BE5CB5414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0512" y="1912772"/>
                  <a:ext cx="35166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0690" r="-110345" b="-1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E5CA28D0-BB05-B4AD-ADDC-DE09A207006B}"/>
                </a:ext>
              </a:extLst>
            </p:cNvPr>
            <p:cNvSpPr txBox="1"/>
            <p:nvPr/>
          </p:nvSpPr>
          <p:spPr>
            <a:xfrm>
              <a:off x="4813619" y="5373493"/>
              <a:ext cx="15489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total stress</a:t>
              </a:r>
              <a:endParaRPr kumimoji="1" lang="ja-JP" alt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C59071D3-D163-2952-1157-BACEAFE81A69}"/>
                    </a:ext>
                  </a:extLst>
                </p:cNvPr>
                <p:cNvSpPr txBox="1"/>
                <p:nvPr/>
              </p:nvSpPr>
              <p:spPr>
                <a:xfrm>
                  <a:off x="5122187" y="4882163"/>
                  <a:ext cx="915764" cy="4531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kumimoji="1" lang="en-US" altLang="ja-JP" sz="2400" b="0" i="1" baseline="-25000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oMath>
                    </m:oMathPara>
                  </a14:m>
                  <a:endParaRPr kumimoji="1" lang="ja-JP" altLang="en-US" sz="2400" baseline="-2500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C59071D3-D163-2952-1157-BACEAFE81A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2187" y="4882163"/>
                  <a:ext cx="915764" cy="453137"/>
                </a:xfrm>
                <a:prstGeom prst="rect">
                  <a:avLst/>
                </a:prstGeom>
                <a:blipFill>
                  <a:blip r:embed="rId8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38C2F6A7-BEE6-E1CD-71BE-BB63AB400FCB}"/>
                    </a:ext>
                  </a:extLst>
                </p:cNvPr>
                <p:cNvSpPr txBox="1"/>
                <p:nvPr/>
              </p:nvSpPr>
              <p:spPr>
                <a:xfrm>
                  <a:off x="8128462" y="4882163"/>
                  <a:ext cx="915764" cy="4531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kumimoji="1" lang="en-US" altLang="ja-JP" sz="2400" b="0" i="1" baseline="-25000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oMath>
                    </m:oMathPara>
                  </a14:m>
                  <a:endParaRPr kumimoji="1" lang="ja-JP" altLang="en-US" sz="2400" baseline="-25000"/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38C2F6A7-BEE6-E1CD-71BE-BB63AB400F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8462" y="4882163"/>
                  <a:ext cx="915764" cy="453137"/>
                </a:xfrm>
                <a:prstGeom prst="rect">
                  <a:avLst/>
                </a:prstGeom>
                <a:blipFill>
                  <a:blip r:embed="rId9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E1AF3279-16F3-0098-F880-0B2304DBD6F8}"/>
                </a:ext>
              </a:extLst>
            </p:cNvPr>
            <p:cNvSpPr txBox="1"/>
            <p:nvPr/>
          </p:nvSpPr>
          <p:spPr>
            <a:xfrm>
              <a:off x="3278730" y="5873351"/>
              <a:ext cx="29010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FF0000"/>
                  </a:solidFill>
                </a:rPr>
                <a:t>no </a:t>
              </a:r>
              <a:r>
                <a:rPr kumimoji="1" lang="en-US" altLang="ja-JP" sz="2400" dirty="0" err="1">
                  <a:solidFill>
                    <a:srgbClr val="FF0000"/>
                  </a:solidFill>
                </a:rPr>
                <a:t>BVOC</a:t>
              </a:r>
              <a:r>
                <a:rPr kumimoji="1" lang="en-US" altLang="ja-JP" sz="2400" dirty="0">
                  <a:solidFill>
                    <a:srgbClr val="FF0000"/>
                  </a:solidFill>
                </a:rPr>
                <a:t> production</a:t>
              </a:r>
              <a:endParaRPr kumimoji="1" lang="ja-JP" altLang="en-US" sz="2400" i="1">
                <a:solidFill>
                  <a:srgbClr val="FF0000"/>
                </a:solidFill>
              </a:endParaRPr>
            </a:p>
          </p:txBody>
        </p: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F5A97626-2B22-DE7B-6340-3659DE085F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4611" y="4521849"/>
              <a:ext cx="732833" cy="124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06BA6AA5-A3AD-3974-9AF3-4C26F01A8A67}"/>
                </a:ext>
              </a:extLst>
            </p:cNvPr>
            <p:cNvSpPr txBox="1"/>
            <p:nvPr/>
          </p:nvSpPr>
          <p:spPr>
            <a:xfrm>
              <a:off x="7110248" y="1608080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(d)</a:t>
              </a:r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2F114A1B-4EEC-9D5F-FB68-ECA126A218F6}"/>
                </a:ext>
              </a:extLst>
            </p:cNvPr>
            <p:cNvSpPr txBox="1"/>
            <p:nvPr/>
          </p:nvSpPr>
          <p:spPr>
            <a:xfrm>
              <a:off x="3975811" y="165773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(c)</a:t>
              </a:r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0F81D247-31DB-1A9C-6C27-BA1C77DD8207}"/>
                    </a:ext>
                  </a:extLst>
                </p:cNvPr>
                <p:cNvSpPr txBox="1"/>
                <p:nvPr/>
              </p:nvSpPr>
              <p:spPr>
                <a:xfrm>
                  <a:off x="3673815" y="3219589"/>
                  <a:ext cx="4224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0F81D247-31DB-1A9C-6C27-BA1C77DD82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3815" y="3219589"/>
                  <a:ext cx="422487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75C0FFD9-C8B1-B09A-B32E-D8C7A030AD9D}"/>
                </a:ext>
              </a:extLst>
            </p:cNvPr>
            <p:cNvSpPr txBox="1"/>
            <p:nvPr/>
          </p:nvSpPr>
          <p:spPr>
            <a:xfrm rot="16200000">
              <a:off x="1791060" y="2941579"/>
              <a:ext cx="3317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/>
                <a:t>photosynthetic rate</a:t>
              </a:r>
              <a:endParaRPr kumimoji="1" lang="ja-JP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44780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1504</TotalTime>
  <Words>541</Words>
  <Application>Microsoft Macintosh PowerPoint</Application>
  <PresentationFormat>A4 210 x 297 mm</PresentationFormat>
  <Paragraphs>200</Paragraphs>
  <Slides>14</Slides>
  <Notes>1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1" baseType="lpstr">
      <vt:lpstr>游ゴシック</vt:lpstr>
      <vt:lpstr>Aptos</vt:lpstr>
      <vt:lpstr>Aptos Display</vt:lpstr>
      <vt:lpstr>Arial</vt:lpstr>
      <vt:lpstr>Cambria Math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Yoh Iwasa</dc:creator>
  <cp:lastModifiedBy>Hayashi Rena</cp:lastModifiedBy>
  <cp:revision>42</cp:revision>
  <cp:lastPrinted>2024-06-06T23:19:26Z</cp:lastPrinted>
  <dcterms:created xsi:type="dcterms:W3CDTF">2024-05-31T07:18:41Z</dcterms:created>
  <dcterms:modified xsi:type="dcterms:W3CDTF">2024-07-01T09:12:13Z</dcterms:modified>
</cp:coreProperties>
</file>