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8" r:id="rId8"/>
    <p:sldId id="264" r:id="rId9"/>
    <p:sldId id="270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7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41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867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01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24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2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00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7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083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085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621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C61F-365F-4333-A130-57F5705B139F}" type="datetimeFigureOut">
              <a:rPr lang="en-IN" smtClean="0"/>
              <a:pPr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C42B-2C36-4CCD-8E23-2CD2C27585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20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Evaluating ML algorithm with balanced and unbalanced datasets such as credit card fraud detection.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59076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Matthew correlation coefficient score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7901" y="1052736"/>
            <a:ext cx="8404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This is a performance score that takes into account true or false positives, as well as true and false negatives. This score gives a good evaluation for imbalanced dataset .</a:t>
            </a:r>
          </a:p>
          <a:p>
            <a:endParaRPr lang="en-IN" sz="2400" dirty="0"/>
          </a:p>
          <a:p>
            <a:r>
              <a:rPr lang="en-IN" sz="2400" dirty="0"/>
              <a:t>	</a:t>
            </a:r>
            <a:r>
              <a:rPr lang="en-IN" sz="2400" dirty="0" smtClean="0"/>
              <a:t>MCC=(</a:t>
            </a:r>
            <a:r>
              <a:rPr lang="en-IN" sz="2400" dirty="0" err="1" smtClean="0"/>
              <a:t>tp</a:t>
            </a:r>
            <a:r>
              <a:rPr lang="en-IN" sz="2400" dirty="0" smtClean="0"/>
              <a:t>*</a:t>
            </a:r>
            <a:r>
              <a:rPr lang="en-IN" sz="2400" dirty="0" err="1" smtClean="0"/>
              <a:t>tn-fp</a:t>
            </a:r>
            <a:r>
              <a:rPr lang="en-IN" sz="2400" dirty="0" smtClean="0"/>
              <a:t>*</a:t>
            </a:r>
            <a:r>
              <a:rPr lang="en-IN" sz="2400" dirty="0" err="1" smtClean="0"/>
              <a:t>fn</a:t>
            </a:r>
            <a:r>
              <a:rPr lang="en-IN" sz="2400" dirty="0" smtClean="0"/>
              <a:t>)/</a:t>
            </a:r>
            <a:r>
              <a:rPr lang="en-IN" sz="2400" dirty="0" err="1" smtClean="0"/>
              <a:t>sqrt</a:t>
            </a:r>
            <a:r>
              <a:rPr lang="en-IN" sz="2400" dirty="0" smtClean="0"/>
              <a:t>((</a:t>
            </a:r>
            <a:r>
              <a:rPr lang="en-IN" sz="2400" dirty="0" err="1" smtClean="0"/>
              <a:t>tp+fp</a:t>
            </a:r>
            <a:r>
              <a:rPr lang="en-IN" sz="2400" dirty="0" smtClean="0"/>
              <a:t>)*(</a:t>
            </a:r>
            <a:r>
              <a:rPr lang="en-IN" sz="2400" dirty="0" err="1" smtClean="0"/>
              <a:t>fn+tn</a:t>
            </a:r>
            <a:r>
              <a:rPr lang="en-IN" sz="2400" dirty="0" smtClean="0"/>
              <a:t>)*(</a:t>
            </a:r>
            <a:r>
              <a:rPr lang="en-IN" sz="2400" dirty="0" err="1" smtClean="0"/>
              <a:t>tp+fn</a:t>
            </a:r>
            <a:r>
              <a:rPr lang="en-IN" sz="2400" dirty="0" smtClean="0"/>
              <a:t>)*(</a:t>
            </a:r>
            <a:r>
              <a:rPr lang="en-IN" sz="2400" dirty="0" err="1" smtClean="0"/>
              <a:t>fp+tn</a:t>
            </a:r>
            <a:r>
              <a:rPr lang="en-IN" sz="2400" dirty="0" smtClean="0"/>
              <a:t>))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72" t="17980" b="38612"/>
          <a:stretch/>
        </p:blipFill>
        <p:spPr>
          <a:xfrm>
            <a:off x="560378" y="2564904"/>
            <a:ext cx="8259624" cy="2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8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of handling imbalanced datasets.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2758" y="1469232"/>
            <a:ext cx="8197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Two major methods: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IN" sz="2400" dirty="0" smtClean="0"/>
              <a:t>Over sampling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 smtClean="0"/>
              <a:t>Random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 smtClean="0"/>
              <a:t>Cluster-based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 smtClean="0"/>
              <a:t>Synthetic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 smtClean="0"/>
              <a:t>Modified synthetic 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IN" sz="2400" dirty="0" smtClean="0"/>
              <a:t>Under sampling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IN" sz="2400" dirty="0" smtClean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xmlns="" val="285133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Mean based Comparison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6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Credit card fraud detection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credit card fraud??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/>
              <a:t>Credit-card fraud is a general term for the unauthorised use of funds in a transaction 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469089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How it happens??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/>
              <a:t>Incidents of fraud have been increased significantly in recent years with the rising popularity of online shopping and e-commerce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I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5536" y="4149080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Detection process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IN" sz="2400" dirty="0" smtClean="0"/>
              <a:t>By comparing </a:t>
            </a:r>
            <a:r>
              <a:rPr lang="en-IN" sz="2400" dirty="0" err="1" smtClean="0"/>
              <a:t>knn</a:t>
            </a:r>
            <a:r>
              <a:rPr lang="en-IN" sz="2400" dirty="0" smtClean="0"/>
              <a:t> and logistic regression we are going to explore which algorithm and combination of factor provides the most accurate method of classifying a credit card transaction as fraudulent  or non fraudulent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333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Dataset –credit card fraud detection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60848"/>
            <a:ext cx="8784976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3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K-Nearest Neighbours(KNN)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89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K Nearest Neighbour algorithm is a clustering algorithm which predicts a data point’s attributes based on its relative position to other data points.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/>
              <a:t>To discover the unknown  attribute , or factor , of a testing data point , </a:t>
            </a:r>
            <a:r>
              <a:rPr lang="en-IN" sz="2400" dirty="0" err="1" smtClean="0"/>
              <a:t>ts</a:t>
            </a:r>
            <a:r>
              <a:rPr lang="en-IN" sz="2400" dirty="0" smtClean="0"/>
              <a:t> </a:t>
            </a:r>
            <a:r>
              <a:rPr lang="en-IN" sz="2400" dirty="0" err="1" smtClean="0"/>
              <a:t>euclidean</a:t>
            </a:r>
            <a:r>
              <a:rPr lang="en-IN" sz="2400" dirty="0" smtClean="0"/>
              <a:t> distance in reference to the every other data point must be found</a:t>
            </a:r>
          </a:p>
          <a:p>
            <a:pPr lvl="6"/>
            <a:r>
              <a:rPr lang="en-IN" sz="2400" dirty="0" smtClean="0"/>
              <a:t>Ed=</a:t>
            </a:r>
            <a:r>
              <a:rPr lang="en-IN" sz="2400" dirty="0" err="1" smtClean="0"/>
              <a:t>sqrt</a:t>
            </a:r>
            <a:r>
              <a:rPr lang="en-IN" sz="2400" dirty="0" smtClean="0"/>
              <a:t>(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17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71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Logistic regression algorithm use both logistic regression and sigmoid  function to perform binary classification based on different  factors within the dataset.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y’=1/(1+e^(z))</a:t>
            </a:r>
          </a:p>
          <a:p>
            <a:r>
              <a:rPr lang="en-IN" sz="2400" dirty="0"/>
              <a:t>	T</a:t>
            </a:r>
            <a:r>
              <a:rPr lang="en-IN" sz="2400" dirty="0" smtClean="0"/>
              <a:t>he sigmoid function is used to find the probability of a binary classification.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296" t="45252" b="25253"/>
          <a:stretch/>
        </p:blipFill>
        <p:spPr>
          <a:xfrm>
            <a:off x="2195736" y="3717032"/>
            <a:ext cx="38884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57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4473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Results.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65" t="59394" r="32273" b="22020"/>
          <a:stretch/>
        </p:blipFill>
        <p:spPr>
          <a:xfrm>
            <a:off x="-28115" y="1196752"/>
            <a:ext cx="9148923" cy="2078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80" b="31010"/>
          <a:stretch/>
        </p:blipFill>
        <p:spPr>
          <a:xfrm>
            <a:off x="-28115" y="3573016"/>
            <a:ext cx="9144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7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	The quantification of true positives, false positives, false negatives and true negatives was represented by confusion matrix.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468" b="18385"/>
          <a:stretch/>
        </p:blipFill>
        <p:spPr>
          <a:xfrm>
            <a:off x="2267744" y="2204864"/>
            <a:ext cx="3857625" cy="38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57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" t="69246" r="20152" b="15300"/>
          <a:stretch/>
        </p:blipFill>
        <p:spPr>
          <a:xfrm>
            <a:off x="755576" y="1988840"/>
            <a:ext cx="78488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395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199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Evaluating ML algorithm with balanced and unbalanced datasets such as credit card fraud detection.</vt:lpstr>
      <vt:lpstr>Credit card fraud detection</vt:lpstr>
      <vt:lpstr>Dataset –credit card fraud detection</vt:lpstr>
      <vt:lpstr>K-Nearest Neighbours(KNN)</vt:lpstr>
      <vt:lpstr>Logistic Regression</vt:lpstr>
      <vt:lpstr>Decision tree</vt:lpstr>
      <vt:lpstr>Results.</vt:lpstr>
      <vt:lpstr>Confusion matrix</vt:lpstr>
      <vt:lpstr>Result.</vt:lpstr>
      <vt:lpstr>Matthew correlation coefficient score</vt:lpstr>
      <vt:lpstr>Methods of handling imbalanced datasets.</vt:lpstr>
      <vt:lpstr>Mean based Comparison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ML algorithm with balanced and unbalanced datasets such as credit card fraud detection.</dc:title>
  <dc:creator>Pavi</dc:creator>
  <cp:lastModifiedBy>User</cp:lastModifiedBy>
  <cp:revision>17</cp:revision>
  <dcterms:created xsi:type="dcterms:W3CDTF">2019-08-25T12:14:24Z</dcterms:created>
  <dcterms:modified xsi:type="dcterms:W3CDTF">2019-08-25T18:44:22Z</dcterms:modified>
</cp:coreProperties>
</file>