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ed0d59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ed0d59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ed0d59e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ed0d59e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ed0d59e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ed0d59e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ed0d59e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ed0d59e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ed0d59e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ed0d59e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ed0d59e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ed0d59e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ed0d59e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ed0d59e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Knn algorithm is one of the simplest classification algorithms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It’s one of the most used machine learning algorithms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KNN is a non-parametric, Lazy learning algorithm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Its purpose is to use a database in which the data points are separated into several classes to predict the classification of a new sample point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Learner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KNN is a typical example of a lazy learner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It is called lazy not because of its apparent simplicity, but because it doesn't learn a discriminative function from the training data but memorizes the training dataset instead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 general an eager learner has a model fitting or training step. A lazy learner does not have a training phase.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 of 3NN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50" y="1152475"/>
            <a:ext cx="5710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 the graph the dataset is grouped into class A and class B based on the </a:t>
            </a:r>
            <a:r>
              <a:rPr lang="en" sz="2400">
                <a:solidFill>
                  <a:srgbClr val="FFFFFF"/>
                </a:solidFill>
              </a:rPr>
              <a:t>label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input data for which the group it belongs to needs to be identified by finding out the k nearest neighbors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majority of the neighbor’s class is considered as the final output of the input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K value is normally taken as odd to elect the majority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Credit ratings — collecting financial characteristics vs. comparing people with similar financial features to a database. Therefore, they would like to be able to use this existing database to predict a new customer’s credit rating, without having to perform all the calculations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More advance examples could include handwriting detection (like OCR), image recognition and even video recognition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 assumptions about data — useful, for example, for nonlinear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Simple algorithm — to explain and understand/interpret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High accuracy (relatively) — it is pretty high but not competitive in comparison to better supervised learning models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Versatile — useful for classification or regression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Computationally expensive — because the algorithm stores all of the training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High memory requirement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Stores all (or almost all) of the training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Prediction stage might be slow (with big N)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Sensitive to irrelevant features and the scale of the data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