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342" r:id="rId5"/>
    <p:sldId id="359" r:id="rId6"/>
    <p:sldId id="373" r:id="rId7"/>
    <p:sldId id="374" r:id="rId8"/>
    <p:sldId id="375" r:id="rId9"/>
    <p:sldId id="365" r:id="rId10"/>
    <p:sldId id="376" r:id="rId11"/>
    <p:sldId id="382" r:id="rId12"/>
    <p:sldId id="377" r:id="rId13"/>
    <p:sldId id="381" r:id="rId14"/>
    <p:sldId id="3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DFF5"/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 snapToObjects="1" showGuides="1">
      <p:cViewPr varScale="1">
        <p:scale>
          <a:sx n="74" d="100"/>
          <a:sy n="74" d="100"/>
        </p:scale>
        <p:origin x="1042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9/12/2024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9/12/2024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5100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673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164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072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522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012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029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9576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487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7036" y="304799"/>
            <a:ext cx="12379034" cy="3051465"/>
          </a:xfrm>
        </p:spPr>
        <p:txBody>
          <a:bodyPr anchor="b"/>
          <a:lstStyle/>
          <a:p>
            <a:pPr>
              <a:spcBef>
                <a:spcPts val="1000"/>
              </a:spcBef>
            </a:pPr>
            <a:r>
              <a:rPr lang="en-US" spc="600" dirty="0">
                <a:solidFill>
                  <a:schemeClr val="accent3"/>
                </a:solidFill>
                <a:ea typeface="+mn-ea"/>
                <a:cs typeface="Biome Light" panose="020B0303030204020804" pitchFamily="34" charset="0"/>
              </a:rPr>
              <a:t>Twitch Channels Performance Analysis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670628"/>
            <a:ext cx="12191997" cy="776681"/>
          </a:xfrm>
        </p:spPr>
        <p:txBody>
          <a:bodyPr/>
          <a:lstStyle/>
          <a:p>
            <a:r>
              <a:rPr lang="en-US" dirty="0"/>
              <a:t>Insights and Findings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0A6109-B85D-9D79-C15D-9D84104BDB7A}"/>
              </a:ext>
            </a:extLst>
          </p:cNvPr>
          <p:cNvSpPr txBox="1"/>
          <p:nvPr/>
        </p:nvSpPr>
        <p:spPr>
          <a:xfrm>
            <a:off x="3616902" y="4447309"/>
            <a:ext cx="4958195" cy="14219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2pPr>
            <a:lvl3pPr indent="0" algn="ctr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3pPr>
            <a:lvl4pPr indent="0" algn="ctr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4pPr>
            <a:lvl5pPr indent="0" algn="ctr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US" sz="1200" dirty="0">
                <a:solidFill>
                  <a:schemeClr val="bg1"/>
                </a:solidFill>
              </a:rPr>
              <a:t>Analyzed By Renad Majed</a:t>
            </a:r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F125C3-99F8-5ABF-1328-0370F1121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643842"/>
            <a:ext cx="10515601" cy="1140849"/>
          </a:xfrm>
        </p:spPr>
        <p:txBody>
          <a:bodyPr/>
          <a:lstStyle/>
          <a:p>
            <a:pPr algn="ctr"/>
            <a:r>
              <a:rPr lang="en-US" b="1" i="0" dirty="0">
                <a:solidFill>
                  <a:srgbClr val="1CDFF5"/>
                </a:solidFill>
                <a:effectLst/>
              </a:rPr>
              <a:t>Recommendations</a:t>
            </a:r>
            <a:endParaRPr lang="en-US" dirty="0">
              <a:solidFill>
                <a:srgbClr val="1CDFF5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A189C-8A41-5C63-2470-06541519C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507FE36A-4751-4AC8-8775-9399EAB9BD35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Focus on quality content over quantity of stream time.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Engage effectively with the English-speaking audience for maximum impact.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Non-partner channels should explore collaboration opportunities with partner channels to enhance visibility and views.</a:t>
            </a:r>
          </a:p>
        </p:txBody>
      </p:sp>
    </p:spTree>
    <p:extLst>
      <p:ext uri="{BB962C8B-B14F-4D97-AF65-F5344CB8AC3E}">
        <p14:creationId xmlns:p14="http://schemas.microsoft.com/office/powerpoint/2010/main" val="3304068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577" y="997527"/>
            <a:ext cx="6759924" cy="1620981"/>
          </a:xfrm>
        </p:spPr>
        <p:txBody>
          <a:bodyPr/>
          <a:lstStyle/>
          <a:p>
            <a:r>
              <a:rPr lang="en-US" sz="5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199" y="2853416"/>
            <a:ext cx="4466504" cy="3405187"/>
          </a:xfrm>
        </p:spPr>
        <p:txBody>
          <a:bodyPr anchor="t"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FFFFF"/>
                </a:solidFill>
                <a:effectLst/>
                <a:latin typeface="+mj-lt"/>
              </a:rPr>
              <a:t>Objective 1:</a:t>
            </a:r>
            <a:r>
              <a:rPr lang="en-US" b="0" i="0" dirty="0">
                <a:solidFill>
                  <a:srgbClr val="FFFFFF"/>
                </a:solidFill>
                <a:effectLst/>
                <a:latin typeface="+mj-lt"/>
              </a:rPr>
              <a:t> Analyze the performance metrics of 1,000 Twitch channels.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FFFFF"/>
                </a:solidFill>
                <a:effectLst/>
                <a:latin typeface="+mj-lt"/>
              </a:rPr>
              <a:t>Objective 2:</a:t>
            </a:r>
            <a:r>
              <a:rPr lang="en-US" b="0" i="0" dirty="0">
                <a:solidFill>
                  <a:srgbClr val="FFFFFF"/>
                </a:solidFill>
                <a:effectLst/>
                <a:latin typeface="+mj-lt"/>
              </a:rPr>
              <a:t> Examine the characteristics of partner channels.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FFFFF"/>
                </a:solidFill>
                <a:effectLst/>
                <a:latin typeface="+mj-lt"/>
              </a:rPr>
              <a:t>Objective 3:</a:t>
            </a:r>
            <a:r>
              <a:rPr lang="en-US" b="0" i="0" dirty="0">
                <a:solidFill>
                  <a:srgbClr val="FFFFFF"/>
                </a:solidFill>
                <a:effectLst/>
                <a:latin typeface="+mj-lt"/>
              </a:rPr>
              <a:t> Assess viewer engagement and language preferences.</a:t>
            </a:r>
          </a:p>
        </p:txBody>
      </p:sp>
    </p:spTree>
    <p:extLst>
      <p:ext uri="{BB962C8B-B14F-4D97-AF65-F5344CB8AC3E}">
        <p14:creationId xmlns:p14="http://schemas.microsoft.com/office/powerpoint/2010/main" val="1460159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F7C5-CBA2-9823-0CBA-5BD773998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869" y="579120"/>
            <a:ext cx="11548261" cy="2733306"/>
          </a:xfrm>
        </p:spPr>
        <p:txBody>
          <a:bodyPr/>
          <a:lstStyle/>
          <a:p>
            <a:r>
              <a:rPr lang="en-US" dirty="0">
                <a:solidFill>
                  <a:srgbClr val="1CDFF5"/>
                </a:solidFill>
              </a:rPr>
              <a:t>introduction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60D053B-A40A-3228-B6D5-3371B9EE2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868" y="3484615"/>
            <a:ext cx="11562303" cy="2387865"/>
          </a:xfrm>
        </p:spPr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In this analysis, I explore the performance of Twitch channels.</a:t>
            </a:r>
          </a:p>
          <a:p>
            <a:r>
              <a:rPr lang="en-US" sz="2000" dirty="0">
                <a:solidFill>
                  <a:schemeClr val="bg1"/>
                </a:solidFill>
              </a:rPr>
              <a:t>Understanding channel dynamics is crucial for content creators and marketers.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193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EFE388-CD0B-9671-4D4E-D6D8004C8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028" y="2184699"/>
            <a:ext cx="4960830" cy="2785158"/>
          </a:xfrm>
        </p:spPr>
        <p:txBody>
          <a:bodyPr/>
          <a:lstStyle/>
          <a:p>
            <a:r>
              <a:rPr lang="en-US" dirty="0">
                <a:solidFill>
                  <a:srgbClr val="1CDFF5"/>
                </a:solidFill>
              </a:rPr>
              <a:t>Overview of Data</a:t>
            </a:r>
            <a:br>
              <a:rPr lang="en-US" dirty="0"/>
            </a:br>
            <a:r>
              <a:rPr lang="en-US" dirty="0"/>
              <a:t>Total Number of Channels: 1,000</a:t>
            </a:r>
            <a:br>
              <a:rPr lang="en-US" dirty="0"/>
            </a:br>
            <a:r>
              <a:rPr lang="en-US" dirty="0"/>
              <a:t>Number of Partner Channels: 978</a:t>
            </a:r>
            <a:br>
              <a:rPr lang="en-US" dirty="0"/>
            </a:br>
            <a:r>
              <a:rPr lang="en-US" dirty="0"/>
              <a:t>Percentage of Partner Channels: 97.8%</a:t>
            </a:r>
            <a:br>
              <a:rPr lang="en-US" dirty="0"/>
            </a:br>
            <a:r>
              <a:rPr lang="en-US" dirty="0"/>
              <a:t>Non-Partner Channels: 22 (2.2%)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6EA54-3083-FB0D-9011-2353791B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9" name="Picture 8" descr="A blue background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2289BF37-3812-4A46-C7C4-39146EE00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2815" y="1265015"/>
            <a:ext cx="5351356" cy="748934"/>
          </a:xfrm>
          <a:prstGeom prst="rect">
            <a:avLst/>
          </a:prstGeom>
        </p:spPr>
      </p:pic>
      <p:pic>
        <p:nvPicPr>
          <p:cNvPr id="11" name="Picture 10" descr="A purple circle with a black center&#10;&#10;Description automatically generated">
            <a:extLst>
              <a:ext uri="{FF2B5EF4-FFF2-40B4-BE49-F238E27FC236}">
                <a16:creationId xmlns:a16="http://schemas.microsoft.com/office/drawing/2014/main" id="{0500FC29-B324-F3AA-8E95-56A7EBCF97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5546" y="2834825"/>
            <a:ext cx="5010849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144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430360" y="0"/>
            <a:ext cx="7420819" cy="1270577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b="1" i="0" dirty="0">
                <a:solidFill>
                  <a:srgbClr val="1CDFF5"/>
                </a:solidFill>
                <a:effectLst/>
                <a:latin typeface="+mj-lt"/>
              </a:rPr>
              <a:t>Viewer Engagement</a:t>
            </a:r>
            <a:endParaRPr lang="en-US" sz="2400" dirty="0">
              <a:solidFill>
                <a:srgbClr val="1CDFF5"/>
              </a:solidFill>
              <a:latin typeface="+mj-lt"/>
            </a:endParaRPr>
          </a:p>
          <a:p>
            <a:r>
              <a:rPr lang="en-US" dirty="0">
                <a:latin typeface="+mj-lt"/>
              </a:rPr>
              <a:t>Average Viewers per Channel: @dota2ti</a:t>
            </a:r>
          </a:p>
          <a:p>
            <a:r>
              <a:rPr lang="en-US" dirty="0">
                <a:latin typeface="+mj-lt"/>
              </a:rPr>
              <a:t>This metric indicates the level of popularity and viewer retention across channels.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CCE134-3A98-3429-46A3-C3B934699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7490" y="2971232"/>
            <a:ext cx="9056681" cy="250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637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FD6A3FE-1BF6-4C1A-0553-EBD497A6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363682"/>
            <a:ext cx="6327105" cy="998842"/>
          </a:xfrm>
        </p:spPr>
        <p:txBody>
          <a:bodyPr anchor="b"/>
          <a:lstStyle/>
          <a:p>
            <a:pPr algn="l"/>
            <a:r>
              <a:rPr lang="en-US" b="1" i="0" dirty="0">
                <a:solidFill>
                  <a:srgbClr val="1CDFF5"/>
                </a:solidFill>
                <a:effectLst/>
              </a:rPr>
              <a:t>Total Watch Time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15774B0-D971-67D7-27EB-FDB82B3A5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447" y="4790209"/>
            <a:ext cx="6327105" cy="153475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Watch Time by Channel: @xQcow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Watch time is a critical metric for assessing overall channel performance.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E5B82F-48D8-6BC1-5054-9382C77CA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5900" y="1535116"/>
            <a:ext cx="8480199" cy="273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733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29A4-AAFD-04EE-0732-0671E83D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620" y="162560"/>
            <a:ext cx="8843050" cy="1616904"/>
          </a:xfrm>
        </p:spPr>
        <p:txBody>
          <a:bodyPr/>
          <a:lstStyle/>
          <a:p>
            <a:pPr algn="ctr"/>
            <a:r>
              <a:rPr lang="en-US" b="1" i="0" dirty="0">
                <a:solidFill>
                  <a:srgbClr val="1CDFF5"/>
                </a:solidFill>
                <a:effectLst/>
              </a:rPr>
              <a:t>Language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74F1A-D233-C240-B22D-F82C6161FAC1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2797261" y="2227533"/>
            <a:ext cx="7489739" cy="1560348"/>
          </a:xfrm>
        </p:spPr>
        <p:txBody>
          <a:bodyPr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Dominant Language: English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The majority of channels primarily use English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23533-91C6-420C-B7D7-4977ACF7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1" name="Picture 10" descr="A colorful circle with numbers and text&#10;&#10;Description automatically generated">
            <a:extLst>
              <a:ext uri="{FF2B5EF4-FFF2-40B4-BE49-F238E27FC236}">
                <a16:creationId xmlns:a16="http://schemas.microsoft.com/office/drawing/2014/main" id="{8065E8B9-14FE-1AAB-4A09-F6BB6869D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5188" y="3246033"/>
            <a:ext cx="5811913" cy="334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601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29A4-AAFD-04EE-0732-0671E83D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620" y="162560"/>
            <a:ext cx="8843050" cy="1616904"/>
          </a:xfrm>
        </p:spPr>
        <p:txBody>
          <a:bodyPr/>
          <a:lstStyle/>
          <a:p>
            <a:pPr algn="ctr"/>
            <a:r>
              <a:rPr lang="en-US" b="1" i="0" dirty="0">
                <a:solidFill>
                  <a:srgbClr val="1CDFF5"/>
                </a:solidFill>
                <a:effectLst/>
              </a:rPr>
              <a:t>Language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74F1A-D233-C240-B22D-F82C6161FAC1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2797261" y="2227533"/>
            <a:ext cx="7489739" cy="1560348"/>
          </a:xfrm>
        </p:spPr>
        <p:txBody>
          <a:bodyPr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Dominant Language: English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English channels show the highest viewer engagement, impacting overall performance.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23533-91C6-420C-B7D7-4977ACF7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3EC335-EBBE-B94A-2606-D52BB057D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0033" y="3592380"/>
            <a:ext cx="8402223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964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/>
          <a:lstStyle/>
          <a:p>
            <a:pPr algn="l"/>
            <a:r>
              <a:rPr lang="en-US" b="1" i="0" dirty="0">
                <a:solidFill>
                  <a:srgbClr val="1CDFF5"/>
                </a:solidFill>
                <a:effectLst/>
              </a:rPr>
              <a:t>Relationship Between Stream Time and Average Viewers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70D91C-D5C0-248C-26D3-DE7C7C72E632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741680" y="2322610"/>
            <a:ext cx="4112489" cy="355363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Finding: A negative correlation between stream time and average viewers.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Possible explanations include viewer fatigue or content saturation.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BA1AAD-06A7-CBC4-5216-442958488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6425" y="2282928"/>
            <a:ext cx="5934903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05962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05301E-11B3-4B9D-A588-21F3C980937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4137456-21FC-4AE2-8A94-BF06CAF2EB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7B561B-3A65-4A22-9691-EB838E7F9B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{86E4D16B-61AA-4186-BB90-B609526E7B42}tf11936837_win32</Template>
  <TotalTime>33</TotalTime>
  <Words>261</Words>
  <Application>Microsoft Office PowerPoint</Application>
  <PresentationFormat>Widescreen</PresentationFormat>
  <Paragraphs>49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Nova</vt:lpstr>
      <vt:lpstr>Biome</vt:lpstr>
      <vt:lpstr>Calibri</vt:lpstr>
      <vt:lpstr>Custom</vt:lpstr>
      <vt:lpstr>Twitch Channels Performance Analysis</vt:lpstr>
      <vt:lpstr>Content</vt:lpstr>
      <vt:lpstr>introduction</vt:lpstr>
      <vt:lpstr>Overview of Data Total Number of Channels: 1,000 Number of Partner Channels: 978 Percentage of Partner Channels: 97.8% Non-Partner Channels: 22 (2.2%)</vt:lpstr>
      <vt:lpstr>PowerPoint Presentation</vt:lpstr>
      <vt:lpstr>Total Watch Time</vt:lpstr>
      <vt:lpstr>Language Analysis</vt:lpstr>
      <vt:lpstr>Language Analysis</vt:lpstr>
      <vt:lpstr>Relationship Between Stream Time and Average Viewers</vt:lpstr>
      <vt:lpstr>Recommendations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Renad Majed</dc:creator>
  <cp:lastModifiedBy>Renad Majed</cp:lastModifiedBy>
  <cp:revision>1</cp:revision>
  <dcterms:created xsi:type="dcterms:W3CDTF">2024-09-12T04:58:58Z</dcterms:created>
  <dcterms:modified xsi:type="dcterms:W3CDTF">2024-09-12T05:32:14Z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