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5c6c333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5c6c333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0a4764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0a4764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09d1ac1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09d1ac1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c6c333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c6c333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5c6c333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5c6c333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09d1ac1c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09d1ac1c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5c6c333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5c6c333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c6c333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c6c333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09d1ac1c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09d1ac1c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5c6c333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5c6c333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0poofg-l8DMdtUgGy8mOpra2IHmA9EQC7drmF9AyYHA/edit#gid=14850859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RevoU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Sales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161225" y="4171925"/>
            <a:ext cx="23316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Renaldi Dwi Saputra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9737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33"/>
              <a:t>Which series is the most sales?</a:t>
            </a:r>
            <a:endParaRPr sz="2633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33"/>
              <a:t>Which series have the most games?</a:t>
            </a:r>
            <a:endParaRPr sz="2633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36325"/>
            <a:ext cx="85206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With the total of </a:t>
            </a:r>
            <a:r>
              <a:rPr b="1" lang="en" sz="1400"/>
              <a:t>33 sales</a:t>
            </a:r>
            <a:r>
              <a:rPr lang="en" sz="1400"/>
              <a:t>, </a:t>
            </a:r>
            <a:r>
              <a:rPr b="1" i="1" lang="en" sz="1400"/>
              <a:t>Maincraft</a:t>
            </a:r>
            <a:r>
              <a:rPr lang="en" sz="1400"/>
              <a:t> being the most sales series.</a:t>
            </a:r>
            <a:r>
              <a:rPr b="1" i="1" lang="en" sz="1400"/>
              <a:t> Command and Conquer</a:t>
            </a:r>
            <a:r>
              <a:rPr lang="en" sz="1400"/>
              <a:t> being the most game series with </a:t>
            </a:r>
            <a:r>
              <a:rPr b="1" lang="en" sz="1400"/>
              <a:t>5 games. </a:t>
            </a:r>
            <a:endParaRPr sz="1400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4167" r="11465" t="0"/>
          <a:stretch/>
        </p:blipFill>
        <p:spPr>
          <a:xfrm>
            <a:off x="116925" y="1840700"/>
            <a:ext cx="3978826" cy="2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9" l="3853" r="14166" t="9238"/>
          <a:stretch/>
        </p:blipFill>
        <p:spPr>
          <a:xfrm>
            <a:off x="4333875" y="1840700"/>
            <a:ext cx="4581526" cy="27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003650" y="25717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Dataset : </a:t>
            </a:r>
            <a:r>
              <a:rPr b="1" lang="en" sz="1500" u="sng">
                <a:solidFill>
                  <a:schemeClr val="hlink"/>
                </a:solidFill>
                <a:hlinkClick r:id="rId3"/>
              </a:rPr>
              <a:t>data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Context</a:t>
            </a:r>
            <a:br>
              <a:rPr b="1" lang="en" sz="1500"/>
            </a:br>
            <a:r>
              <a:rPr lang="en" sz="1400"/>
              <a:t>Gaming Industry is an interesting </a:t>
            </a:r>
            <a:r>
              <a:rPr lang="en" sz="1400"/>
              <a:t>field</a:t>
            </a:r>
            <a:r>
              <a:rPr lang="en" sz="1400"/>
              <a:t> to explore, it would be fun knowing who the most popular publishers and developers and which games are the most popular.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C</a:t>
            </a:r>
            <a:r>
              <a:rPr b="1" lang="en" sz="1400"/>
              <a:t>ontent data:</a:t>
            </a:r>
            <a:br>
              <a:rPr b="1" lang="en" sz="1500"/>
            </a:br>
            <a:r>
              <a:rPr lang="en" sz="1200"/>
              <a:t>Name		: Name of the game</a:t>
            </a:r>
            <a:br>
              <a:rPr lang="en" sz="1200"/>
            </a:br>
            <a:r>
              <a:rPr lang="en" sz="1200"/>
              <a:t>Sales		: Sales of the game in Millions</a:t>
            </a:r>
            <a:br>
              <a:rPr lang="en" sz="1200"/>
            </a:br>
            <a:r>
              <a:rPr lang="en" sz="1200"/>
              <a:t>Series		: Series of the game</a:t>
            </a:r>
            <a:br>
              <a:rPr lang="en" sz="1200"/>
            </a:br>
            <a:r>
              <a:rPr lang="en" sz="1200"/>
              <a:t>Release	: Release date of the game</a:t>
            </a:r>
            <a:br>
              <a:rPr lang="en" sz="1200"/>
            </a:br>
            <a:r>
              <a:rPr lang="en" sz="1200"/>
              <a:t>Genre		: Genre of the game</a:t>
            </a:r>
            <a:br>
              <a:rPr lang="en" sz="1200"/>
            </a:br>
            <a:r>
              <a:rPr lang="en" sz="1200"/>
              <a:t>Developer	: Developer of the game</a:t>
            </a:r>
            <a:br>
              <a:rPr lang="en" sz="1200"/>
            </a:br>
            <a:r>
              <a:rPr lang="en" sz="1200"/>
              <a:t>Publisher	: Publisher of the game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game is the oldest and the newest games in that dataset?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publisher published most of the games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developer developed most of the games?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series is the most sales?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series have the most games?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366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90025"/>
            <a:ext cx="85206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This data has some </a:t>
            </a:r>
            <a:r>
              <a:rPr b="1" lang="en" sz="1500"/>
              <a:t>duplicated data</a:t>
            </a:r>
            <a:r>
              <a:rPr lang="en" sz="1500"/>
              <a:t> that need to be remove and </a:t>
            </a:r>
            <a:r>
              <a:rPr b="1" lang="en" sz="1500"/>
              <a:t>convert datatype</a:t>
            </a:r>
            <a:r>
              <a:rPr lang="en" sz="1500"/>
              <a:t> string to datetime</a:t>
            </a:r>
            <a:endParaRPr sz="15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2615" l="0" r="22154" t="69912"/>
          <a:stretch/>
        </p:blipFill>
        <p:spPr>
          <a:xfrm>
            <a:off x="1283150" y="1759925"/>
            <a:ext cx="6577700" cy="9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5042" l="0" r="59023" t="0"/>
          <a:stretch/>
        </p:blipFill>
        <p:spPr>
          <a:xfrm>
            <a:off x="2486600" y="2789525"/>
            <a:ext cx="3374124" cy="2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366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</a:t>
            </a: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Which game is the oldest and newest games in that data set?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01375"/>
            <a:ext cx="8520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“Hydide”</a:t>
            </a:r>
            <a:r>
              <a:rPr lang="en" sz="1500"/>
              <a:t> is the oldest game release on </a:t>
            </a:r>
            <a:r>
              <a:rPr i="1" lang="en" sz="1500"/>
              <a:t>December 1, 1984</a:t>
            </a:r>
            <a:r>
              <a:rPr lang="en" sz="1500"/>
              <a:t> and the newest games in data is </a:t>
            </a:r>
            <a:r>
              <a:rPr b="1" lang="en" sz="1500"/>
              <a:t>“Valheim” </a:t>
            </a:r>
            <a:r>
              <a:rPr lang="en" sz="1500"/>
              <a:t>release on </a:t>
            </a:r>
            <a:r>
              <a:rPr i="1" lang="en" sz="1500"/>
              <a:t>February 1, 2021</a:t>
            </a:r>
            <a:endParaRPr sz="15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33195" t="27943"/>
          <a:stretch/>
        </p:blipFill>
        <p:spPr>
          <a:xfrm>
            <a:off x="1517700" y="1941575"/>
            <a:ext cx="6108601" cy="2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Which publisher published most of the game?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36325"/>
            <a:ext cx="85206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With the total of </a:t>
            </a:r>
            <a:r>
              <a:rPr b="1" lang="en" sz="1400"/>
              <a:t>19 games</a:t>
            </a:r>
            <a:r>
              <a:rPr lang="en" sz="1400"/>
              <a:t>, the most games published by </a:t>
            </a:r>
            <a:r>
              <a:rPr b="1" i="1" lang="en" sz="1400"/>
              <a:t>Electronic Art.</a:t>
            </a:r>
            <a:endParaRPr sz="14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1992" r="13203" t="0"/>
          <a:stretch/>
        </p:blipFill>
        <p:spPr>
          <a:xfrm>
            <a:off x="4076700" y="1910975"/>
            <a:ext cx="4867275" cy="25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2154" l="627" r="44355" t="10956"/>
          <a:stretch/>
        </p:blipFill>
        <p:spPr>
          <a:xfrm>
            <a:off x="149775" y="1676225"/>
            <a:ext cx="3850727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33"/>
              <a:t>Which developer developed most of the game?</a:t>
            </a:r>
            <a:endParaRPr sz="33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036325"/>
            <a:ext cx="85206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Most of the games developed, </a:t>
            </a:r>
            <a:r>
              <a:rPr b="1" i="1" lang="en" sz="1400"/>
              <a:t>Blizzard Entertainment</a:t>
            </a:r>
            <a:r>
              <a:rPr lang="en" sz="1400"/>
              <a:t> being the most game developer with </a:t>
            </a:r>
            <a:r>
              <a:rPr b="1" lang="en" sz="1400"/>
              <a:t>8 games. </a:t>
            </a:r>
            <a:endParaRPr sz="140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2176" l="936" r="45834" t="12133"/>
          <a:stretch/>
        </p:blipFill>
        <p:spPr>
          <a:xfrm>
            <a:off x="149775" y="1674238"/>
            <a:ext cx="3850725" cy="306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1645" r="13951" t="0"/>
          <a:stretch/>
        </p:blipFill>
        <p:spPr>
          <a:xfrm>
            <a:off x="4095750" y="1910975"/>
            <a:ext cx="4867274" cy="2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