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0972800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0" y="0"/>
              <a:ext cx="10972799" cy="6172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686480" y="249850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6480" y="1924376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6480" y="1350251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6480" y="776126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762639" y="1809551"/>
              <a:ext cx="456956" cy="688949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270369" y="661302"/>
              <a:ext cx="456956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1778099" y="1579901"/>
              <a:ext cx="456956" cy="918599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2285829" y="2268850"/>
              <a:ext cx="456956" cy="229649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2793559" y="2268850"/>
              <a:ext cx="456956" cy="229649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3301289" y="2268850"/>
              <a:ext cx="456956" cy="229649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795029" y="168093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16.67%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302759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44.44%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810489" y="14512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22.22%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334310" y="214023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5.56%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842040" y="214023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5.56%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3349770" y="214023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5.56%</a:t>
              </a:r>
            </a:p>
          </p:txBody>
        </p:sp>
        <p:sp>
          <p:nvSpPr>
            <p:cNvPr id="21" name="pl21"/>
            <p:cNvSpPr/>
            <p:nvPr/>
          </p:nvSpPr>
          <p:spPr>
            <a:xfrm>
              <a:off x="686480" y="503179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6480" y="4593114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6480" y="4154432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6480" y="371575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6480" y="3277069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6480" y="2838387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752062" y="4264980"/>
              <a:ext cx="393490" cy="766815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1189273" y="3194597"/>
              <a:ext cx="393490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1626485" y="4121092"/>
              <a:ext cx="393490" cy="910703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063697" y="4249187"/>
              <a:ext cx="393490" cy="782608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500909" y="4598378"/>
              <a:ext cx="393490" cy="433417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38121" y="4951078"/>
              <a:ext cx="393490" cy="80717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375333" y="4859832"/>
              <a:ext cx="393490" cy="171963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718" y="4136362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15.39%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1189930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36.87%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627142" y="3992474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18.27%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064354" y="412056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15.70%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517657" y="4469760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8.70%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954869" y="4822460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1.62%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392081" y="4731214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3.45%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4271722" y="249850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4271722" y="1779158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4271722" y="1059817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71722" y="34047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337304" y="1761894"/>
              <a:ext cx="393490" cy="736605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4516" y="661302"/>
              <a:ext cx="393490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211728" y="1587814"/>
              <a:ext cx="393490" cy="910686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648939" y="2121565"/>
              <a:ext cx="393490" cy="376935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086151" y="2138829"/>
              <a:ext cx="393490" cy="359670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523363" y="2371896"/>
              <a:ext cx="393490" cy="126604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960575" y="2389160"/>
              <a:ext cx="393490" cy="109339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tx52"/>
            <p:cNvSpPr/>
            <p:nvPr/>
          </p:nvSpPr>
          <p:spPr>
            <a:xfrm>
              <a:off x="4337960" y="163327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16.53%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775172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41.22%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12384" y="1459196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20.43%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65687" y="1992947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8.46%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02899" y="2010211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8.07%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540111" y="224327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2.84%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977323" y="2260542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4271722" y="503179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271722" y="4639231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4271722" y="4246668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4271722" y="3854104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4271722" y="346154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4271722" y="3068976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337304" y="4234891"/>
              <a:ext cx="393490" cy="796904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774516" y="3194597"/>
              <a:ext cx="393490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211728" y="4230965"/>
              <a:ext cx="393490" cy="800830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48939" y="4713819"/>
              <a:ext cx="393490" cy="317976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086151" y="4698116"/>
              <a:ext cx="393490" cy="333679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523363" y="4882621"/>
              <a:ext cx="393490" cy="149174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960575" y="4886547"/>
              <a:ext cx="393490" cy="145248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337960" y="410627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18.19%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75172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41.94%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2384" y="4102347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18.28%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665687" y="4585201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7.26%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02899" y="456949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7.62%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540111" y="4754003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3.41%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977323" y="475792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3.32%</a:t>
              </a:r>
            </a:p>
          </p:txBody>
        </p:sp>
        <p:sp>
          <p:nvSpPr>
            <p:cNvPr id="79" name="pl79"/>
            <p:cNvSpPr/>
            <p:nvPr/>
          </p:nvSpPr>
          <p:spPr>
            <a:xfrm>
              <a:off x="7755285" y="249850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755285" y="190585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755285" y="1313211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755285" y="720566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7820867" y="1609533"/>
              <a:ext cx="393490" cy="888967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258079" y="1609533"/>
              <a:ext cx="393490" cy="888967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8695291" y="1846591"/>
              <a:ext cx="393490" cy="651909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9132502" y="1905855"/>
              <a:ext cx="393490" cy="592644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569714" y="661302"/>
              <a:ext cx="393490" cy="1837198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006926" y="2320707"/>
              <a:ext cx="393490" cy="177793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444138" y="2439236"/>
              <a:ext cx="393490" cy="59264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7821523" y="148091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17.44%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258735" y="148091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17.44%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695947" y="171797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12.79%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9133159" y="1777237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11.63%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9570371" y="532683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36.05%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0023674" y="2192089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3.49%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0460886" y="2310618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1.16%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7755285" y="503179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755285" y="4287990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755285" y="3544185"/>
              <a:ext cx="3147925" cy="0"/>
            </a:xfrm>
            <a:custGeom>
              <a:avLst/>
              <a:pathLst>
                <a:path w="3147925" h="0">
                  <a:moveTo>
                    <a:pt x="0" y="0"/>
                  </a:moveTo>
                  <a:lnTo>
                    <a:pt x="3147925" y="0"/>
                  </a:lnTo>
                  <a:lnTo>
                    <a:pt x="3147925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7820867" y="4883034"/>
              <a:ext cx="393490" cy="148761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8258079" y="3194597"/>
              <a:ext cx="393490" cy="1837198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8695291" y="4555760"/>
              <a:ext cx="393490" cy="476035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9132502" y="4488818"/>
              <a:ext cx="393490" cy="542977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9569714" y="4659893"/>
              <a:ext cx="393490" cy="371902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10006926" y="4890472"/>
              <a:ext cx="393490" cy="141322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0444138" y="4429313"/>
              <a:ext cx="393490" cy="602482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7837615" y="4754416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3.61%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258735" y="3065979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44.58%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695947" y="4427142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11.55%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9133159" y="4360200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13.18%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9586462" y="4531275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9.03%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0023674" y="4761854"/>
              <a:ext cx="359994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3.43%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0444795" y="4300695"/>
              <a:ext cx="392177" cy="872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1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1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14.62%</a:t>
              </a:r>
            </a:p>
          </p:txBody>
        </p:sp>
        <p:sp>
          <p:nvSpPr>
            <p:cNvPr id="114" name="rc114"/>
            <p:cNvSpPr/>
            <p:nvPr/>
          </p:nvSpPr>
          <p:spPr>
            <a:xfrm>
              <a:off x="686480" y="2602884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2097773" y="2669955"/>
              <a:ext cx="32533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Parda</a:t>
              </a:r>
            </a:p>
          </p:txBody>
        </p:sp>
        <p:sp>
          <p:nvSpPr>
            <p:cNvPr id="116" name="rc116"/>
            <p:cNvSpPr/>
            <p:nvPr/>
          </p:nvSpPr>
          <p:spPr>
            <a:xfrm>
              <a:off x="4271722" y="2602884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5699982" y="2669955"/>
              <a:ext cx="29140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Preta</a:t>
              </a:r>
            </a:p>
          </p:txBody>
        </p:sp>
        <p:sp>
          <p:nvSpPr>
            <p:cNvPr id="118" name="rc118"/>
            <p:cNvSpPr/>
            <p:nvPr/>
          </p:nvSpPr>
          <p:spPr>
            <a:xfrm>
              <a:off x="7755285" y="2602884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8892080" y="2668467"/>
              <a:ext cx="874335" cy="90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Não identificado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686480" y="69589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033450" y="136660"/>
              <a:ext cx="453985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Amarela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4271722" y="69589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5652536" y="136660"/>
              <a:ext cx="386298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Branca</a:t>
              </a:r>
            </a:p>
          </p:txBody>
        </p:sp>
        <p:sp>
          <p:nvSpPr>
            <p:cNvPr id="124" name="rc124"/>
            <p:cNvSpPr/>
            <p:nvPr/>
          </p:nvSpPr>
          <p:spPr>
            <a:xfrm>
              <a:off x="7755285" y="69589"/>
              <a:ext cx="3147925" cy="224273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9091956" y="111955"/>
              <a:ext cx="474583" cy="1134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Indígena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7624849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7557043" y="186037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7557043" y="126772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7557043" y="675025"/>
              <a:ext cx="135612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624849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7489237" y="424250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489237" y="3498703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141286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005674" y="173367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3903994" y="1014335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3903994" y="294993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141286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005674" y="459375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005674" y="4201186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005674" y="3808562"/>
              <a:ext cx="203418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005674" y="3416058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005674" y="3023494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556044" y="2453018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556044" y="1880441"/>
              <a:ext cx="67806" cy="87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88237" y="1304769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88237" y="730645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56044" y="4986313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20431" y="45476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20431" y="4108950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420431" y="3670269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318752" y="3231587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18752" y="2792905"/>
              <a:ext cx="30509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1.250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5473004" y="5158926"/>
              <a:ext cx="643681" cy="1407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Cor/Raça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-812180" y="2592172"/>
              <a:ext cx="1872481" cy="141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Quantidade total/percentual</a:t>
              </a:r>
            </a:p>
          </p:txBody>
        </p:sp>
        <p:sp>
          <p:nvSpPr>
            <p:cNvPr id="155" name="rc155"/>
            <p:cNvSpPr/>
            <p:nvPr/>
          </p:nvSpPr>
          <p:spPr>
            <a:xfrm>
              <a:off x="3333262" y="5454931"/>
              <a:ext cx="4923165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3402851" y="5692451"/>
              <a:ext cx="1228352" cy="1408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Orientação sexual</a:t>
              </a:r>
            </a:p>
          </p:txBody>
        </p:sp>
        <p:sp>
          <p:nvSpPr>
            <p:cNvPr id="157" name="rc157"/>
            <p:cNvSpPr/>
            <p:nvPr/>
          </p:nvSpPr>
          <p:spPr>
            <a:xfrm>
              <a:off x="4700793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4709793" y="5533520"/>
              <a:ext cx="201456" cy="201456"/>
            </a:xfrm>
            <a:prstGeom prst="rect">
              <a:avLst/>
            </a:prstGeom>
            <a:solidFill>
              <a:srgbClr val="5F469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4700793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4709793" y="5822565"/>
              <a:ext cx="201456" cy="201456"/>
            </a:xfrm>
            <a:prstGeom prst="rect">
              <a:avLst/>
            </a:prstGeom>
            <a:solidFill>
              <a:srgbClr val="1D699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5581219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5590219" y="5533520"/>
              <a:ext cx="201456" cy="201456"/>
            </a:xfrm>
            <a:prstGeom prst="rect">
              <a:avLst/>
            </a:prstGeom>
            <a:solidFill>
              <a:srgbClr val="38A6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5581219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5590219" y="5822565"/>
              <a:ext cx="201456" cy="201456"/>
            </a:xfrm>
            <a:prstGeom prst="rect">
              <a:avLst/>
            </a:prstGeom>
            <a:solidFill>
              <a:srgbClr val="0F855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6542964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6551964" y="5533520"/>
              <a:ext cx="201455" cy="201456"/>
            </a:xfrm>
            <a:prstGeom prst="rect">
              <a:avLst/>
            </a:prstGeom>
            <a:solidFill>
              <a:srgbClr val="73AF4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542964" y="581356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551964" y="5822565"/>
              <a:ext cx="201455" cy="201456"/>
            </a:xfrm>
            <a:prstGeom prst="rect">
              <a:avLst/>
            </a:prstGeom>
            <a:solidFill>
              <a:srgbClr val="EDAD0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7592875" y="5524520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7601875" y="5533520"/>
              <a:ext cx="201455" cy="201456"/>
            </a:xfrm>
            <a:prstGeom prst="rect">
              <a:avLst/>
            </a:prstGeom>
            <a:solidFill>
              <a:srgbClr val="E17C0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tx171"/>
            <p:cNvSpPr/>
            <p:nvPr/>
          </p:nvSpPr>
          <p:spPr>
            <a:xfrm>
              <a:off x="4989838" y="5589183"/>
              <a:ext cx="52179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Bissexual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4989838" y="5852511"/>
              <a:ext cx="22359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Gay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5870264" y="5588707"/>
              <a:ext cx="420231" cy="891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Lésbica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870264" y="5878228"/>
              <a:ext cx="603111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Transexual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6832009" y="5564478"/>
              <a:ext cx="691276" cy="1134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Transgênero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6832009" y="5878228"/>
              <a:ext cx="433566" cy="887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Travesti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7881920" y="5587576"/>
              <a:ext cx="304919" cy="903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Outro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2025-08-13T20:33:06Z</dcterms:modified>
  <cp:category/>
</cp:coreProperties>
</file>