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86411" y="69589"/>
              <a:ext cx="0" cy="4749440"/>
            </a:xfrm>
            <a:custGeom>
              <a:avLst/>
              <a:pathLst>
                <a:path w="0" h="4749440">
                  <a:moveTo>
                    <a:pt x="0" y="4749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41435" y="69589"/>
              <a:ext cx="0" cy="4749440"/>
            </a:xfrm>
            <a:custGeom>
              <a:avLst/>
              <a:pathLst>
                <a:path w="0" h="4749440">
                  <a:moveTo>
                    <a:pt x="0" y="4749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96458" y="69589"/>
              <a:ext cx="0" cy="4749440"/>
            </a:xfrm>
            <a:custGeom>
              <a:avLst/>
              <a:pathLst>
                <a:path w="0" h="4749440">
                  <a:moveTo>
                    <a:pt x="0" y="4749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140091" y="4559294"/>
              <a:ext cx="13420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126671" y="4559294"/>
              <a:ext cx="1342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6411" y="4559294"/>
              <a:ext cx="4026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66931" y="4311927"/>
              <a:ext cx="671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86411" y="4311927"/>
              <a:ext cx="8052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86859" y="4064560"/>
              <a:ext cx="248271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51356" y="4064560"/>
              <a:ext cx="335502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95724" y="4064560"/>
              <a:ext cx="355632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334683" y="4064560"/>
              <a:ext cx="161041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240742" y="4064560"/>
              <a:ext cx="9394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207192" y="4064560"/>
              <a:ext cx="3355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6411" y="4064560"/>
              <a:ext cx="12078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051440" y="3817194"/>
              <a:ext cx="1959333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78889" y="3817194"/>
              <a:ext cx="2972551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13496" y="3817194"/>
              <a:ext cx="1865393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81450" y="3817194"/>
              <a:ext cx="832045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76895" y="3817194"/>
              <a:ext cx="704555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08493" y="3817194"/>
              <a:ext cx="268401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86411" y="3817194"/>
              <a:ext cx="322082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615693" y="3569827"/>
              <a:ext cx="1120577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63720" y="3569827"/>
              <a:ext cx="1851973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35781" y="3569827"/>
              <a:ext cx="1227938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25167" y="3569827"/>
              <a:ext cx="610614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48103" y="3569827"/>
              <a:ext cx="577064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7322" y="3569827"/>
              <a:ext cx="12078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86411" y="3569827"/>
              <a:ext cx="140911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997963" y="3322460"/>
              <a:ext cx="1174258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93814" y="3322460"/>
              <a:ext cx="2704149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27567" y="3322460"/>
              <a:ext cx="966246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08290" y="3322460"/>
              <a:ext cx="919276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08493" y="3322460"/>
              <a:ext cx="999797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67582" y="3322460"/>
              <a:ext cx="140911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86411" y="3322460"/>
              <a:ext cx="181171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42981" y="3075094"/>
              <a:ext cx="852176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29519" y="3075094"/>
              <a:ext cx="3113462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95521" y="3075094"/>
              <a:ext cx="1133998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978847" y="3075094"/>
              <a:ext cx="516673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9144" y="3075094"/>
              <a:ext cx="469703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01132" y="3075094"/>
              <a:ext cx="208011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86411" y="3075094"/>
              <a:ext cx="214721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26307" y="2827727"/>
              <a:ext cx="771655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41637" y="2827727"/>
              <a:ext cx="2784669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27770" y="2827727"/>
              <a:ext cx="1113867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51356" y="2827727"/>
              <a:ext cx="476413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68883" y="2827727"/>
              <a:ext cx="382472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8233" y="2827727"/>
              <a:ext cx="10065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86411" y="2827727"/>
              <a:ext cx="281822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387348" y="2580360"/>
              <a:ext cx="624034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08535" y="2580360"/>
              <a:ext cx="1878813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475188" y="2580360"/>
              <a:ext cx="1033347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905037" y="2580360"/>
              <a:ext cx="1570151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408493" y="2580360"/>
              <a:ext cx="496543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314552" y="2580360"/>
              <a:ext cx="9394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86411" y="2580360"/>
              <a:ext cx="228141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642736" y="2332994"/>
              <a:ext cx="503253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60669" y="2332994"/>
              <a:ext cx="2382066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770836" y="2332994"/>
              <a:ext cx="489833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515854" y="2332994"/>
              <a:ext cx="254981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281002" y="2332994"/>
              <a:ext cx="234851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33381" y="2332994"/>
              <a:ext cx="147621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086411" y="2332994"/>
              <a:ext cx="4697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864573" y="2085627"/>
              <a:ext cx="214721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099628" y="2085627"/>
              <a:ext cx="764945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482304" y="2085627"/>
              <a:ext cx="617324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421913" y="2085627"/>
              <a:ext cx="60390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166931" y="2085627"/>
              <a:ext cx="254981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106541" y="2085627"/>
              <a:ext cx="6039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086411" y="2085627"/>
              <a:ext cx="2013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388160" y="1838260"/>
              <a:ext cx="335502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931877" y="1838260"/>
              <a:ext cx="456283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569534" y="1838260"/>
              <a:ext cx="362342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67582" y="1838260"/>
              <a:ext cx="301952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160221" y="1838260"/>
              <a:ext cx="10736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106541" y="1838260"/>
              <a:ext cx="5368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086411" y="1838260"/>
              <a:ext cx="2013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07639" y="1590894"/>
              <a:ext cx="6039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388363" y="1590894"/>
              <a:ext cx="919276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234032" y="1590894"/>
              <a:ext cx="154331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166931" y="1590894"/>
              <a:ext cx="67100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140091" y="1590894"/>
              <a:ext cx="2684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93121" y="1590894"/>
              <a:ext cx="4697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86411" y="1590894"/>
              <a:ext cx="671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435333" y="1343527"/>
              <a:ext cx="4697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240742" y="1343527"/>
              <a:ext cx="194591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133381" y="1343527"/>
              <a:ext cx="10736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119961" y="1343527"/>
              <a:ext cx="13420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113251" y="1343527"/>
              <a:ext cx="671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99831" y="1343527"/>
              <a:ext cx="1342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86411" y="1343527"/>
              <a:ext cx="1342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281002" y="1096160"/>
              <a:ext cx="6710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93772" y="1096160"/>
              <a:ext cx="87230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33381" y="1096160"/>
              <a:ext cx="6039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106541" y="1096160"/>
              <a:ext cx="2684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093121" y="1096160"/>
              <a:ext cx="13420" cy="222630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086411" y="1096160"/>
              <a:ext cx="671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180351" y="848794"/>
              <a:ext cx="671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166931" y="848794"/>
              <a:ext cx="13420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106541" y="848794"/>
              <a:ext cx="6039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093121" y="848794"/>
              <a:ext cx="1342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086411" y="848794"/>
              <a:ext cx="671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153511" y="601427"/>
              <a:ext cx="33550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140091" y="601427"/>
              <a:ext cx="1342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106541" y="601427"/>
              <a:ext cx="33550" cy="222630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086411" y="601427"/>
              <a:ext cx="2013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126671" y="354060"/>
              <a:ext cx="13420" cy="22263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113251" y="354060"/>
              <a:ext cx="13420" cy="222630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93121" y="354060"/>
              <a:ext cx="20130" cy="2226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86411" y="354060"/>
              <a:ext cx="6710" cy="22263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86411" y="106694"/>
              <a:ext cx="6710" cy="222630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189511" y="4624763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0.13%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209641" y="43773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0.17%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471130" y="41300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2.62%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0049992" y="388266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17.36%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775489" y="363529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10.99%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11439" y="338792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13.79%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634375" y="3140562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12.66%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037180" y="289319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11.50%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50601" y="264582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11.53%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1989" y="239846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7.90%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115294" y="21510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3.88%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9662" y="19037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3.19%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04029" y="165636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2.49%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518303" y="14089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0.77%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384102" y="11616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0.51%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223061" y="91426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0.20%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23061" y="6668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0.20%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176091" y="4195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0.10%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9120" y="17216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3E3E3E">
                      <a:alpha val="100000"/>
                    </a:srgbClr>
                  </a:solidFill>
                  <a:latin typeface="Arial"/>
                  <a:cs typeface="Arial"/>
                </a:rPr>
                <a:t> 0.01%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54364" y="4625127"/>
              <a:ext cx="56941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a 4 anos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54364" y="4377760"/>
              <a:ext cx="56941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 a 9 anos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18752" y="4130394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a 14 anos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18752" y="3883027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a 19 anos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18752" y="3635660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a 24 anos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18752" y="3388294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 a 29 anos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18752" y="3140867"/>
              <a:ext cx="70502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a 34 anos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18752" y="2893501"/>
              <a:ext cx="70502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 a 39 anos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18752" y="2646194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a 44 anos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18752" y="2398827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 a 49 anos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18752" y="2151460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a 54 anos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8752" y="1904093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 a 59 anos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18752" y="1656727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a 64 anos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18752" y="1409360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65 a 69 anos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18752" y="1161993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a 74 anos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18752" y="914627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 a 79 anos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18752" y="667260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a 84 anos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18752" y="419893"/>
              <a:ext cx="70502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85 a 89 anos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16969" y="172527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90+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52508" y="48798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339725" y="487981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643910" y="4879814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058570" y="5086405"/>
              <a:ext cx="1872481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Quantidade total/percentual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335335" y="2388573"/>
              <a:ext cx="94863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Faixas etárias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3533228" y="5454931"/>
              <a:ext cx="492316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3602817" y="5692451"/>
              <a:ext cx="1228352" cy="140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Orientação sexual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4900759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909759" y="5533520"/>
              <a:ext cx="201456" cy="20145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4900759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4909759" y="5822565"/>
              <a:ext cx="201456" cy="201456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781184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5790184" y="5533520"/>
              <a:ext cx="201456" cy="201456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781184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790184" y="5822565"/>
              <a:ext cx="201456" cy="201456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742929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751929" y="5533520"/>
              <a:ext cx="201455" cy="201456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6742929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751929" y="5822565"/>
              <a:ext cx="201455" cy="201456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792840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801840" y="5533520"/>
              <a:ext cx="201455" cy="201456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5189804" y="5589183"/>
              <a:ext cx="52179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Bissexual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189804" y="5852511"/>
              <a:ext cx="22359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070229" y="5588707"/>
              <a:ext cx="4202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Lésbica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070229" y="5878228"/>
              <a:ext cx="60311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Transexual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031974" y="5564478"/>
              <a:ext cx="691276" cy="1134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Transgênero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7031974" y="5878228"/>
              <a:ext cx="4335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Travesti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081885" y="5587576"/>
              <a:ext cx="30491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Outro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2025-08-13T20:41:12Z</dcterms:modified>
  <cp:category/>
</cp:coreProperties>
</file>