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10972799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86480" y="2498500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6480" y="1958148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6480" y="141779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6480" y="877443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6480" y="337090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52768" y="2028393"/>
              <a:ext cx="397727" cy="47010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4687" y="661302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36606" y="1844674"/>
              <a:ext cx="397727" cy="653826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78525" y="1898709"/>
              <a:ext cx="397727" cy="599791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20445" y="2271552"/>
              <a:ext cx="397727" cy="226948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62364" y="2406640"/>
              <a:ext cx="397727" cy="91859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04283" y="2417447"/>
              <a:ext cx="397727" cy="81052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755543" y="189977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197462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46.38%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9381" y="171605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16.51%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081300" y="1770091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15.14%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39311" y="2142934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5.73%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81230" y="227802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2.32%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423149" y="22888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2.05%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86480" y="503179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6480" y="4471332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6480" y="3910869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6480" y="335040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52768" y="4297588"/>
              <a:ext cx="397727" cy="73420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194687" y="3194597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636606" y="4232575"/>
              <a:ext cx="397727" cy="79922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78525" y="4684308"/>
              <a:ext cx="397727" cy="347487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20445" y="4689913"/>
              <a:ext cx="397727" cy="341882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62364" y="4927549"/>
              <a:ext cx="397727" cy="104246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404283" y="4863656"/>
              <a:ext cx="397727" cy="168138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55543" y="4168970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16.95%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197462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42.41%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639381" y="4103957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18.45%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97392" y="4555690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8.02%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39311" y="456129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7.89%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81230" y="4798931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149" y="473503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3.88%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4203936" y="2498500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03936" y="1853869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03936" y="1209238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03936" y="564607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0224" y="1792629"/>
              <a:ext cx="397727" cy="705871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12143" y="661302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54062" y="1492876"/>
              <a:ext cx="397727" cy="1005624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595981" y="1479983"/>
              <a:ext cx="397727" cy="1018517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037901" y="1898993"/>
              <a:ext cx="397727" cy="599506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79820" y="2379243"/>
              <a:ext cx="397727" cy="119256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921739" y="2353458"/>
              <a:ext cx="397727" cy="145041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272999" y="1664011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13.00%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714918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33.83%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56837" y="1364258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18.52%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8756" y="135136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40676" y="177037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11.04%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98686" y="225062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2.20%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40605" y="2224840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2.67%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203936" y="503179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3936" y="4466503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03936" y="3901211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3936" y="3335920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70224" y="4217775"/>
              <a:ext cx="397727" cy="814020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712143" y="3194597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154062" y="4002964"/>
              <a:ext cx="397727" cy="1028831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595981" y="4568256"/>
              <a:ext cx="397727" cy="463539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037901" y="4568256"/>
              <a:ext cx="397727" cy="463539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479820" y="4890472"/>
              <a:ext cx="397727" cy="141322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921739" y="4777414"/>
              <a:ext cx="397727" cy="254381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272999" y="4089157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16.27%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14918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36.72%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6837" y="387434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20.56%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14848" y="443963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056767" y="443963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98686" y="4761854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2.82%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940605" y="46487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5.08%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7721392" y="2498500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21392" y="1982433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21392" y="1466366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721392" y="950299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21392" y="434232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787680" y="1528294"/>
              <a:ext cx="397727" cy="97020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229599" y="661302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671518" y="1301225"/>
              <a:ext cx="397727" cy="1197275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9113438" y="1982433"/>
              <a:ext cx="397727" cy="516067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555357" y="2106289"/>
              <a:ext cx="397727" cy="39221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997276" y="2333359"/>
              <a:ext cx="397727" cy="165141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439195" y="2250788"/>
              <a:ext cx="397727" cy="247712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790455" y="139967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18.22%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32374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34.50%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674293" y="1172607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22.48%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132304" y="185381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574223" y="1977671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0016142" y="2204741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3.10%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0458061" y="2122170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4.65%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7721392" y="503179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21392" y="4602543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721392" y="4173291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721392" y="3744039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721392" y="3314787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721392" y="2885535"/>
              <a:ext cx="3181818" cy="0"/>
            </a:xfrm>
            <a:custGeom>
              <a:avLst/>
              <a:pathLst>
                <a:path w="3181818" h="0">
                  <a:moveTo>
                    <a:pt x="0" y="0"/>
                  </a:moveTo>
                  <a:lnTo>
                    <a:pt x="3181818" y="0"/>
                  </a:lnTo>
                  <a:lnTo>
                    <a:pt x="31818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787680" y="4327822"/>
              <a:ext cx="397727" cy="703973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8229599" y="3194597"/>
              <a:ext cx="397727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671518" y="4121781"/>
              <a:ext cx="397727" cy="910014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113438" y="4533863"/>
              <a:ext cx="397727" cy="497932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9555357" y="4499523"/>
              <a:ext cx="397727" cy="532272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997276" y="4791414"/>
              <a:ext cx="397727" cy="240381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0439195" y="4551033"/>
              <a:ext cx="397727" cy="480762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790455" y="4199204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13.53%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232374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35.31%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674293" y="399316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17.49%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9132304" y="440524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9.57%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9558132" y="437090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10.23%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0016142" y="466279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4.62%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0458061" y="442241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9.24%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686480" y="2602884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053700" y="2668407"/>
              <a:ext cx="44737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203936" y="2602884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5706739" y="2668407"/>
              <a:ext cx="1762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7721392" y="2602884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875133" y="2668467"/>
              <a:ext cx="874335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Não identificado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686480" y="69589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1480" y="135053"/>
              <a:ext cx="731817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4203936" y="69589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5547493" y="136660"/>
              <a:ext cx="49470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7721392" y="69589"/>
              <a:ext cx="3181818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9163235" y="136660"/>
              <a:ext cx="2981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590956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23150" y="193695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23150" y="14208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523150" y="906305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455343" y="38875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590956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523150" y="45570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523150" y="4127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523150" y="370004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455343" y="32693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455343" y="284005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73500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37887" y="180838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937887" y="116375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937887" y="51912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073500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937887" y="442102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37887" y="38557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37887" y="3290378"/>
              <a:ext cx="20341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56044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20431" y="191266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20431" y="137231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20431" y="831901"/>
              <a:ext cx="20341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20431" y="29160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56044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20431" y="442585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18752" y="3865387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18752" y="3304924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553372" y="5158554"/>
              <a:ext cx="48294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Região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-812180" y="2592172"/>
              <a:ext cx="1872481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Quantidade total/percentual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3333262" y="5454931"/>
              <a:ext cx="492316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402851" y="5692451"/>
              <a:ext cx="1228352" cy="140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Orientação sexual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4700793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4709793" y="5533520"/>
              <a:ext cx="201456" cy="20145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700793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4709793" y="5822565"/>
              <a:ext cx="201456" cy="201456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581219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590219" y="5533520"/>
              <a:ext cx="201456" cy="201456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5581219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590219" y="5822565"/>
              <a:ext cx="201456" cy="201456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542964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551964" y="5533520"/>
              <a:ext cx="201455" cy="201456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542964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6551964" y="5822565"/>
              <a:ext cx="201455" cy="201456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7592875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601875" y="5533520"/>
              <a:ext cx="201455" cy="201456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4989838" y="5589183"/>
              <a:ext cx="52179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Bissexual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989838" y="5852511"/>
              <a:ext cx="22359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870264" y="5588707"/>
              <a:ext cx="4202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Lésbica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870264" y="5878228"/>
              <a:ext cx="60311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Transexual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32009" y="5564478"/>
              <a:ext cx="691276" cy="1134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Transgênero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2009" y="5878228"/>
              <a:ext cx="4335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Travesti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7881920" y="5587576"/>
              <a:ext cx="30491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Outro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2025-08-13T20:16:37Z</dcterms:modified>
  <cp:category/>
</cp:coreProperties>
</file>